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:SANJAPPAN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312214432/D208EB0A6FB15ACB5A5483288726BD67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GENERAL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62</cp:revision>
  <dcterms:created xsi:type="dcterms:W3CDTF">2024-03-29T15:07:22Z</dcterms:created>
  <dcterms:modified xsi:type="dcterms:W3CDTF">2024-08-31T11:58:02Z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