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5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6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7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627-81EF-4AAE-9DB9-489A4D2A19D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A627-81EF-4AAE-9DB9-489A4D2A19D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BAA2-02F0-4869-9443-D9A3A6C4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849" t="47410" r="27076" b="17232"/>
          <a:stretch/>
        </p:blipFill>
        <p:spPr>
          <a:xfrm>
            <a:off x="431074" y="1436914"/>
            <a:ext cx="8490857" cy="3829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1337" y="5695406"/>
            <a:ext cx="226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the above sums.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pic>
        <p:nvPicPr>
          <p:cNvPr id="1028" name="Picture 4" descr="Aerial Photography Ti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318" y="1858509"/>
            <a:ext cx="4690745" cy="26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8847508" y="3722598"/>
            <a:ext cx="788862" cy="779786"/>
            <a:chOff x="7384467" y="5506933"/>
            <a:chExt cx="1203849" cy="998404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7666667" y="6501463"/>
              <a:ext cx="833814" cy="38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645280" y="5578647"/>
              <a:ext cx="0" cy="9228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483600" y="6351961"/>
              <a:ext cx="95380" cy="149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97582" y="5667622"/>
              <a:ext cx="290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84467" y="5506933"/>
              <a:ext cx="301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Z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04341" y="5506933"/>
              <a:ext cx="879258" cy="472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{1}</a:t>
              </a:r>
              <a:endParaRPr lang="en-US" b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664115" y="6036954"/>
              <a:ext cx="633467" cy="464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1415541">
            <a:off x="9020521" y="2211413"/>
            <a:ext cx="788862" cy="1029326"/>
            <a:chOff x="8256164" y="5485254"/>
            <a:chExt cx="788862" cy="1029326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8441085" y="6262014"/>
              <a:ext cx="546384" cy="3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427070" y="5541265"/>
              <a:ext cx="0" cy="7207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976407" y="6145248"/>
              <a:ext cx="62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54513" y="5610757"/>
              <a:ext cx="190513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56164" y="5485254"/>
              <a:ext cx="19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</a:t>
              </a:r>
              <a:endParaRPr lang="en-US" b="1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8439413" y="5899218"/>
              <a:ext cx="415100" cy="362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04357" y="21799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945" y="2305326"/>
            <a:ext cx="70974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the helicopter was on the ground (on frame 1), the point P was </a:t>
            </a:r>
          </a:p>
          <a:p>
            <a:r>
              <a:rPr lang="en-US" dirty="0" smtClean="0"/>
              <a:t>having coordinates(0,0,10). Later the helicopter rose to a height of</a:t>
            </a:r>
          </a:p>
          <a:p>
            <a:r>
              <a:rPr lang="en-US" dirty="0" smtClean="0"/>
              <a:t>1000 units and tilted about Z axis by 20 degrees. Determine the </a:t>
            </a:r>
          </a:p>
          <a:p>
            <a:r>
              <a:rPr lang="en-US" dirty="0" smtClean="0"/>
              <a:t>New coordinates of point P. Also determine homogeneous transformation</a:t>
            </a:r>
          </a:p>
          <a:p>
            <a:r>
              <a:rPr lang="en-US" dirty="0" smtClean="0"/>
              <a:t>matrix of frame 2 with respect to frame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4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2022-03-19T07:46:58Z</dcterms:created>
  <dcterms:modified xsi:type="dcterms:W3CDTF">2022-03-24T11:24:14Z</dcterms:modified>
</cp:coreProperties>
</file>