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5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6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8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0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7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4A627-81EF-4AAE-9DB9-489A4D2A19D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17485" y="2717781"/>
            <a:ext cx="2889246" cy="2064914"/>
            <a:chOff x="8704422" y="275026"/>
            <a:chExt cx="2889246" cy="20649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6139" t="23303" r="57336" b="55691"/>
            <a:stretch/>
          </p:blipFill>
          <p:spPr>
            <a:xfrm>
              <a:off x="8704422" y="275026"/>
              <a:ext cx="2889246" cy="2064914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9158561" y="536043"/>
              <a:ext cx="2405997" cy="1750785"/>
              <a:chOff x="8885511" y="542393"/>
              <a:chExt cx="2405997" cy="175078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8885511" y="1210915"/>
                <a:ext cx="356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endParaRPr lang="en-US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633798" y="1923846"/>
                <a:ext cx="275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Y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87620" y="542393"/>
                <a:ext cx="345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</a:t>
                </a:r>
                <a:endParaRPr lang="en-US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881244" y="561627"/>
                <a:ext cx="410264" cy="330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{1}</a:t>
                </a:r>
                <a:endParaRPr lang="en-US" b="1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>
                <a:off x="10179898" y="1611997"/>
                <a:ext cx="193624" cy="0"/>
              </a:xfrm>
              <a:prstGeom prst="line">
                <a:avLst/>
              </a:prstGeom>
              <a:ln w="222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9299233" y="1611997"/>
                <a:ext cx="401189" cy="0"/>
              </a:xfrm>
              <a:prstGeom prst="line">
                <a:avLst/>
              </a:prstGeom>
              <a:ln w="2222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9714165" y="1611997"/>
                <a:ext cx="451989" cy="74"/>
              </a:xfrm>
              <a:prstGeom prst="line">
                <a:avLst/>
              </a:prstGeom>
              <a:ln w="22225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10393046" y="664033"/>
                <a:ext cx="11560" cy="456914"/>
              </a:xfrm>
              <a:prstGeom prst="line">
                <a:avLst/>
              </a:prstGeom>
              <a:ln w="2222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10381485" y="1155083"/>
                <a:ext cx="11561" cy="456914"/>
              </a:xfrm>
              <a:prstGeom prst="line">
                <a:avLst/>
              </a:prstGeom>
              <a:ln w="22225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9838983" y="1603369"/>
                <a:ext cx="542502" cy="459404"/>
              </a:xfrm>
              <a:prstGeom prst="line">
                <a:avLst/>
              </a:prstGeom>
              <a:ln w="2222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400154" y="3088518"/>
            <a:ext cx="84369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figure as shown, a frame is attached to the head of the dinosaur. In this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 the left eye has the coordinates of (10,6,4). If the dinosaur rotates his head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90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about Z axis (towards his left), and his head moves forward by (5,0,0)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the new coordinates of the eye?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 new frame in terms of homogenous transformation matrix with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 to frame 1.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pic>
        <p:nvPicPr>
          <p:cNvPr id="1028" name="Picture 4" descr="Aerial Photography Ti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318" y="1858509"/>
            <a:ext cx="4690745" cy="26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8847508" y="3722598"/>
            <a:ext cx="788862" cy="779786"/>
            <a:chOff x="7384467" y="5506933"/>
            <a:chExt cx="1203849" cy="998404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7666667" y="6501463"/>
              <a:ext cx="833814" cy="38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645280" y="5578647"/>
              <a:ext cx="0" cy="922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483600" y="6351961"/>
              <a:ext cx="95380" cy="149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97582" y="5667622"/>
              <a:ext cx="290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84467" y="5506933"/>
              <a:ext cx="301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Z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04341" y="5506933"/>
              <a:ext cx="879258" cy="472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{1}</a:t>
              </a:r>
              <a:endParaRPr lang="en-US" b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664115" y="6036954"/>
              <a:ext cx="633467" cy="464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1415541">
            <a:off x="9020521" y="2211413"/>
            <a:ext cx="788862" cy="1029326"/>
            <a:chOff x="8256164" y="5485254"/>
            <a:chExt cx="788862" cy="1029326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8441085" y="6262014"/>
              <a:ext cx="546384" cy="3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427070" y="5541265"/>
              <a:ext cx="0" cy="7207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976407" y="6145248"/>
              <a:ext cx="62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54513" y="5610757"/>
              <a:ext cx="190513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56164" y="5485254"/>
              <a:ext cx="19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w</a:t>
              </a:r>
              <a:endParaRPr lang="en-US" b="1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8439413" y="5899218"/>
              <a:ext cx="415100" cy="3627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04357" y="21799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945" y="2305326"/>
            <a:ext cx="70974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the helicopter was on the ground (on frame 1), the point P was </a:t>
            </a:r>
          </a:p>
          <a:p>
            <a:r>
              <a:rPr lang="en-US" dirty="0" smtClean="0"/>
              <a:t>having coordinates(0,0,10). Later the helicopter rose to a height of</a:t>
            </a:r>
          </a:p>
          <a:p>
            <a:r>
              <a:rPr lang="en-US" dirty="0" smtClean="0"/>
              <a:t>1000 units and tilted about Z axis by 20 degrees. Determine the </a:t>
            </a:r>
          </a:p>
          <a:p>
            <a:r>
              <a:rPr lang="en-US" dirty="0" smtClean="0"/>
              <a:t>New coordinates of point P. Also determine homogeneous transformation</a:t>
            </a:r>
          </a:p>
          <a:p>
            <a:r>
              <a:rPr lang="en-US" dirty="0" smtClean="0"/>
              <a:t>matrix of frame 2 with respect to frame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4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157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2022-03-19T07:46:58Z</dcterms:created>
  <dcterms:modified xsi:type="dcterms:W3CDTF">2022-03-23T07:00:17Z</dcterms:modified>
</cp:coreProperties>
</file>