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5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6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8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0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7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4A627-81EF-4AAE-9DB9-489A4D2A19D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17485" y="2717781"/>
            <a:ext cx="2889246" cy="2064914"/>
            <a:chOff x="8704422" y="275026"/>
            <a:chExt cx="2889246" cy="20649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6139" t="23303" r="57336" b="55691"/>
            <a:stretch/>
          </p:blipFill>
          <p:spPr>
            <a:xfrm>
              <a:off x="8704422" y="275026"/>
              <a:ext cx="2889246" cy="2064914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9158561" y="536043"/>
              <a:ext cx="2188600" cy="1750785"/>
              <a:chOff x="8885511" y="542393"/>
              <a:chExt cx="2188600" cy="175078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8885511" y="1210915"/>
                <a:ext cx="356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X</a:t>
                </a:r>
                <a:endParaRPr lang="en-US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633798" y="1923846"/>
                <a:ext cx="275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Y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504738" y="542393"/>
                <a:ext cx="345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</a:t>
                </a:r>
                <a:endParaRPr lang="en-US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663847" y="542393"/>
                <a:ext cx="410264" cy="330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{1}</a:t>
                </a:r>
                <a:endParaRPr lang="en-US" b="1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>
                <a:off x="10179898" y="1611997"/>
                <a:ext cx="193624" cy="0"/>
              </a:xfrm>
              <a:prstGeom prst="line">
                <a:avLst/>
              </a:prstGeom>
              <a:ln w="222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9299233" y="1611997"/>
                <a:ext cx="401189" cy="0"/>
              </a:xfrm>
              <a:prstGeom prst="line">
                <a:avLst/>
              </a:prstGeom>
              <a:ln w="2222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9714165" y="1611997"/>
                <a:ext cx="451989" cy="74"/>
              </a:xfrm>
              <a:prstGeom prst="line">
                <a:avLst/>
              </a:prstGeom>
              <a:ln w="22225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10393046" y="664033"/>
                <a:ext cx="11560" cy="456914"/>
              </a:xfrm>
              <a:prstGeom prst="line">
                <a:avLst/>
              </a:prstGeom>
              <a:ln w="2222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10381485" y="1155083"/>
                <a:ext cx="11561" cy="456914"/>
              </a:xfrm>
              <a:prstGeom prst="line">
                <a:avLst/>
              </a:prstGeom>
              <a:ln w="22225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9838983" y="1603369"/>
                <a:ext cx="542502" cy="459404"/>
              </a:xfrm>
              <a:prstGeom prst="line">
                <a:avLst/>
              </a:prstGeom>
              <a:ln w="2222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400154" y="3088518"/>
            <a:ext cx="84369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figure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shown, a frame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attached to the head of the dinosaur. In this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 the left eye has the coordinates of (10,6,4). If the dinosaur rotates his head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90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about Z axis (towards his left), what will be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 with respect to the previous frame (xyz).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2022-03-19T07:46:58Z</dcterms:created>
  <dcterms:modified xsi:type="dcterms:W3CDTF">2022-09-01T03:47:47Z</dcterms:modified>
</cp:coreProperties>
</file>