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8.xml" ContentType="application/inkml+xml"/>
  <Override PartName="/ppt/notesSlides/notesSlide1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09" r:id="rId2"/>
    <p:sldId id="306" r:id="rId3"/>
    <p:sldId id="307" r:id="rId4"/>
    <p:sldId id="30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8" r:id="rId15"/>
    <p:sldId id="350" r:id="rId16"/>
    <p:sldId id="261" r:id="rId17"/>
    <p:sldId id="262" r:id="rId18"/>
    <p:sldId id="263" r:id="rId19"/>
    <p:sldId id="265" r:id="rId20"/>
    <p:sldId id="310" r:id="rId21"/>
    <p:sldId id="351" r:id="rId22"/>
    <p:sldId id="352" r:id="rId23"/>
    <p:sldId id="353" r:id="rId24"/>
    <p:sldId id="266" r:id="rId25"/>
    <p:sldId id="267" r:id="rId26"/>
    <p:sldId id="268" r:id="rId27"/>
    <p:sldId id="269" r:id="rId28"/>
    <p:sldId id="354" r:id="rId29"/>
    <p:sldId id="355" r:id="rId30"/>
    <p:sldId id="270" r:id="rId31"/>
    <p:sldId id="356" r:id="rId32"/>
    <p:sldId id="357" r:id="rId33"/>
    <p:sldId id="358" r:id="rId34"/>
    <p:sldId id="359" r:id="rId35"/>
    <p:sldId id="361" r:id="rId36"/>
    <p:sldId id="271" r:id="rId37"/>
    <p:sldId id="272" r:id="rId38"/>
    <p:sldId id="273" r:id="rId39"/>
    <p:sldId id="362" r:id="rId40"/>
    <p:sldId id="360" r:id="rId41"/>
    <p:sldId id="274" r:id="rId42"/>
    <p:sldId id="275" r:id="rId43"/>
    <p:sldId id="363" r:id="rId44"/>
    <p:sldId id="364" r:id="rId45"/>
    <p:sldId id="365" r:id="rId46"/>
    <p:sldId id="366" r:id="rId47"/>
    <p:sldId id="276" r:id="rId48"/>
    <p:sldId id="277" r:id="rId49"/>
    <p:sldId id="278" r:id="rId50"/>
    <p:sldId id="367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68" r:id="rId72"/>
    <p:sldId id="369" r:id="rId73"/>
    <p:sldId id="370" r:id="rId74"/>
    <p:sldId id="371" r:id="rId75"/>
    <p:sldId id="372" r:id="rId76"/>
    <p:sldId id="373" r:id="rId77"/>
    <p:sldId id="374" r:id="rId78"/>
    <p:sldId id="375" r:id="rId79"/>
    <p:sldId id="376" r:id="rId80"/>
    <p:sldId id="377" r:id="rId81"/>
    <p:sldId id="378" r:id="rId82"/>
    <p:sldId id="379" r:id="rId83"/>
    <p:sldId id="380" r:id="rId84"/>
    <p:sldId id="381" r:id="rId85"/>
    <p:sldId id="382" r:id="rId86"/>
    <p:sldId id="383" r:id="rId87"/>
    <p:sldId id="384" r:id="rId88"/>
    <p:sldId id="385" r:id="rId89"/>
    <p:sldId id="386" r:id="rId90"/>
    <p:sldId id="387" r:id="rId91"/>
    <p:sldId id="391" r:id="rId92"/>
    <p:sldId id="392" r:id="rId93"/>
    <p:sldId id="39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18:49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19224 14114 0,'49'0'203,"-24"0"-188,25 25 1,-26-25 0,26 0-16,-25 0 15,0 0-15,24 0 16,26 0 0,-50 0-1,24 0 1,1 0-1,24 0 1,-49 0-16,25 0 16,-26 0-16,26 0 15,-25 0 1,24 0 15,-24 0-15,25 0-1,-25 0-15,49 0 16,-24 0 0,-26 0-16,26 0 15,0 0 1,-1 0 0,1 0-1,-1 0-15,-24 0 16,0 0-16,25 0 15,-26 0-15,1 24 16,25-24-16,-25 0 16,0 0-16,-1 0 15,51 0 1,-26 0-16,-24 0 16,0 0-16,0 0 15,49 0-15,-24 0 16,24 0-16,-24 0 15,-1 0-15,1 0 0,-25 0 16,49 0-16,-24 0 16</inkml:trace>
  <inkml:trace contextRef="#ctx0" brushRef="#br0" timeOffset="53.96">21630 14163 0,'24'0'0,"-48"0"0,73 0 16,1 0-16</inkml:trace>
  <inkml:trace contextRef="#ctx0" brushRef="#br0" timeOffset="712.05">21952 14139 0,'0'24'16,"25"-24"15,25 0-31,24 0 16,25 0-16,25-24 15,25 24-15,25-50 16,-25 50-16,-1-74 15</inkml:trace>
  <inkml:trace contextRef="#ctx0" brushRef="#br0" timeOffset="898.98">23465 13915 0,'0'0'0,"75"0"16,-51 0-1,1 0-15,0 0 0</inkml:trace>
  <inkml:trace contextRef="#ctx0" brushRef="#br0" timeOffset="10024.42">19769 11534 0,'-24'0'110,"48"0"108,1 0-186,25 0-17,-25 0 1,-1 0 15,1 0-15,25 0 15,-25 0-15,-1 0-1,26 0 17,-25 0-1,0 0-16,24 25 17,-24-25-17,0 0 17,0 0-17,24 0 1,-24 0-1,0 0 1,24 0 15,1 0-15,-25 0 0,24 0-1,-24 0 1,25 0 15,-25 0 0,-1 0-15,26 0 0,-25 0-1,0 0 1,0 0-1,24 0 1,-24 0 0,0 0-1,24 0 1,1 0 0,-25 0 15,0 0 0,-1 0-15,51 0-16,-50 0 15,-1 0 17,26 25-17,-25-25 1,0 0-1,24 0 1,1 0 0,-25 0-1,-1 0 1,1 0 15,25 0-31,-25 0 31,-1 0-31,1 0 16,25 0 0,-25 0 15,-1 0 0,26 0-15,-25 0-1,0 0 1,0 0-16,24 0 31,-24 0-15,0 0 0,24 0-1,-24 0 1,0 0 15,0 0-15,24 0-1,1 0 1,0 0 0,-1 0-1,1 0 1,-1 0-16,26 0 31,-1 0-31,-24 0 16,24 0-1,-49 0 1,0 0-16,24-25 16,-24 25-16,0 0 15,25 0 1,-25 0-1,-1 0 1,26 0 15</inkml:trace>
  <inkml:trace contextRef="#ctx0" brushRef="#br0" timeOffset="10552.2">22746 11559 0,'25'0'15,"24"0"1,1 0-1,-25 0-15,0 0 16,24 0-16,26 0 16,-51 0-16,26 0 15,-25 0-15,24 0 16</inkml:trace>
  <inkml:trace contextRef="#ctx0" brushRef="#br0" timeOffset="31464.43">29319 10195 0,'0'74'187,"0"50"-187,0 25 16,0 25-16,25-26 16,-25-48-16,50-1 15,-50-50 1,-25-73 109,25-1-110</inkml:trace>
  <inkml:trace contextRef="#ctx0" brushRef="#br0" timeOffset="32695.6">29344 10244 0,'0'-49'125,"25"49"-125,24 0 16,-24 0-1,0-25-15,25 25 16,-26 0-16,1 0 16,25 25-1,-50 49-15,0-49 16,0 49-1,-25-74 1,0 50-16,25-25 16,-25-25-1,1 0 1,-51 49 0,26-49-1,24 0-15</inkml:trace>
  <inkml:trace contextRef="#ctx0" brushRef="#br0" timeOffset="34085.37">29790 10641 0,'25'0'31,"25"0"1,-25 0-32,-25-25 15,49 25 1,-49-49-1,25 49-15,-25-25 32,0 0-1,0 0-15,0-24-1,-50 49 16,26 0-15,-1 0 0,25 25-1,-50-25-15,50 24 16,-25 26-16,25 0 16,0-1-1,25 26 1,25-51-1,-1 26 1,1-50 0,0 0-1,-1 0 1,1 0 0,-50-50-1,74 1-15,-49 24 16,0-49-1,-25-1 1,0 50 0,0 1 15,0 48 94,0 1-125,25 25 0,-25-25 16,25 24-1,-25 1 1,0-75 46,0-49-46,0 49 0,0 0-16,0 0 15,24 25 1,26 0-1,0 0 17,-26 0-17,1 0 1,-25 25 15,0 25-15,50-50-1,-50 49 1,25-24-16,-1-25 16,-24 50-1,50-50-15,0 0 16,-1-25 0,-49-50-1,50 26 1,-50-26-16</inkml:trace>
  <inkml:trace contextRef="#ctx0" brushRef="#br0" timeOffset="34793.93">29418 9153 0,'0'0'16,"0"25"46,0 24-46,0 1 0,25-25-16,-25 49 15,0-49 1,0 0-16</inkml:trace>
  <inkml:trace contextRef="#ctx0" brushRef="#br0" timeOffset="35311.61">29270 9128 0,'0'0'15,"0"-25"-15,0-49 16,99 49 15,0-25-15,-49 50-16,74 50 16,-75-25-1,-24 25-15,-25-26 16,50 1-1,-50 25-15,0-1 16,0-24 0,0 0-1,0 25 1,0-26 15,-50 1-31,-24 25 16,49-50-1,-25 0 1,1 0-16,-1 0 16,0 0-1,26 0 1,24-25 0,24-25-16</inkml:trace>
  <inkml:trace contextRef="#ctx0" brushRef="#br0" timeOffset="35606.43">30187 8930 0,'0'24'31,"25"1"-15,25 50 0,-50-50-1,25 49-15,-25-49 16,0 0-1</inkml:trace>
  <inkml:trace contextRef="#ctx0" brushRef="#br0" timeOffset="35751.33">30212 8706 0,'0'0'15</inkml:trace>
  <inkml:trace contextRef="#ctx0" brushRef="#br0" timeOffset="36820.28">30708 8830 0,'25'0'16,"0"0"15,-25-24-15,0-26-1,0 25 16,-25 25-31,0 0 16,-24 0 0,24 0-1,0 0-15,-25 0 16,50 50 0,0-25-1,0 24 1,50-49-1,-50 50-15,50-50 0,-26 49 16,1-49-16,50 0 16,-75-24-1,24 24-15,-24-50 16,0 25 0,25 25 46,25 50-46,-50-25-1,49 148 1,26-24-16,-75-74 16,0-26-1,0 26-15,-25-75 16,25 24-1,-25-24-15,-24 0 16,24 0-16,-25 0 16,25 0-16,25-74 15,-49 24 1,49 26-16,0-26 16,0 0-1,0 1-15,25 24 16,-1-25-16,26 26 15,24-51 1,-24 1 0,-50 49-16,99-25 0,-74 1 15,0 49 63,24 24-62,-49 26 0,50 0-16,-50-1 15,50 1-15,-25 74 16,-25-99 0,0 0-1,-25-25-15</inkml:trace>
  <inkml:trace contextRef="#ctx0" brushRef="#br0" timeOffset="37210.58">31403 8260 0,'0'0'16,"25"25"31,-25 24-47,0 26 15,49-1-15,-49 25 16,50 75-16,-1-50 16,-49-50-1,0 26-15,0-51 16</inkml:trace>
  <inkml:trace contextRef="#ctx0" brushRef="#br0" timeOffset="37497.48">31006 8657 0,'0'-25'15,"49"-25"1,-24 50-1,25 0-15</inkml:trace>
  <inkml:trace contextRef="#ctx0" brushRef="#br0" timeOffset="37912.01">31552 8682 0,'24'0'47,"26"0"-47,0 0 16,49-50-1,-50 50-15,-24 0 16</inkml:trace>
  <inkml:trace contextRef="#ctx0" brushRef="#br0" timeOffset="38867.42">32122 8582 0,'0'-24'15,"50"24"1,-50-50-16,24 50 16,-73 0 62,-26 0-63,51 25 1,-26 49 0,50-49-16,0 25 15,74-1 1,-24-49-16,24 0 16,1 0-1,-25 0-15,-26 0 16,1 0-16,-25-49 15,0 24 1,0 0 15,0 50 63,50-25-94,-25 0 16,24 0-1,1-25 1,-50 0-16,49-24 16,-49-26-1,0 1-15,50-1 0,-50 1 16,0 24-16,0 1 15,0 24-15,-25-25 16,25 26 0,-25 24-16,1 0 62,24 74 1,0-24-48,24-1-15,1 1 16,25-1-16,-25 26 16,74-1-16,-25 1 15,1-51-15,98 26 16,-123-50-1,-1 0-15,-49-50 16</inkml:trace>
  <inkml:trace contextRef="#ctx0" brushRef="#br0" timeOffset="40614.08">32395 8508 0,'0'-25'16,"0"0"78,-25 25-94,-24 0 15,24 0 1,-25 0-1,0 0 1,1 50 0,-1-25-1,50 24 1,0-24-16,0 25 16,0-1-1,0-24 1,50-25-16,-25 0 15,-25 25 1,24-25-16,51 0 16,-25 0-1,-26 0-15,26 0 16,-25-99 0,-25 74-1,0-25-15,0 26 16,0-1-1,0-25 1,-25 50 62,25 50-47,0-25-31,0-1 16,0 1-16,0 25 16,0-25-1,50-25-15,-26 0 16,26 0 0,-50-50-1,25 25-15,24-74 16,-49 25-1,0 24 1,25 0-16,-25 26 0,0-26 16,0 0-1,0 1-15,0-1 32,0 25-17,-49 1 1,24 24 15,0-50 16,25 75 15,-50-25-62,50 25 16,0 24 15,0 1-15,25-1 0,-25 1-16,0 0 15,25-1 1,-25 1-1,25-50 1,-25 49-16,0 1 16,49-50-1,-49 50-15,0-1 16,25-49 0,-25 25-16,25-25 15,-25 25 1,50-25-16,-50 49 15,49-49-15,1 0 32,-1 0-17,-49-24-15,50-26 16,0 50 0,-1-99-16,-49 49 31,0 1-16,0-1 1</inkml:trace>
  <inkml:trace contextRef="#ctx0" brushRef="#br0" timeOffset="42220.56">32370 8533 0,'0'-25'62,"0"-25"-46,-25 50 0,-24 0 15,-1 0-16,25 0 1,0 0-16,-24 25 16,-1 0-1,50 0 1,-25-25 0,25 49-16,0 1 15,0 0 1,0-1-1,0 1 1,50-50 0,-25 25-16,24-25 15,1 0 1,0-25 0,-25 25-1,-25-25 1,24 0-1,26-24-15,-50-1 16,25 50 0,-25-50-16,0 26 31,0-26-15,0 25-16,0 0 31,-50 25-16,50-49-15,-25 49 110,25 25-79,0 24-15,0 26-1,0-26 1,25-49-16,25 25 16,-1-25-1,-24 0-15,25 0 16,-1 0-16,100-99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41:5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22002 15974 0,'0'0'0,"-124"0"0,0 0 16,24 0-16,26 0 16,0-74-16,-1-1 15,1-73-15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34:59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20166 10046 0,'25'0'156,"25"0"-156,-26 0 16,1 25-16,25-25 16,-25 49-16,-1-49 15,-24 50-15,50-50 0,-50 25 16,25-25-16</inkml:trace>
  <inkml:trace contextRef="#ctx0" brushRef="#br0" timeOffset="473.19">20563 9971 0,'0'-24'31,"0"48"63,0 1-94,0 50 16,0-1-16,-50 1 15,50 24-15,0-50 16,-24 1-16,24-25 15,0 0 1,-25-25 47,25-25-48</inkml:trace>
  <inkml:trace contextRef="#ctx0" brushRef="#br0" timeOffset="1238.04">20092 9674 0,'25'0'109,"49"0"-93,0 0-16,1 0 16,24 0-16,25-25 15,-74 25-15,-26 0 0,1 0 16,-25-25 0,50 25 15</inkml:trace>
  <inkml:trace contextRef="#ctx0" brushRef="#br0" timeOffset="5428.88">20241 12526 0,'49'0'47,"-24"0"-32,25 0-15,-1 0 0,26-49 16,-51 49-16,1 0 15,0 0-15,25 0 16,-1 0 0,-49-25-1,25 25-15,0 0 32,-75 50 46,1-1-78,24-24 15,-25 25-15,25-1 16,25-24 0,-24-25-1,24 50 48,49-50 30,-24 0-93,25 0 16,-1 0-16,1 0 16,0 0-16,24-25 15</inkml:trace>
  <inkml:trace contextRef="#ctx0" brushRef="#br0" timeOffset="11519.79">24581 9302 0,'0'49'125,"0"-24"-110,-49 25 1,49-1-16,-25-24 16,25 0-16,-25 25 15,25-26-15,-49 1 16,49 25-16,-25-25 15</inkml:trace>
  <inkml:trace contextRef="#ctx0" brushRef="#br0" timeOffset="11878.97">24408 9401 0,'25'25'63,"24"-25"-63,-24 74 16,-25-49-16,74 25 15,-49-1-15,0 1 16,-25 24-16,0-24 15,0-1-15</inkml:trace>
  <inkml:trace contextRef="#ctx0" brushRef="#br0" timeOffset="13295.88">23912 12154 0,'-25'0'15,"25"50"64,0-25-64,50-25-15,-50 49 16,24-24-16,-24 25 15,50-25-15,-50-1 16,50-24-16,-50 75 16</inkml:trace>
  <inkml:trace contextRef="#ctx0" brushRef="#br0" timeOffset="13648.84">24160 12303 0,'25'0'16,"-25"25"77,0 0-93,-50 24 0,50 1 16,-50 49-16,50-24 16,-74-1-16,74 0 15,-25-24-15,25-25 16,-25-25-1,-24 0 1</inkml:trace>
  <inkml:trace contextRef="#ctx0" brushRef="#br0" timeOffset="14294.44">24234 12129 0,'-25'75'78,"25"-50"-63,0 0-15,-24 24 16,24-24-16,0 0 16,-50-25-16</inkml:trace>
  <inkml:trace contextRef="#ctx0" brushRef="#br0" timeOffset="14923.15">23961 11857 0,'-24'0'31,"-26"0"16,75 0 0,24 0-47,-24 0 15,25 0-15,-1 0 16,26 0-16,-1 0 16,1 0-16,-51 0 15</inkml:trace>
  <inkml:trace contextRef="#ctx0" brushRef="#br0" timeOffset="15987.49">24457 12129 0,'25'0'63,"50"0"-47,-26 0-1,1 0 1,-1 0-1,-24 0 17,0 0-17,-50 0 63,25 25-78,-49-25 16,49 75-16,-25-75 16,25 74-16,-25-49 15,25 25-15,-50-1 16,50 1 0,-24-50-1,24 25 16,-25-25-15,25 24 0,-50-24-1,75 0 79,0 0-63,24 0-15,51 0 0,-51 0-16,1 0 15,-1 0-15,1 0 0,-25 0 16</inkml:trace>
  <inkml:trace contextRef="#ctx0" brushRef="#br0" timeOffset="46821.23">24135 5755 0,'-25'0'78,"75"49"16,-1 26-78,1-50-16,-25 24 15,24-49-15,1 50 16,-25-50-16,0 0 16,-25 25-1,49-25 95,1 0-95,49-50-15,50-49 0,74-25 16,50-50-16,-25 50 15,-99 50-15,-75 24 16,-74 25 0</inkml:trace>
  <inkml:trace contextRef="#ctx0" brushRef="#br0" timeOffset="99967.78">10492 5135 0,'25'0'250,"0"0"-235,25 0 1,-26 0-1,1 0 1,25 0 15,-25 0-15,24 0 0,1 0-1,-25 0 1,24 0 15,-24 0 0,0 0-15,24 0 0,-24 0-1,0 0 1,0 0 15,-25 24-15,74-24-16,-49 0 15,0 0 1,25 0 0,-1 0-1,1 0 1,-25 50-1,-1-50 1,26 0 0,0 0-1,24 0 1,-24 25 0,-26-25-16,26 0 15,24 0 1,-24 0-1,-25 0 1,0 0 0,24 0-1,-49 25 1,50-25-16,-1 0 16,-24 0-16,50 0 15,-26 0 1,1 0-1,0 0 1,-26 0 0,26 0-1,-50 49 1,50-49-16,-1 0 16,1 0-1,-1 0 1,1 0-1,-25 0-15,0 0 16,24 0 0,-49 25-1,50-25-15,24 0 32,-49 0-32,0 0 15,49 0 1,50 0 31,25 0-16,0 25 16,25-25-16,-1 0 16,-74 0-16,75 0 16,-50 49-16,0-49 16,25 0-16,-75 0 1,50 0 15,-24 0-16,-1 0 16,25 0-16,25-24 0,-50-1 16,74-25-16,-123 25 16,74-49-16,25 0 1,-25-26 15,-99-48-1,-25 48-14,0-73 15,-25 24-16,-74 0 16,49 25-16,-123 0 16,-1 0-16,124 124-31,-49-25 31,-174-49 32,174 74-48,-99 0 32,49-50-15,-99 50 14,148 0 1,-148 0-15,75 0-1,24 0 16,-99 75 0,25-75-16,24 0 0,-49 74 16,-49-74 0,73 0-16,-24 74 16,75-74-16,-26 50 16,-49 24-16,124-49 1,0-25 14,-74 75 1,49-75-15,124 0-32,-99 74 31,-25-74 16,25 0 0,-74 0-1,98 25-30,1 49 31,-74 50-16,73 0 16,76 50-16,24-124-15,0-1 0,0 1-1,24-50-15,51 74 16,-50-24-1,24-25-15,1-25 16,-1 74-16,1-74 16,0 25-16,-26-25 15,26 49-15,-25-49 0,24 50 16,1-50 0,0 0-16,24 0 0</inkml:trace>
  <inkml:trace contextRef="#ctx0" brushRef="#br0" timeOffset="135169.9">18008 17587 0,'25'0'109,"25"0"-93,24 0-16,0 0 15,1 0-15,24 0 16,0 0-16,1 0 16,-26 49-16,0-49 15,-24 0-15,24 0 16,-24 0-16,24 0 15,26 0-15,-26 0 0,0 0 16,1 0-16,24 0 16,50 0-16,-50 0 15,-24 50-15,-1-50 16,-24 0-16,-1 0 16,-24 0-16,0 0 15,0 0-15,24 0 16,-24-25-16,0 25 15,24 0-15,26 0 16,-1 0-16,1 0 16,-1 0-16,0 0 15,1 0-15,-1 0 0,-24 0 16,0 0-16,-1 0 16,1 0-16,-1-25 15,1 25-15,24 0 16,-24 0-16,0 0 15,24 0-15,-24 0 16,24 0-16,-24 0 16,-1 0-16,1 0 15,24 0-15,1 0 16,-26 0-16,1 0 16,0 0-16,-1 0 15,1 0-15,-1 0 16,26 0-16,-26 0 0,1 0 15,0 0-15,-1 0 16,1 0-16,-1 0 16,1 0-16,-25 0 15,0 0-15,-1 0 16,51 0-16,-26 0 16,1 0-16,0 0 15,-1 0-15,1 0 16,0 0-16,24 0 15,0 0-15,1 0 16,-26 0-16,1 0 16,0-49-16,-1 49 0,1 0 15,-1 0-15,26 0 16,-26 0-16,-24 0 16,0 0-16,25 0 15,-1 0 1,-24 0 15,0-25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38:4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8731 0,'0'25'141,"0"25"-125,0-26-16,0 1 15,0 25-15,0 24 16,0 26-16,0 73 15,0 26-15,0-26 16,0 1-16,0-75 16,0-25-16,0-24 15,0 0-15,0-1 16,0-24-16,0 25 16,0-25-16,0-1 0,0 1 15,0 25 1,0-1-16,50-98 62,-50-1-46</inkml:trace>
  <inkml:trace contextRef="#ctx0" brushRef="#br0" timeOffset="3315.24">18678 8756 0,'-50'0'32,"75"0"202,25 0-218,-25 0-1,-1 0 1,26 0 0,-25 0-1,-25-50-15,49 50 16,-24 0-1,25 0 1,-1 0 15,-24-24-15,25 24 0,-1 0-1,-24 0 1,0 0-1,0 0 1,49 0 0,-24 0-1,-1 0 1,-24 0-16,0 0 16,25 0-1,-26 0 1,26 0 15,-25 0-15,25 0-1,-1 49-15,1-49 16,-25 0 0,-25 25-16,49-25 15,-24 0 1,0 25-1,24-25 1,-24 49 0,25-49-1,-50 25 1,49-25-16,26 50 16,-1-50-1,-74 25-15,25-25 16,0 24-1,24-24 1,-49 25-16,25-25 16,0 50-1,-25-25 1,50-25-16,-50 25 16,24-25-1,-24 49 1,25-49-1,-25 25 1,25-25 0,-25 25-16,50 24 31,-50-24-15,0 0-1,24-25-15,-24 50 16,0-26-1,0 1 1,0 0 0,25-25-16,-25 50 15,0-1 1,0 1 0,0-25-16,0 24 31,0-24-31,0 0 15,0 0 1,0 24 0,0-24-1,0 0 17,0 24-17,0-24 16,-25-25-31,25 25 16,-49-25 0,49 25-1,-25-25-15,25 49 16,-25-49 0,25 25-16,-25-25 15,25 25 1,-49-25-1,24 50 1,0-50 0,-24 25-1,24-25 1,-25 49 0,25-49-1,25 25-15,-24-25 16,-26 25 15,25-25-15,0 0-1,25 49 1,-24-49-16,-26 0 16,25 0-1,0 0 1,-24 25-1,24-25 1,0 0 0,0 0-1,-49 0 1,49 0 0,0 0-1,1 0 1,24 25-16,-50-25 15,25 0 1,-25 0 0,1 0-1,-1 0-15,1 0 16,24 0 0,0 0-1,-25 0 1,26 0-1,-1 50 1,-25-50 0,1 0-1,24 0 1,0 0 15,0 0-15,-24 0-1,24 0 1,0 0 0,-25 0-1,26 0-15,24 24 16,-25-24-16,0 0 16,-25 0-1,26 0 1,-1 0-1,-25 0 48,25 0-32,1 0 0</inkml:trace>
  <inkml:trace contextRef="#ctx0" brushRef="#br0" timeOffset="5114.52">16867 9004 0,'25'0'78,"25"0"-47,-1 0-15,-24 0-16,0 0 16,49 0-16,-24 0 15,-1 0-15,-24 0 16,25 0-16,-1 0 16,-24 0-16,0 0 0,0 0 15,24 0 1,-24 0-16,0 0 0,0 0 15,25 0-15,-26 0 16,1 0-16,50 0 16,-26 0-1,-24 0-15,25 0 16,-26 0 0,26 0-1,0 0-15,-26 0 16,1 0-16,25 0 15,-25 0-15,-1 0 16,1 0-16,25 0 16,-25 0-1,-1 0 1,26 0 0,0 0-1,24 0 1,-49 0-1,0 0 48,-1 0-32,26 0 32,-25 0-32,0 0 63,-25 50-32,49-50-62,-73 0 78</inkml:trace>
  <inkml:trace contextRef="#ctx0" brushRef="#br0" timeOffset="6795.1">16818 9624 0,'24'0'93,"26"0"-77,-25 0 0,24 0-16,1 0 15,0 0-15,-26 0 16,26 0-16,-25 0 15,0 0-15,24 0 16,1 0 0,24 0-1,-24 0-15,-25 0 16,24 0-16,1 0 16,0 0-16,-1 0 15,-24 0-15,0 0 16,24 0 15,1 0-15,24 0-1,-24-49 1,0 49-16,-1 0 16,-24 0-16,25 0 15,-1 0-15,-24 0 16,0 0 15,24 0-15,-24 0-1,25 0 1,-1 0 0,1 0-1,0 0 1,-26 0 46,1 0-46,25 0 0,-25 0 140,0 0-141</inkml:trace>
  <inkml:trace contextRef="#ctx0" brushRef="#br0" timeOffset="8407.34">16793 10319 0,'49'0'15,"-24"0"16,25 0-15,-25 0-16,24 0 16,-24-25-16,0 25 15,0 0-15,24 0 0,-24 0 16,0 0-16,24 0 16,1 0-16,0 0 15,-1 0-15,1 0 16,-1 0-16,1 0 15,-25-50-15,0 50 16,49 0 0,-24 0-16,-25 0 15,49 0 1,-49 0-16,24-24 16,-24 24-16,0 0 15,25 0-15,-1 0 16,1 0-1,-25 0 1,24 0 0,1 0-1,-25 0 1,24 0 15,-24 0-15,0 0-1,24 0 1,-24 0 0,0 0 46,0 0-46,24 0-1,-24 0 32,25 0-15,-25 0-17,24 0 16,-24 0 16,0 0-31,25 0 15</inkml:trace>
  <inkml:trace contextRef="#ctx0" brushRef="#br0" timeOffset="11674.91">15925 8558 0,'24'-25'125,"26"25"-109,-25 0-16,49 25 15,-49 24 1,-25-24 0,0 25-1,0-26 1,0 1-1,-50-25 1,50-25 47,0-49-48,0 24 1,25 50-16,-25-49 15,0 24-15,25 25 16,-25-50-16,0 26 31,-50 24 47,50 49-46,25-49-32,-25 50 15,50-50-15,-50 74 16,74-74-16,-49 50 0,25-50 16,-1 0-16,26 0 15,-26 0-15</inkml:trace>
  <inkml:trace contextRef="#ctx0" brushRef="#br0" timeOffset="12641.94">16148 9302 0,'0'0'0,"0"49"93,0-24-77,0 0-16,0 25 16,25-26-16,24 76 31,50-150 0,-99-124 16,0 199 47,0 25-79,100 173 17,-100-173-17,49 173 16,-98-198 16,-51-25-31</inkml:trace>
  <inkml:trace contextRef="#ctx0" brushRef="#br0" timeOffset="13697.82">16123 10418 0,'74'0'47,"-24"-25"-31,-25 25-16,49-49 31,-49 24 0,-25 50 47,0 99-46,-50 24-1,50-98-16,-24 0 17,-1-50 15,0 0-16,99 0 47,-24-25-78,99 25 31</inkml:trace>
  <inkml:trace contextRef="#ctx0" brushRef="#br0" timeOffset="19618.29">20563 9575 0,'25'0'140,"49"0"-140,26 0 16,24 0-16,0 0 15,24 0-15,-24 0 16,0 24-16,-49-24 16,-1 0-16,-24 0 15,-25 0-15,24 0 32,-49-24-17,25 24 1,-75 0 218,26 24-171,24 1-48,0 25 1,0-1 0,0 1-16,0-25 15,49-25 1,1 0-1,-25 0-15,0-25 0,24-25 16,-49 1 0,0 24-1,0 0 17,-49 25-17,-1 0 1,0 0-1,25 0 1,-24 0 0,-1 0-1,50 25-15</inkml:trace>
  <inkml:trace contextRef="#ctx0" brushRef="#br0" timeOffset="21015.43">21828 8905 0,'0'-25'31,"-25"99"63,25 1-79,0-50-15,0 0 16,50 24-16,-25-49 16,0 0-16,24 0 15,1 0-15,-25 0 16,24-49-16,-49-1 16,0 25-1,0 0-15,0 0 0,-25 25 16,25-49-16,-49 49 15,-1 0 1,25 0-16,-24 0 16,24 0-16,0 0 15,25 25-15,-49-25 16,49 24-16</inkml:trace>
  <inkml:trace contextRef="#ctx0" brushRef="#br0" timeOffset="21292.25">22151 8682 0,'0'-25'0,"0"99"63,0-24-63,0 24 15,49 1-15,-49 98 16,0-49-16,0-24 16,25-1-16,-25-50 15,50-24-15</inkml:trace>
  <inkml:trace contextRef="#ctx0" brushRef="#br0" timeOffset="21563.09">22423 8954 0,'0'0'0,"0"25"62,0 25-46,0-25-16,25 0 0,-25 24 15,50 26 1,-50-26-16,25 1 0,-25 24 16,0 1-16,0-1 15,0-24-15,0-1 16,0-24-16</inkml:trace>
  <inkml:trace contextRef="#ctx0" brushRef="#br0" timeOffset="21847.15">22448 9128 0,'0'0'0,"0"-49"15,0 24-15,0 0 16,0 0 0,50 25-1,-1 0 1,1 0 0,-50 25-1,25 25-15,-25-26 16,0 26-16,0-25 15,0 24-15,0-24 16,-50-25-16,1 50 16,24-50-16</inkml:trace>
  <inkml:trace contextRef="#ctx0" brushRef="#br0" timeOffset="26041.42">22895 10691 0,'0'0'0,"0"-25"0,-25 50 93,-25 0-77,50 24-16,0-24 16,0 0-16,0 24 15,0-24-15,25 0 16,0 25-16,0-26 15,24-24-15,-24 50 16,0-50 0,25 0-1,-26 0-15,26-50 16,-50 1 0,25 49-1,-25-75-15,0 1 16,0 24-1,-25 1 1,-49-1 0,-1 50-1,50 0 1,1 0-16,-1 0 0,-25 0 16,50 25-1,-49-25-15</inkml:trace>
  <inkml:trace contextRef="#ctx0" brushRef="#br0" timeOffset="27158.71">24457 10691 0,'0'0'0,"0"-25"31,-49 25 94,24 25-94,25 49-15,0-49-16,0 25 16,0-26-16,25 1 15,24 25-15,1-25 16,-25-25-16,0 0 15,24 49-15,-24-49 16,0 0-16,-25-25 16,74 1-16,-74-1 0,25-25 15,-25 1 1,25 24 0,-25-25-1,0 25 1,0 1-1,-25-26 1,-25 50 0,1-25-16,24 25 15,0 0-15,-24 0 16,-1 0-16,25 0 16,-24 0-16,24 50 15</inkml:trace>
  <inkml:trace contextRef="#ctx0" brushRef="#br0" timeOffset="28164.88">26119 10740 0,'0'0'0,"-24"0"125,24 25-125,0 0 15,0 25 1,0 24-16,0-24 0,49-26 15,-49 26-15,50-25 16,-25-25-16,-25 49 16,49-49-16,1 0 15,-25 0 1,-25-24 0,49-1-16,-49-25 15,50 1-15,-50-26 16,0 26-16,25-1 15,-25 0 1,0 26 0,-50 24-1,0-50-15,1 50 0,24 0 16,-49 0-16,49 0 16,0 0-16,-25 0 15,26 0-15</inkml:trace>
  <inkml:trace contextRef="#ctx0" brushRef="#br0" timeOffset="29977.87">28129 9550 0,'0'0'0,"74"49"79,0-24-64,-49-25 1,25 50-16,-25-50 15,-1 0-15,26 0 16,-50-25 15,0-49-15,-25 74 0,25-25-16,-49 25 15,24-25-15,-25 25 16,-24 0-1,49 0 1,0 0 0</inkml:trace>
  <inkml:trace contextRef="#ctx0" brushRef="#br0" timeOffset="30262.69">28749 9327 0,'0'0'0,"0"-25"32,24 25 14,1 49-30,-25 1-16,0-25 16,0 24-16,0 26 15,0-26-15,-49 1 16,49-25-16</inkml:trace>
  <inkml:trace contextRef="#ctx0" brushRef="#br0" timeOffset="30511.58">28947 9451 0,'0'0'15,"0"-50"1,0 75 15,25 24-15,-25-24-16,0 0 15,74 49-15,-74-24 16,25 0-16,-25-1 16,0 1-16,0 24 15,0-24-15,0-25 0,-74-25 16</inkml:trace>
  <inkml:trace contextRef="#ctx0" brushRef="#br0" timeOffset="30773.01">29021 9500 0,'0'0'0,"0"-25"16,0-24-16,25 49 31,50-25-31,-50 25 0,-1 0 16,26 0-1,24 50 1,-74-26 0,-24 26-1,24-25-15,-75-25 16,50 49-16,-49 1 16,49-50-16</inkml:trace>
  <inkml:trace contextRef="#ctx0" brushRef="#br0" timeOffset="31837.48">28873 9004 0,'-25'0'16,"-25"25"93,50 49-93,0-24-1,-25 24-15,25 50 16,-49-24-16,49-1 15,-75 25-15,75-50 16,0-24-16,0-1 16,0 1-16,0 0 15,0-26-15</inkml:trace>
  <inkml:trace contextRef="#ctx0" brushRef="#br0" timeOffset="34650.4">28501 10914 0,'0'-25'0,"-25"25"125,0 0-109,0 0 15,-24 0-15,24 0 31,25 50-32,0-25 1,-25-25-16,25 74 16,0-24-1,0-1 1,0-24 0,25-25 15,-25 25-31,49-25 15,-49 50 1,50-50 0,0 0-1,-50 24 1,24-24 0,26 0-1,0 0 1,-26 0-16,1 0 15,25 0 17,-25 0-17,24 0 17,-49-49-17,50 49 1,-50-25-1,0 0 17,0 0-17,0-24-15,0 24 16,0 0 15,0-25-15,0 26 15,0-1-15,0 0 15,-25 25-15,25-50-1,-50 50 1,26 0 15,24-24-31,-25 24 31,-25 0 1,25 0-17,1 0 1,-26 0 15,0 0-15,1 0 15,24 0-31,0 0 0,-49 0 16,49 0-16</inkml:trace>
  <inkml:trace contextRef="#ctx0" brushRef="#br0" timeOffset="36569.86">23217 11931 0,'0'-50'0,"-25"50"141,-24 25-126,24 25 1,25-1 0,-25 1-16,25-25 15,0 24 1,0-24-16,0 25 16,50 0-1,-1-50-15,-24 24 16,0-24-16,25 0 15,-26 0-15,26 0 16,0 0 0,-1-49-1,-24-26 1,-25 50 0,0 1-16,50-26 15,-50 25-15,0 0 16,0-24-1,-25-1 1,-25 25 0,1 25-16,24 0 15,-50 0 1,1 0 0,49 0-16,0 0 15,-49 50 1,49-50-16,25 74 15</inkml:trace>
  <inkml:trace contextRef="#ctx0" brushRef="#br0" timeOffset="37477.28">24904 12105 0,'0'0'0,"0"-25"0,0-25 31,-25 50 47,0 25-62,25 25 0,0-26-16,0 26 15,0-25-15,0 0 16,0 0-16,25-25 15,0 74-15,25-74 16,-26 25-16,26-25 16,0 0-16,-26 0 0,26 0 15,0 0 1,-1 0 0,-49-50-1,50 50-15,-50-49 16,0 24-16,0-25 15,0 25 1,0-24-16,-25 49 16,0-50-16,0 50 15,-24-25-15,24 25 16,-25 0-16,1-49 16,-1 49-16,25 0 15,-24 0-15,-1 0 16,25 0-16,0 0 0,1 0 15,24 24-15,-50-24 16,50 50-16,0-25 16</inkml:trace>
  <inkml:trace contextRef="#ctx0" brushRef="#br0" timeOffset="38279.44">26343 11956 0,'-25'0'15,"25"25"48,0-1-63,0 1 15,0 25-15,25-1 16,-25 26-16,0-25 16,24-26-16,-24 1 15,25 25-15</inkml:trace>
  <inkml:trace contextRef="#ctx0" brushRef="#br0" timeOffset="39876.05">28525 11981 0,'-24'0'47,"-1"0"0,-25 0-16,25 0 0,25 24-31,0 26 16,0 0 0,0-1-1,0 1 1,0 0-1,0-1 1,0-24 0,50-25-1,0 0 1,-50 25-16,24-25 16,1 0-1,25 0 1,-25 0-1,-1 0 1,26 0 0,-25 0-16,0 0 31,24 0 0,-49-25-31,50 25 16,-50-50-16,0 26 15,49 24 1,-49-25-16,0-25 16,0 25-1,0 0 1,0 1 0,-24 24-1,24-50-15,-25 25 31,0-24-15,-25 49 15,50-25-31,-24 25 16,-1-25 15,-25 25-15,25 0-1,-24 0 1,24 0 0,-25 0-16,26 0 15,-1 0-15,-25 0 0,25 0 16</inkml:trace>
  <inkml:trace contextRef="#ctx0" brushRef="#br0" timeOffset="41287.68">23267 13047 0,'0'-25'0,"-50"25"62,25 0-46,-24 50-1,49-25 1,-25-25-16,25 49 16,0-24-16,0 25 15,25-25-15,0 0 16,24 24-16,1-49 15,24 0-15,-24 0 16,-1 0-16,-24 0 16,0 0-16,25-25 15,-50-24-15,24 49 16,-24-75-16,0 50 16,0-24-16,0 24 15,0-25 1,0 1-1,-49 49 1,-50-25 0,74 25-16,0 0 15,0 0-15,-24 0 16,24 25-16,-25 24 16,50-24-1</inkml:trace>
  <inkml:trace contextRef="#ctx0" brushRef="#br0" timeOffset="43063.03">25177 13295 0,'0'0'0,"0"-24"16,-25 24 46,0 0-46,0 0 15,1 0 0,-26 0-15,50 24 0,0 26-1,0 24 1,0-24 0,25-50-1,-25 25 1,25-25-1,-25-50 142,0 25-142,0 1 1,0-26 0,0 0-1,0-24 16,-25 49 16,25 50 78,0 0-125,25 99 16,49 74 31,-74-173-16,25-248 16,-25 148-47,-50-123 47,75 372 15,0-75-15,-25-124 0,0-99-31,-50 25 31,25 99-16,25 74-31,0 125 47,50-125-47,-25-24 31,-25-125 0,0-98 16,-50 197-16,50 26 16</inkml:trace>
  <inkml:trace contextRef="#ctx0" brushRef="#br0" timeOffset="43985.99">26467 13171 0,'0'0'0,"-25"0"78,-25 0-63,50 124 17,75 50-1,49-124 16,74-75 0,-173-149-16,-25 0 0,0 150-15,-174-76 15,-24 100 0,173 124 0,0-99-15</inkml:trace>
  <inkml:trace contextRef="#ctx0" brushRef="#br0" timeOffset="49824.97">28649 13072 0,'0'-25'0,"0"0"31,-24 25 63,-26 0-78,25 0-1,-24 0 1,49 25-1,-25-25-15,25 50 16,-50-50-16,50 74 16,0-49-16,0 25 15,0-1 1,25-49-16,-25 50 16,25 0-16,-25-26 15,25-24-15,-25 50 16,74-50-16,-49 0 15,0 50-15,24-50 16,26 0-16,-26 0 16,-24-25-16,0 25 15,-25-25-15,49 25 16,-49-50-16,25 1 16,-25-1-1,0 1 1,0-1-1,0 0 1,0 1 0,0-26-1,-49 75-15,49-25 16,-50 25-16,0-24 16,1 24-16,-26 0 15,1-50-15,0 50 16,-26 0-16,26 0 15,-50 0-15,25 0 16</inkml:trace>
  <inkml:trace contextRef="#ctx0" brushRef="#br0" timeOffset="51595.82">23416 14387 0,'0'0'0,"0"-25"62,-50 25-15,25 0-31,-24 25-1,24 24 1,25-24-16,0 0 15,0 25-15,0-26 16,0 26-16,0-25 16,0 49-16,25-24 15,-25-25-15,49 24 0,1 1 32,-25-50-32,24 25 0,-24-25 15,25 0-15,-1 0 16,1 0-16,-1 0 15,26 0-15,-50 0 16,-1 0-16,-24-25 16,50 25-16,-50-50 15,50 50-15,-50-74 16,25 24 0,-25 25-16,0 1 15,0-26-15,0 0 16,0 1-1,0 24 1,-50-25 0,0 50-16,25 0 15,-24-24-15,-1 24 16,-24 0-16,-1-50 16,26 50-16,24 0 15,0 0-15,-24 0 16,-26 25-1,50-25-15,25 49 16,-49-49-16,49 50 16,-25-50-16</inkml:trace>
  <inkml:trace contextRef="#ctx0" brushRef="#br0" timeOffset="52354.75">25127 14511 0,'0'-25'32,"0"99"46,0-49-63,0 25-15,0-1 16,0 26-16,0-1 16,25-49-16,-25 0 15,25 24-15,-25-24 16</inkml:trace>
  <inkml:trace contextRef="#ctx0" brushRef="#br0" timeOffset="53233.33">26516 14486 0,'0'50'125,"0"-1"-125,0 1 15,0 24-15,0-24 16,0-25-16,0-1 16,0 26-16,50 0 15,-50-26 1,0 1 31,25-25-16</inkml:trace>
  <inkml:trace contextRef="#ctx0" brushRef="#br0" timeOffset="58118.18">28749 14511 0,'0'0'0,"0"-25"63,-25 25-16,-25 0-32,1 0 1,-1 0 0,25 0-1,25 25 16,-25 24-15,25-24 0,0 0-1,0 25 1,0 24 0,0-24-16,0-26 15,0 1-15,0 25 0,0 24 31,0-24-31,25-50 16,-25 25 0,25-25-1,0 0 1,-25 24-16,49-24 16,1 0-1,0 0 1,-1 0-1,1 0 1,-25 0 0,24 0-1,-24 0 1,-25-24 0,25 24-16,-25-50 15,49 50 1,-49-25-1,0 0 1,0-24 0,0 24-1,0 0 1,0 0 0,0-24-1,0 24 1,-24 0-16,24-24 15,-25 24 1,25 0 0,-25 25-1,25-50 1,-50 50 0,50-24-1,0-1 16,-24 25-15,-1 0 15,-25-50 1,25 50-17,1 0 16,-26 0-15,25 0 0,0 0 15,-24 25-15,24-25-1,25 25 16,-25 0-15,25 24 0,0 1-1,-49-1 1,49-24 0,0 50-1,0-1-15,0-49 16,0 0-16,0-1 15,0 51 1,24-50-16,26-25 31,-25 0-31,0 0 0</inkml:trace>
  <inkml:trace contextRef="#ctx0" brushRef="#br0" timeOffset="59768.56">23837 15726 0,'0'0'0,"0"-49"15,0 73 79,0 1-78,0 0-1,50 25-15,-50 24 0,0 0 16,25-24-16,-25 24 16,0-24-16,0-25 15,49-25-15,-49 25 16,0-50 78</inkml:trace>
  <inkml:trace contextRef="#ctx0" brushRef="#br0" timeOffset="60634.03">25078 15850 0,'0'0'0,"0"-25"31,24 25-15,-48 0 78,24 50-94,0 24 15,0 26 1,0-76-1,74 1-15,-49 25 16,0-25-16,24-25 16,-24 49-16,25 1 15,-1-50 1,-24 0-16,49 0 16,-49-50-1,25 50-15,-50-49 16,49 49-16,-49-50 15,0 0 1,0 1 0,0-1-1,-24 1 1,-26 24 0,25 25-16,0 0 15,-24-50-15,-1 50 16,1 0-16,-1 0 0,0 0 15,1 0-15,24 0 16,-25 0 0,50 50-16,-24-25 15</inkml:trace>
  <inkml:trace contextRef="#ctx0" brushRef="#br0" timeOffset="61628.52">26467 15850 0,'0'0'0,"0"-25"16,-25 50 62,25 0-62,-50 25-1,50-26 1,0 26-16,0-25 16,0 0-16,0-1 15,0 26-15,25-50 16,-25 50-16,50-50 16,-26 24-1,26-24 1,-25 0-16,24 0 0,-24 0 15,0 0-15,0 0 16,49 0 0,-74-24-1,25 24-15,-25-50 16,0 25 0,0 0-1,25 25-15,-25-24 16,0-26-1,0 25 1,0 0 0,0-24-1,-50-1 1,1 25 0,24-24-1,0 49 1,-25 0-16,26 0 15,-1 0-15,-25 0 16,25 0-16,1 0 16,-26 0-16,0 0 15,26 25-15,-1-25 16</inkml:trace>
  <inkml:trace contextRef="#ctx0" brushRef="#br0" timeOffset="63647.41">28848 15776 0,'-25'-50'93,"-25"50"-61,26 0 15,-51 0-16,26 50 16,-51 148-16,76-49 0,24-124-31,0 49 47,74 1-16,25-51 16,-24-24-16,24 0 1,-25 0-1,1-24 0,-1-76 16,-74 26-16,25-25 16,-25 49-16,0-24 1,-25 49 15,-25 0-16,26 25 0,-26-49 16,-49 49-16,24 0 16,-49 24-16,100-24-31</inkml:trace>
  <inkml:trace contextRef="#ctx0" brushRef="#br0" timeOffset="64640.32">23937 16917 0,'0'25'78,"0"24"-62,0-24-1,49 25-15,-49 222 31,25-148 1</inkml:trace>
  <inkml:trace contextRef="#ctx0" brushRef="#br0" timeOffset="65492.8">25400 17016 0,'0'-25'31,"-25"25"47,0 75-46,25-51-17,0 1-15,0 25 16,0-25-16,0-1 16,50-24-16,-50 50 15,25-50-15,0 50 16,24-50-1,1 0 1,-25 0-16,-1 0 16,26-25-16,0 25 15,-50-25 1,24 25-16,-24-25 16,0-24-1,0 24 1,0 0-1,0 0 1,0-24 0,-24 49-1,-26-25 1,0 25-16,26 0 16,-1 0-16,0 0 15,-25 0-15,1 0 16,24 0-1,-25 0 1,50 49 0,-24-49-16,24 25 15</inkml:trace>
  <inkml:trace contextRef="#ctx0" brushRef="#br0" timeOffset="66166.53">26516 16942 0,'0'-50'16,"0"75"62,0 24-62,0-24-16,0 0 15,0 25-15,0 24 16,75-24-16,-75-1 16,0-24-16,0 25 15,24-50-15,-24 49 16,0-74 93</inkml:trace>
  <inkml:trace contextRef="#ctx0" brushRef="#br0" timeOffset="68322.77">28848 16917 0,'0'-50'0,"0"75"125,0 0-110,0 0 1,0 24-16,0-24 16,0 0-16,25 24 15,-1-24-15,26-25 0,-25 25 16,0-25-16,24 0 16,1 0-1,-50-25 1,50 25-16,-50-49 15,24-1 1,-24 0 0,0 26-1,0-26 1,-24 50-16,24-25 16,-75 25-16,50 0 15,0 0-15,1 0 16,-51 0-16,26 0 0,-26 0 15,1 0-15</inkml:trace>
  <inkml:trace contextRef="#ctx0" brushRef="#br0" timeOffset="69469.5">24705 17934 0,'0'0'0,"0"-50"15,0 25 1,0 1 15,0 48 79,25 1-110,-25 25 15,50 24-15,-50-24 16,25-1-16,-25-24 0,0 25 15,49-50-15,-49 49 16</inkml:trace>
  <inkml:trace contextRef="#ctx0" brushRef="#br0" timeOffset="69926.23">25648 17760 0,'0'50'62,"50"-25"-62,-50-1 16,24 51-16,-24-26 16,50-24-16,-50 25 15,0-25-15,25-25 16,-25 24-16</inkml:trace>
  <inkml:trace contextRef="#ctx0" brushRef="#br0" timeOffset="70563.83">26491 17760 0,'0'-25'47,"0"75"15,0 0-46,25-50-16,-25 74 16,75-49-16,-51 0 15,26-25-15,0 0 0,-1 0 16,-24 0-16,0 0 16,24 0-1,-49-25-15,0-25 16,0 1-1,0 24 1,0 0 0,-49-25-1,24 50 1,-25 0-16,1 0 16,24 0-16,0 0 15,-24 25-15,24-25 16,25 50-16,-25-50 0,25 25 15</inkml:trace>
  <inkml:trace contextRef="#ctx0" brushRef="#br0" timeOffset="71448.69">28873 17611 0,'0'-24'31,"-25"24"47,-25 0-62,50 49 0,0 1-16,0-25 15,0 49-15,0-24 16,50-26-16,-25 26 16,-1-50-16,26 0 15,0 0 1,-1-25-16,-49-24 15,50-1-15,-50 0 16,74 26-16,-74-1 16,0-50-1,0 51 1,-49 24 0,24-25-16,-25 25 15,-24 0-15,-1 0 16,1 0-16,0 0 15,-26 0-15,-24 0 16</inkml:trace>
  <inkml:trace contextRef="#ctx0" brushRef="#br0" timeOffset="72485.25">25350 18554 0,'0'-25'16,"0"50"46,0 25-46,0-26-16,0 1 15,0 0-15,25 49 0,-25-24 16,25 0-16,-25-26 16,50 26-16</inkml:trace>
  <inkml:trace contextRef="#ctx0" brushRef="#br0" timeOffset="72874.1">26243 18455 0,'0'24'31,"0"1"-31,0 0 15,25 25-15,-25-25 16,0-1-16,0 1 16,0 25-16,0-1 15</inkml:trace>
  <inkml:trace contextRef="#ctx0" brushRef="#br0" timeOffset="73242.14">26913 18479 0,'0'0'0,"0"25"63,0 0-48,0 50 1,74-1-16,-74 0 16,25-24-16,-25 0 15,0-1-15</inkml:trace>
  <inkml:trace contextRef="#ctx0" brushRef="#br0" timeOffset="77356.37">24383 8235 0,'25'0'78,"0"0"-62,24 0 0,-49-25-1,25 25-15,0 0 16,24 25 0,-49 25-1,25-1 1,-25 1-1,0-25-15,0 24 32,0 26-32,-25-50 15,25-50 79,0-25-78,0 1-1,50-26 1,0 50 0,-26-49 15,-24 49 0,0 0 16,-49 25 15,49 25-46,0 74 15,49-49-15,51 49 15,73-49 0,-123-100-15</inkml:trace>
  <inkml:trace contextRef="#ctx0" brushRef="#br0" timeOffset="78026.11">24557 7888 0,'0'-25'16,"-25"25"93</inkml:trace>
  <inkml:trace contextRef="#ctx0" brushRef="#br0" timeOffset="78910.9">25301 8285 0,'25'0'32,"-25"-50"93,24 50-94,-24 25-31,0 0 47,-49-25 62</inkml:trace>
  <inkml:trace contextRef="#ctx0" brushRef="#br0" timeOffset="95362.26">28947 18430 0,'0'-25'15,"0"50"126,0 74-126,0-49-15,0 24 16,0 25-16,0-24 16,0-1-16,0-24 15,0-1-15,0-24 16,25-25 31</inkml:trace>
  <inkml:trace contextRef="#ctx0" brushRef="#br0" timeOffset="99036.31">25673 8012 0,'0'50'157,"0"-26"-142,25 26-15,24-25 16,-24-25-16,0 49 0,24-49 16,-24 0-16,0 0 15,-25-24 1,50-1-1,-50 0-15,0-25 16,0 26-16,0-1 16,0-25-1,0 25 48,25 25 77,-25 50-124,0-25 0,24-25-16,-24 25 15,0 24-15,25-49 16,-25 50-16,0-25 16,50-1-16,-50 51 15,25-50-15,-25-1 16,49 26-16,-49-25 15,25 0-15,-25 49 16,0-49 0,0 0-16,0-1 15,0 26 1,0-25 0,-25-25 15,-24 0-16,-1 0 1,50-50-16,-25 50 16,25-25-16,-25 25 15,25-24-15,-49 24 16,49-25 0,0-25-1</inkml:trace>
  <inkml:trace contextRef="#ctx0" brushRef="#br0" timeOffset="99344.19">26491 8062 0,'0'-25'31,"0"50"16</inkml:trace>
  <inkml:trace contextRef="#ctx0" brushRef="#br0" timeOffset="100433.52">26690 7813 0,'25'0'63,"24"0"-63,-24 0 16,0 0-16,24 0 15,1-24-15,-25 24 0,0 0 16,24-25-1,-24 25-15,-25-50 16,0 75 125,-50 0-141,50 24 15,0-24 1,0 25-16,0-25 16,-24-1-16,24 26 15,0-25-15,-50 0 16,50 24-16,-25-24 15,25 0-15,0 25 16,0-26-16,-25-24 16,25 25-1,-49-25 48,98-49 62,1 49-110,-25 0-15,0 0 16,24-25-16,-24 25 16,0 0-16,25 0 15,-50-25-15,49 25 0,-24 0 78,0 0-62,24 0 0,-73 0 62</inkml:trace>
  <inkml:trace contextRef="#ctx0" brushRef="#br0" timeOffset="103918.32">27955 7987 0,'0'-74'15,"0"49"1,25 25-16,24 0 16,1-25-16,24 25 15,-24 0-15,0 0 16,-1 0-16,1 0 16,-25 0-16,-1-50 15</inkml:trace>
  <inkml:trace contextRef="#ctx0" brushRef="#br0" timeOffset="104135.74">28129 8235 0,'0'0'0,"0"-25"31,0 1-31,49 24 16,1 0-16,-1-25 15,1 25-15,24-50 16,-24 50-16,24-74 16</inkml:trace>
  <inkml:trace contextRef="#ctx0" brushRef="#br0" timeOffset="104848.12">29319 7565 0,'0'0'16,"0"-24"15,0-1-31,-25 25 78,1 0-62,-26 25-1,50-1-15,-99 26 16,99-25-16,-25 24 0,25-24 16,0 25-16,0-1 15,0 1-15,25 24 16,-25-49-16,25-25 15,-25 25-15,49-25 16,-49 25 0,50-25-16,-25 0 15,24 0-15,-24 0 16,0 0-16,24 0 16,-24 0-16,0 0 15,-25-50-15,50 50 16,-50-49-16,0-1 15,49 25-15,-49 0 16,0-49 0,0 24-16,-25 50 15,25-74-15,-24 74 16,24-25-16,-50 25 16,25 0-16,-24 0 15,-26-25-15,1 25 16,24 0-16,1 0 15,-1 0-15,25 0 16,-25 0-16,50 50 16</inkml:trace>
  <inkml:trace contextRef="#ctx0" brushRef="#br0" timeOffset="116986.15">6970 8483 0,'50'0'125,"-25"0"-93,24 75-1,-49-26-15,25-49-16,-25 75 15,25-51-15,24 26 16,-24 24-1,-25-24 1,50-25-16,-50 0 16,0 24-16,0-24 15,0 0-15,25 25 16,-25 24 0,24-49-16,-24 0 15,0 49 1,0 0-1,0 1 1,0-50 0,0 24-1,0-24 1,0 25-16,0-1 16,0-24-1,0 0 1,0 24 15,-24-49-31,24 50 16,-25-50-16,25 25 15,-50-25-15,50 25 16,-25-25-16,25 49 16,-24-49-16,24 25 15,-25-25-15,25 25 16,-50-25-16,25 25 31,1-25-31,24 49 16,-50-49-16,0 0 15,50 25 1,-49-25-16,-1 0 16,0 50-1,-24-50 1,49 0-1,25 25 1,-25-25 15,1 0-15,48 0 453,1 0-454,25 0 32,-25 0-31,-1 0-1,26 0 1,-25 0 0,0 0 15,0 0-15,24 0 15,-24 0-16,0 0 17,-25-50-1,49 50-15,-24 0 93,0 0-78,0 0-15,24 0-1,26-25 1,-50 25-16,-1 0 16,26 0-1,-25 0 17,24-50-17,1 50 1,0 0-1,-26 0 1,-24-24 0,25 24-16,25 0 15,-50-25 1,49 25-16,1 0 16,-50-50-1,25 50-15,24-25 16,1 25-16,-25 0 15,0-49-15,24 49 16,-24-50-16,0 50 16,25-25-16,-1-24 15,1 49 1,-50-25 0,49 25-16,-49-25 15,50 25-15,0-49 16,-26 49-16,1 0 0,25-50 15,-1 50 1,-24-25-16,25 25 16,-25-49-16,-1 49 15,26-25-15,0-25 16,-26 25 0,26-24-1,-25 24 1,24 25-1,-49-50 1,25 50-16,-25-24 16,25 24-16,-25-50 15,25 50 1,-25-25 0,49 25 46</inkml:trace>
  <inkml:trace contextRef="#ctx0" brushRef="#br0" timeOffset="118574.7">7144 8434 0,'0'-25'15,"49"25"48,-24 0-48,25 0 1,-25 0-16,24 0 16,-24 0-16,25 0 15,-1 0-15,-24 0 16,25 0-16,-26 0 16,26 0-1,-25 0-15,49 49 16,-49-49-1,0 0-15,24 25 16,-24-25-16,0 0 16,25 0-16,-50 50 15,49-50-15,-24 0 16,0 25 0,25-25-1,-26 0-15,1 24 16,25-24-16,-25 50 15,-1-50-15,26 25 16,-25-25-16,0 49 16,24-49-16,-24 0 15,-25 25-15,50-25 16,-50 25 0,24-25-1,-24 50 1,50-50-16,-25 24 15,49-24 1,-24 25-16,-1-25 16,-49 50-1,0-25 17,25-25-17,-25 24 1,0 26-1,25-50 1,25 25 0,-50 0 15,24-25-31,-24 49 16,25-49-1,-25 25 16,50-25-15,-50 25-16,25-25 16,-25 25-1,24-25 48</inkml:trace>
  <inkml:trace contextRef="#ctx0" brushRef="#br0" timeOffset="119989.33">5631 8582 0,'0'0'0,"24"0"109,26 0-78,0 0-31,-26 25 0,1-25 16,25 0-16,-25 0 15,24 25-15,1-25 16,-25 0-16,0 0 16,-1 0-16,26 0 15,0 0 1,-26 0-16,1 0 16,25 0-16,-25 0 15,-1 0-15,1 0 16,25 0-16,-50 50 15,49-50-15,1 0 16,-25 0 0,24 0-1,-49-25-15,75 25 16,-26 0 0,-24 0-16,0-25 15,49 25 1,-24 0-1,-25 0 1,25 0 0,24 0-1,-49 0-15,24 0 16,1 0 0,-50-25 30,25 25-14</inkml:trace>
  <inkml:trace contextRef="#ctx0" brushRef="#br0" timeOffset="121017.7">5680 9178 0,'0'0'0,"25"0"62,0 0-46,24 0-1,-24 0-15,25 0 16,0 0-16,-1 0 16,1 0-16,-1 0 15,-24 0-15,25 0 0,24 0 32,-49 0-32,0 0 0,24 0 15,-24 0-15,0-50 16,25 50-16,-1 0 15,1 0-15,-1 0 16,1 0-16,0 0 16,-26 0-16,1 0 15,0 0-15,25 0 16,-26 0-16,-24-25 16,50 25-16,0 0 15,-1 0-15,-24 0 16,0 0-1,0-49-15,24 49 0,-24 0 16,25 0 0,-25 0-1,24 0 1,-24 0 15,25 0-15,-26 0-16,51 0 15,-75 25 48,-50-25-47</inkml:trace>
  <inkml:trace contextRef="#ctx0" brushRef="#br0" timeOffset="121986.81">5680 9748 0,'0'-25'31,"25"25"16,25 0-31,-1 0-1,-24 0-15,0 0 16,25 0-16,-1 0 15,26 0-15,-1 0 0,0 0 16,-24 0-16,24 0 16,-24 0-16,0 0 15,-26 0-15,1 0 16,25 0-16,-25 0 16,-1 0-16,26 0 15,-25 0-15,0 0 16,24-24-16,-24 24 15,25 0 1,-26 0-16,51 0 16,-50 0-1,24 0-15,-24 0 16,0 0-16,25 0 16,-1 0-1,-24 0 16,25 0-15,-1 0 0,1 0-1,-1 0 1,-24 0 0,0 0 15,-25-50-31</inkml:trace>
  <inkml:trace contextRef="#ctx0" brushRef="#br0" timeOffset="123382.23">8954 9178 0,'0'0'0,"25"0"109,25 0-109,24 0 16,447 74 15,-49-74 0,-299-49 16,-123 24-16,-75 25 79,0 0-79,25 25 0,149 49 16,-25-148-16,-124-50 1,-149 99 14,100 25-46,-26 25 32,75-1-1</inkml:trace>
  <inkml:trace contextRef="#ctx0" brushRef="#br0" timeOffset="127049.3">28129 9252 0,'0'-25'63,"-50"25"-48,50-49-15,-50-1 16,50 1-16,-49-1 0,49 0 16,-50-24-16,50 49 15,0 0-15,0-24 16,0 24 15,50 25-15,-50-25-16,49 25 15,1 0 1,-25 0-16,0 0 16,24 25-16,-24 24 15,-25 1-15,74 0 16,-74-1-16,25 1 16,-25 24-16,0-24 0,0 0 15,0-26 1</inkml:trace>
  <inkml:trace contextRef="#ctx0" brushRef="#br0" timeOffset="127707.9">28153 9203 0,'0'0'0,"-74"0"16,74-50 30,50 50-46,-1-74 16,1 74-16,24-75 16,-24 50-16,-1-49 0,1 24 15,-25 1-15,-25-1 16,0 0-16,49 50 16,-49-24-1,0 73 16,0 1-31,0-1 16,0-24-16,0 0 16,25 25-1,-25-100 32,-25 25-31,25-24-16,-49-1 15,49-24-15,0 49 16,25 99 31,-1-24-31,26-25-16,0-25 15,24 74-15,-24-74 16,-26 0-16,1 0 15,-25-25 1,0 0-16,0-24 16,0-1-16,0 1 15,-49 24-15,49 0 16,-25 25-16,25-50 16,-25 50-1,-25 50 1,50 0-1,50-26 1</inkml:trace>
  <inkml:trace contextRef="#ctx0" brushRef="#br0" timeOffset="127911.77">28897 8657 0,'0'0'16,"0"25"31,25 24-32,-25-24-15,50 0 16,-50 24-16,74-24 16,-74 0-16,25-25 15,-25 50-15</inkml:trace>
  <inkml:trace contextRef="#ctx0" brushRef="#br0" timeOffset="128212.59">28997 8706 0,'0'0'15,"-50"-74"1,75 74 15,24 0-15,1 25-1,-25-25 1,-25 74-16,50-24 16,-50-25-16,0-1 15,0 1 1,0 25-16,0-25 31,-25-25-31,0 24 0,-25 26 31,1-50-31,49 25 0,-50-25 16</inkml:trace>
  <inkml:trace contextRef="#ctx0" brushRef="#br0" timeOffset="129014.25">30807 8558 0,'0'0'0,"25"0"16,25-25-1,-75 25 48,0 0-48,25 25 17,0 49-17,0-49-15,0 0 16,25 24-16,0-49 15,24 0-15,-24 25 16,0-25-16,25 0 16,-26 0-16,-24-25 15,25 25-15,-25-74 16,0 49-16,0-25 16,0 26-16,0-26 15,-49 0 1,-26 50-16,50 0 15,-24 0-15,24 0 16,-25 25-16,26 0 16,24 25-1,0-1 1,49-49 0</inkml:trace>
  <inkml:trace contextRef="#ctx0" brushRef="#br0" timeOffset="129681.83">31179 8458 0,'0'0'0,"0"-24"16,50 48 78,-50 26-94,50-25 15,-50 24-15,25 1 16,-25 0-16,0-26 16,49 1-16,-49 25 15,-25-75 16,25 0-15,0 0-16,-24-24 16,24 24-16,0-25 15,0 1-15,-50-1 16,50 1-16,0 24 16,0 0-1,25 25 1,0 0-1,-1 0 1,26 0 0,-50 25-1,25-25-15,-25 49 32,0 1-17,0-25 1,0 0-1,0-1 1,0 26 0,0-25-1,49-25 1,1 49 0,24-49-16,1 0 15,-1 0-15,25-24 0,-49 24 16,24 0-16</inkml:trace>
  <inkml:trace contextRef="#ctx0" brushRef="#br0" timeOffset="130227.5">31155 9475 0,'0'25'78,"0"25"-62,0-1-16,0-24 15,49 25 1,-24-50-16,25 25 0,-1-25 15,1 0-15,0 0 16,-26 0-16,-24-75 16,0 26-16,0-1 15,0 0-15,0 26 16,-74-26 0,24 50-1,1 0 1,24 0-16,25 25 15,-25-25-15,25 49 16,0-24-16,0 25 16,25-50-16</inkml:trace>
  <inkml:trace contextRef="#ctx0" brushRef="#br0" timeOffset="130484.34">31725 9252 0,'0'0'0,"0"-74"31,0 99 16,25 24-47,-25-24 0,0 25 16,0-1-16,50 50 15,-50-24-15,0-1 16,49-24-16,-49-1 16,0 1-16</inkml:trace>
  <inkml:trace contextRef="#ctx0" brushRef="#br0" timeOffset="130707.71">32172 9302 0,'0'0'0,"0"25"31,0 24-15,0 1-16,49-1 16,-49 1-16,75 24 15,-26-24-15,-49 0 16,25-1-16,-25 1 15,0-1-15,-25-24 16</inkml:trace>
  <inkml:trace contextRef="#ctx0" brushRef="#br0" timeOffset="130993.54">32296 9401 0,'0'0'16,"0"-25"0,0-24-16,25 49 15,24 0 1,1 0 0,-50 24-1,25-24-15,-25 25 16,0 0-1,0 0 1,-25-25-16,0 74 16,-25-49-16,1-25 15,-1 50-15</inkml:trace>
  <inkml:trace contextRef="#ctx0" brushRef="#br0" timeOffset="136629.41">31626 10914 0,'-25'50'188,"0"-50"-172,25 24-1,-24-24 1,24 25-16,0 0 15,0 25 1,-25-50 0,25 49-16,0 1 15,0 0 1,0-1 0,0 1-1,25-50-15,-25 25 16,49-25-1,-24 24 1,0-24 0,24 0-1,-24 0 1,0 0 0,0 0-1,24 0 1,-24 0-1,25 0 1,-25 0 0,-25-24-1,49 24 1,-49-25-16,0-25 16,25 50-1,-25-25-15,0 1 16,0-26 15,0 25-15,0 0 15,0 0-15,0-24 15,-50 49-16,26-25 1,-1 25 15,25-25-15,-50 25 15,50-49 0,-25 49-15,1 0 31,-1 0-16,-25 0 16,25 0 16,1 0-48,-1 0 16,25 24-15,-50-24 0,25 25 31,25 0-32,-24-25 1,24 50-16,-50-50 15,50 24 1,0 1 0,0 0-1,0 25 1,25-25 0,-25-1-1,0 26 16,25-50-31,-25 25 16,24-25 0,26 0-1,-50 25 1,25-25 0,0 0-1,-1 0 1,26 0-1,-25 0-15,0 0 16,24 0 15,-24 0-15,-25-25-16,25 25 16,24-50-1,-24 50 1,-25-25-1,0 1 1,25-26 15,-25 0-15,0 25 0,0-24-1,0 24 1,-25-25-1,-24 1 1,-1 49 0,0 0-1,26 0 1,-26 0-16</inkml:trace>
  <inkml:trace contextRef="#ctx0" brushRef="#br0" timeOffset="137409.54">31775 12129 0,'0'0'0,"0"50"47,0-25-47,25 0 16,-25 24-16,24-24 0,-24 25 16,0 24-1,25-24-15</inkml:trace>
  <inkml:trace contextRef="#ctx0" brushRef="#br0" timeOffset="138001.4">31849 13320 0,'0'0'0,"-25"0"15,25-49-15,0 73 31,0 26-31,0 0 16,0-1-16,0 26 16,0-1-16,25-24 15,-25 24-15,0 25 0,0-24 16</inkml:trace>
  <inkml:trace contextRef="#ctx0" brushRef="#br0" timeOffset="139233.16">31924 14635 0,'0'-50'0,"-25"50"15,25 25 48,0 0-63,0 24 0,0 1 15,0-25-15,0 49 16,25-24-16,-25-1 16,49 51-16,-49-51 15</inkml:trace>
  <inkml:trace contextRef="#ctx0" brushRef="#br0" timeOffset="139819.79">31849 15652 0,'0'0'0,"-25"0"15,25 49 1,0-24-16,0 25 16,0-25-16,0 24 15,0 26-15,0-26 16,0 26-16,0-1 15,0-49-15</inkml:trace>
  <inkml:trace contextRef="#ctx0" brushRef="#br0" timeOffset="140367.46">31824 16892 0,'0'-50'0,"0"75"31,0 0-31,0 25 15,0 24-15,0-24 16,0 24-16,0 0 16,0-24-16,0 24 15,0-24-15</inkml:trace>
  <inkml:trace contextRef="#ctx0" brushRef="#br0" timeOffset="141049.54">31849 17810 0,'0'-25'0,"0"75"47,0-26-31,0 26-16,0-25 16,0 0-16,0-1 15,0 26-15,0 0 0,25-26 16</inkml:trace>
  <inkml:trace contextRef="#ctx0" brushRef="#br0" timeOffset="141634.17">31899 18554 0,'-25'0'31,"25"25"-16,0 24 1,0-24-16,0 25 16,0-25-16,0 24 0,0-24 15,0 49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09:52:01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17760 3870 0,'0'-25'63,"25"25"-32,0 0-15,24 0-16,26 0 15,24 0-15,50 0 0,-25 0 16,25 0-16,-25 0 16,25 25-16,-25-25 15,24 0-15,1 24 16,-50-24-16,25 0 15,-24 0-15,49 50 16,-25-50-16,24 0 16,-24 0-16,25 0 15,-50 50-15,1-50 16,-26 0-16,0 0 16,26 0-16,-26 0 15,1 49-15,49-49 16,-25 0-16,0 0 15,50 50-15,-50-50 16,-25 0-16,1 0 0,-1 0 16,1 0-16,-1 0 15,-24-25-15,-1 25 16,-24 0-16,25 0 16,-1 0-16,26 0 15,-26 0-15,26 0 16,-1 0-16,25 0 15,1 0-15,-1 0 16,-25 0-16,1 0 16,-26 0-16,1 0 15,0 0-15,24 0 16,0 0-16,26 0 0,-26 0 16,0 0-16,-24 0 15,0 0-15,-26 0 16,1 0-16,25-25 15</inkml:trace>
  <inkml:trace contextRef="#ctx0" brushRef="#br0" timeOffset="1990.02">9649 4812 0,'-50'0'16,"75"0"109,25 0-125,24 0 0,50 0 15,50 0 1,-25 0-16,24 0 0,-49 0 16,-49 0-16,-1 0 15,-49 0 1,-50 0 15,-24 0-15,-1 0-1,75 0 17</inkml:trace>
  <inkml:trace contextRef="#ctx0" brushRef="#br0" timeOffset="2891.74">12303 4936 0,'50'0'110,"-1"0"-95,26 0-15,24 0 16,50 0-16,-25 0 16,25 0-16,-50 0 15,-25 0-15,-49 0 16,-50 0 31,0 0-47</inkml:trace>
  <inkml:trace contextRef="#ctx0" brushRef="#br0" timeOffset="8331.91">18802 6722 0,'0'0'0,"74"0"218,26 0-202,24 0-16,24 0 16,1 0-16,0 0 15,-50 0-15,-24 0 16,-50 0-16,-1 0 16</inkml:trace>
  <inkml:trace contextRef="#ctx0" brushRef="#br0" timeOffset="11459.11">18430 7987 0,'25'0'109,"24"0"-93,26 0-16,24 0 15,50 0-15,0 0 16,-1 0-16,-48-25 16,-26 25-16,-24 0 15,-1-49-15,-24 49 16</inkml:trace>
  <inkml:trace contextRef="#ctx0" brushRef="#br0" timeOffset="16201.04">18827 9277 0,'74'0'125,"-24"0"-125,24 0 0,50 0 16,50 0-16,-1 0 15,-73 0-15,-26 0 16,-24 0-16,-25 0 16,-50 0 62</inkml:trace>
  <inkml:trace contextRef="#ctx0" brushRef="#br0" timeOffset="17439.59">18852 9351 0,'49'0'62,"50"0"-62,25 0 16,0-24-16,-24 24 15,24 0-15,-50 0 16,-49 0-16,0 0 16,-25 24 812,-50-24-828</inkml:trace>
  <inkml:trace contextRef="#ctx0" brushRef="#br0" timeOffset="21546.49">26020 9252 0,'25'0'47,"25"0"-47,24 0 0,-24 0 15,-1 0-15,-24 0 16,0 0-16,24 0 15,-24 0 1</inkml:trace>
  <inkml:trace contextRef="#ctx0" brushRef="#br0" timeOffset="24138.42">7218 10368 0,'0'-49'47,"25"49"62,0 0-109,24 0 16,1 0-16,24 0 15,1 0-15,-1 0 16,1 0-16,-26 0 16,1 0-16,-50 25 15,0-1 110</inkml:trace>
  <inkml:trace contextRef="#ctx0" brushRef="#br0" timeOffset="24901.09">7293 10368 0,'24'0'47,"26"0"-47,-25 0 16,24 0-16,1 0 16,24 0-16,1 0 15,-26 0-15,1 0 16,0 0-16,-26 0 15</inkml:trace>
  <inkml:trace contextRef="#ctx0" brushRef="#br0" timeOffset="25321.53">7193 10319 0,'25'0'31,"25"0"-15,-25 0-16,49 0 16,0 0-16,1 0 15,-1 0-15,1-25 16,-26 25-16,1 0 16,-25 0-16</inkml:trace>
  <inkml:trace contextRef="#ctx0" brushRef="#br0" timeOffset="25704.64">7169 10443 0,'49'0'16,"26"0"0,-26 0-16,26 0 15,-26 0-15,1 0 16,-25 0-16,24 0 0,-24 0 16,-25-25 62</inkml:trace>
  <inkml:trace contextRef="#ctx0" brushRef="#br0" timeOffset="32153.56">13692 10443 0,'0'0'0,"-25"0"31,100 0 79,24 0-95,0 0-15,50 0 16,-25 0-16,0 0 15,0 0-15,-49 0 16,-1 0-16,-24 0 16,-26 0-1,-73 0 63</inkml:trace>
  <inkml:trace contextRef="#ctx0" brushRef="#br0" timeOffset="32603.09">13742 10468 0,'49'0'31,"26"0"-31,-1 0 16,75 0-16,-25-25 16,25 25-16,-25 0 15,-25 0-15,-24 0 16,-1 0-16,-49 0 0,0 0 31</inkml:trace>
  <inkml:trace contextRef="#ctx0" brushRef="#br0" timeOffset="37311.21">18579 11757 0,'0'0'0,"25"0"125,24 0-110,26 0-15,-1 0 16,0 0-16,50 0 16,-24 0-16,-1 0 15,-50 0-15,-24 0 16,25 0 0,-75 0 30,0 0-14</inkml:trace>
  <inkml:trace contextRef="#ctx0" brushRef="#br0" timeOffset="37767.11">18455 11782 0,'24'0'31,"26"0"-15,49 0-16,1 0 16,-1 0-16,0 0 15,-25 0-15,1 0 16,-26 0-16,1 0 0</inkml:trace>
  <inkml:trace contextRef="#ctx0" brushRef="#br0" timeOffset="38195.25">18604 11832 0,'49'0'15,"-24"0"1,25 0-16,-1 0 0,1 0 16,24 0-16,-24 0 15,-1 0-15,-24 0 16,0 0-16,25 0 109</inkml:trace>
  <inkml:trace contextRef="#ctx0" brushRef="#br0" timeOffset="43719.13">25846 11881 0,'0'0'0,"50"-24"46,0 24-46,-1 0 16,1 0-16,0 0 0,24 0 16,-49 0-1,0 0-15,-75 0 141</inkml:trace>
  <inkml:trace contextRef="#ctx0" brushRef="#br0" timeOffset="45441.13">7516 12998 0,'0'-25'16,"-50"25"-16,100 0 125,49 0-110,0 0-15,0 0 16,50 49-16,0-49 15,-74 0-15,-1 50 16,0-50-16,-74 25 16,25-25-16</inkml:trace>
  <inkml:trace contextRef="#ctx0" brushRef="#br0" timeOffset="68599">16396 14188 0,'-25'0'47,"50"0"125,0 0-157,49 0-15,1 0 16,-1 0-16,25 0 16,-24 0-16,-1 0 15,-24 0-15,-26 0 16,26 0 0,-25 0 15,-75 0 47</inkml:trace>
  <inkml:trace contextRef="#ctx0" brushRef="#br0" timeOffset="69894.92">16396 14238 0,'25'0'31,"24"0"-16,26 0-15,24-25 16,25 25-16,-25 0 16,0 0-16,1 0 0,-51 0 15,-24 0-15</inkml:trace>
  <inkml:trace contextRef="#ctx0" brushRef="#br0" timeOffset="72249.34">19645 14188 0,'50'0'125,"-25"0"-110,0 0-15,24 0 16,1 0-16,24 25 16,1-25-16,-1 0 15,0 0-15,-24 0 16,0 0-16,-1 0 15,26 0-15,-26 0 0,1 50 16,24-50 0,-24 0-16,-1 0 0,1 0 15,0 0-15,24 0 16,1 0-16,-1 0 16,0 0-16,-24 0 15,0 0-15,-1 0 16,1 0-16,-25 0 15,-1 0-15,26 0 16,-25 0-16,0 0 16,-1 0-16,26 0 15,-25 0-15,-25 24 0,49-24 16,-24 0 15</inkml:trace>
  <inkml:trace contextRef="#ctx0" brushRef="#br0" timeOffset="97460.52">16272 15553 0,'0'0'0,"25"0"109,49 0-109,1 0 16,-1 0-16,0 0 15,1 0-15,-26 0 16,1 0-16,-25 0 16,0 0-16,24 0 15</inkml:trace>
  <inkml:trace contextRef="#ctx0" brushRef="#br0" timeOffset="97857.67">16247 15577 0,'0'0'0,"50"0"31,24 0-15,25 0-16,1 0 16,-26 0-16,0 0 15,1 0-15,-26 0 16,1 0-16,-25 0 15,0 0 64</inkml:trace>
  <inkml:trace contextRef="#ctx0" brushRef="#br0" timeOffset="98781.06">19273 15577 0,'25'0'31,"49"0"-31,1-24 16,24 24-16,50 0 0,0-25 15,-25 25-15,-25 0 16,0-50-16,-74 50 15,0 0-15</inkml:trace>
  <inkml:trace contextRef="#ctx0" brushRef="#br0" timeOffset="99424.66">21828 15677 0,'25'0'78,"25"0"-78,49 0 16,74 0-16,26 0 15,49 0-15,25 0 16,0-75-16</inkml:trace>
  <inkml:trace contextRef="#ctx0" brushRef="#br0" timeOffset="104381.02">5110 16867 0,'49'0'62,"-24"0"-46,0 0 0,25 0-16,24 0 15,0 0-15,1 0 16,24 0-16,0 50 15,-24-50-15,-1 0 16,-49 0-16,25 0 16</inkml:trace>
  <inkml:trace contextRef="#ctx0" brushRef="#br0" timeOffset="106440.86">13891 16867 0,'0'-49'15,"74"49"95,0 0-95,26 0-15,24 0 16,25 0-16,-50 0 16,0 0-16,-25 0 15,-24 0-15,0 0 0,-26 0 141,-24 24-63</inkml:trace>
  <inkml:trace contextRef="#ctx0" brushRef="#br0" timeOffset="109239.35">5358 17835 0,'-50'0'0,"50"-25"31,75 25 1,-26 0-32,50 0 15,25 0-15,-24 0 16,24 0-16,25 25 16,-75-25-16,-24 0 15,-26 0-15,-24 24 110</inkml:trace>
  <inkml:trace contextRef="#ctx0" brushRef="#br0" timeOffset="110544.42">13767 18083 0,'-25'0'15,"99"0"63,1 24-78,24-24 16,-25 0-16,1 0 16,-26 0-16,1 0 15,-25 0-15,24 0 16,-24 0-1</inkml:trace>
  <inkml:trace contextRef="#ctx0" brushRef="#br0" timeOffset="141313.63">22002 18256 0,'0'0'0,"25"0"141,24 0-126,-24 0-15,25 0 16,-26 0-16,26 0 15,0 0-15,24 0 16,0 0-16,-24 0 16,0 0-16,-1 0 15,26 0-15,-26 0 16,1 0-16,0 0 16,-1 0-16,1 0 0,-1 0 15,26 0 1,-1 0-16,1 25 0,-26-25 15,1 0-15,-25 0 16,-1 0-16,26 0 16,-25 0-16,0 0 15,24 0-15,-24 0 16,0 0-16,24 0 16,1 0-16,0 0 15,-1 0-15,1 0 16,-1 0-16,1 0 15,0 0-15,24 0 16,-49 0-16,25 0 16,-26 0-16,1 0 15,50 0-15,-51 0 0,26 0 16,0 0 0,-26 0-16,26 0 0,-25 0 15,0 0-15,24 0 16,1 0-16,-1 0 15,-24 0-15,25 0 16,-1 0-16,-24 0 16,0 0-16,0 0 15,24 0-15,-24 0 16,25 0-16,24 0 16,1 0-16,-1 0 15,1 0-15,-1 0 0,-24 0 16,-1 0-1,26 0-15,-26 0 0,1 0 16,-1 0-16,1 0 16,0 0-16,24 0 15,0 0-15,1 0 16,-1 0-16,1 0 16,-26 0-16,1 0 15,24 0-15,-24 0 16,0 0-16,-1 0 15,26 0-15,-26 0 16,26 0-16,-1 0 16,0 0-16,1 0 15,-1 0-15,-24 0 16,-1 0-16,1 0 0,25 0 16,-26 0-16,-24 0 15,0 0-15,24 0 16,1 0-16,0 0 15,-1-25-15,1 25 16,-1 0-16,26 0 16,-50 0-16,-1 0 15,1 0-15,-25-49 16,75 49-16,-26 0 16,1 0-1,-1 0-15,1 0 16,0 0-16,-1-25 0,26 25 15,-50 0-15</inkml:trace>
  <inkml:trace contextRef="#ctx0" brushRef="#br0" timeOffset="143300.04">21431 16966 0,'25'0'63,"25"0"-48,-26 0 1,1 0-16,25 0 16,24 0-16,1 0 15,-1 0-15,1 0 16,24 0-16,-25 0 16,1 25-16,-26-25 15,1 0-15,-1 0 16,26 50-16,-1-50 15,1 0-15,24 0 16,-25 0-16,26 0 16,24 49-16,-50-49 0,0 0 15,-24 0 1,0 0-16,-1 25 0,1-25 16,24 0-16,-49 0 15,25 0-15,-1 0 16,-24 0-16,25 0 15,-1 0-15,1 0 16,-25 0-16,49 0 16,-24 0-16,-1 0 15,26 0-15,-26 0 16,1 0-16,0 0 16,-1 0-16,1 0 15,-1 0-15,26 0 16,-26 0-16,26 0 0,-26 0 15,26 0-15,-26 0 16,1 0-16,0 0 16,-1 0-16,1 0 15,-25 0-15,24 0 16,-24 0-16,50-49 16,-51 49-16,1 0 15,25-25-15,-25 25 16,-1 0-16,26 0 15,0 0-15,-26-50 16,1 50-16,25 0 16,-25 0-16,-1 0 15,1 0-15,25 0 0,-25 0 16,-1 0 0,26 0-16,-25 0 0,0-25 15,24 25-15,1 0 16,-1 0-1,-24-24 1,25 24-16,-1 0 16,1 0-16,0 0 15,-1 0-15,1 0 16,24 0-16,26 0 16,-51 0-16,1 0 15,24 0-15,-24 0 16,49-50-16,-25 50 15,1 0-15,24 0 0,0 0 16,0 0-16,1 0 16,-1 0-16,25 0 15,0 0-15,0 0 16,50 0-16,-26 25 16,-48-25-16,-26 0 15,25 0-15,-49 0 16,0 0-16,-1 0 15,1 0-15,-25 0 16,-1 0 15,-48 0 63</inkml:trace>
  <inkml:trace contextRef="#ctx0" brushRef="#br0" timeOffset="144245.29">27657 18256 0,'0'0'0,"50"-25"78,-25 25-78,24 0 0,26 0 15,-1 0-15,25 0 16,25 0-16,0 0 16,0 0-16,-24 0 15,-26 0-15,-24 25 16,-26-25-16,1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09:54:48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20191 4440 0,'-25'0'16,"75"0"109,49 0-110,25 0-15,25 0 16,-25 0-16,-25 0 15,-24 0-15,-26 0 0,1 0 16,-1 0 0</inkml:trace>
  <inkml:trace contextRef="#ctx0" brushRef="#br0" timeOffset="6072.66">7218 5259 0,'25'0'204,"49"0"-189,-24 0 1,0 0-16,-26 0 15,1 0-15,25 0 16,-1 0-16,-24 0 16,25 0-16</inkml:trace>
  <inkml:trace contextRef="#ctx0" brushRef="#br0" timeOffset="7857.12">9029 5383 0,'-25'0'16,"0"0"46,75 0 17,24 0-64,1 0-15,-1 0 16,1 0-16,-1 0 15,0 0-15,-24 0 16,0 0 0,-26 0 437</inkml:trace>
  <inkml:trace contextRef="#ctx0" brushRef="#br0" timeOffset="8958.04">10716 5358 0,'0'25'0,"24"-25"141,1 0-141,0 0 15,49 0-15,1 0 16,-26 0-16,1 0 16,-25 0-16,24 0 15,-49 49 17</inkml:trace>
  <inkml:trace contextRef="#ctx0" brushRef="#br0" timeOffset="20172.59">12898 5705 0,'-49'0'15,"98"0"32,-24-25-47,25 25 16,-1-49-16,26 49 15,-1-25-15,-24 25 16</inkml:trace>
  <inkml:trace contextRef="#ctx0" brushRef="#br0" timeOffset="21590.71">13097 5308 0,'-50'0'0,"1"0"47,24 0-15,0 0 14,50 0 126,24 0-156,-24 0-16,25 0 0,-1 0 16,1 0-16,0 0 15,-1 0-15,26 0 16,-26 0-16,1 0 15,-25 0-15,24 0 16,-24 0-16,0 0 16,0 0-16,49 0 15,-24 0-15,-1 0 16,26 0-16,-26 0 16,1 0-16,0 0 15,-26 0-15,26 0 16,-25 0-16,0 0 15,24 0-15,-24 50 0,0-50 16,24 0-16,-24 0 16,0 0-16,0 0 15,25 0-15,-26 0 16</inkml:trace>
  <inkml:trace contextRef="#ctx0" brushRef="#br0" timeOffset="68547.92">21878 6474 0,'25'0'31,"24"0"-15,26 0-16,49 0 16,24 0-16,51 0 15,-1 0-15,50 0 16</inkml:trace>
  <inkml:trace contextRef="#ctx0" brushRef="#br0" timeOffset="69229.88">26888 6772 0,'0'0'0,"50"0"16,24-25-16,1 25 15,49 0-15,0-50 0,25 50 16,-50 0-16,25 0 16,-25 0-16,-25 0 15,1 0-15,-50 0 16</inkml:trace>
  <inkml:trace contextRef="#ctx0" brushRef="#br0" timeOffset="70139.7">15106 6573 0,'223'0'32,"-74"0"-32,50 0 15,49 0-15,-25 0 16,-25 0-16,-24 0 0,0 0 15,-75 50 1,-50-50-16</inkml:trace>
  <inkml:trace contextRef="#ctx0" brushRef="#br0" timeOffset="70424.14">15478 6672 0,'0'0'0,"273"-24"15,-75 24-15,50 0 16,1 0-16,23-50 16,-73 50-16,-26 0 15,-73 0-15,-76 0 16</inkml:trace>
  <inkml:trace contextRef="#ctx0" brushRef="#br0" timeOffset="70626.02">16073 6573 0,'0'0'16,"-49"-49"-16,123 49 16,25 0-1,75 0-15,74 24 16,0-24-16,50 0 15,24 0-15,-24 0 16</inkml:trace>
  <inkml:trace contextRef="#ctx0" brushRef="#br0" timeOffset="72473.55">7119 8161 0,'0'0'0,"25"0"16,74-25-16,25-25 16,0 1-16,50-26 15,74 1-15,25-1 16,24 1-16,1-25 0,-25 49 16,0 50-1,-100-49-15,-74 49 0,-24 0 16</inkml:trace>
  <inkml:trace contextRef="#ctx0" brushRef="#br0" timeOffset="73194.05">11212 8458 0,'0'0'16,"124"-24"-1,-75-26-15,26 25 16,74-49-16,24-50 15,50 25-15,50-1 16,-25 26-16,-24-1 16,-51 75-16,-24-24 15,-50 24-15,-24 0 16,-26-50-16,-24 50 16,25-25-16</inkml:trace>
  <inkml:trace contextRef="#ctx0" brushRef="#br0" timeOffset="73605.3">13940 8384 0,'0'0'0,"25"-50"0,49 50 16,50-74-16,50 24 15,25-24-15,73-50 16,51 0-16,74-75 16,99 26-16,-99 74 0,-75 49 15,-99 50 1,-99 0-16,-99 0 0</inkml:trace>
  <inkml:trace contextRef="#ctx0" brushRef="#br0" timeOffset="74100.92">17066 7838 0,'0'0'0,"198"-99"31,-49 0-31,49 0 0,50 24 16,25 1-16,99-25 15,25 24-15,-74 1 16,-75 74-16</inkml:trace>
  <inkml:trace contextRef="#ctx0" brushRef="#br0" timeOffset="75384.92">5953 6821 0,'0'-25'0,"-25"25"0,-24 25 16,-51 25-16,-24-50 15,-24 99-15,-26-24 16,-74 24-16,25-25 16,-1 1-16,26-1 15,24-24-15,50-1 16,75-49-16,24 50 15,25-1 1</inkml:trace>
  <inkml:trace contextRef="#ctx0" brushRef="#br0" timeOffset="75803.39">10393 7268 0,'0'0'0,"0"-25"15,-25 25 1,-24 25-1,-26 49-15,-49-24 16,-49 49-16,24-25 16,0 26-16,75-51 15,24 1-15</inkml:trace>
  <inkml:trace contextRef="#ctx0" brushRef="#br0" timeOffset="76087.81">12551 7268 0,'0'0'0,"-25"74"15,-24-24-15,-26 74 16,-73 25-16,-26-25 16,0 0-16,-74 25 15,50-75-15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09:56:24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14064 3721 0,'0'0'0,"75"0"219,-51 0-203,1 0-1,0 0 1,-25 25-16,50-25 15,-26 0 1,1 0 0,25 0-16,-50 24 15,50-24-15,-1 0 16,-24 0 0,25 0-1,-1 0-15,-24 0 16,25 0-1,-1 0 1,-49 50-16,25-50 16,25 0-1,-26 0 1,-24 25-16,50-25 16,0 0-1,-1 0 1,1 0-1,-1 0-15,-24 0 0,25 49 16,-1-49 0,26 0-1,-1 0 1,-49 0 0,0 0-16,0 0 15,24 0-15,-24 0 16,0 0-16,49 0 15,-49 0 1,50 0 0,-26 0-1,-24 0-15,25 0 16,-26 0 0,26 0-16,0 0 15,24-24-15,-24 24 16,-1 0-16,1 0 15,-25 0-15,-1 0 16,26 0 0,0 0-1,24 0 1,-24-25-16,-25 25 16,24 0-16,1 0 15,24 0-15,-24 0 16,-1 0-16,-24-50 0,25 50 15,-1 0-15,-24-25 16,0 25-16,25 0 16,-1 0-16,-24-49 15,0 49-15,24 0 16,-24 0-16,0 0 16,49-25-16,-49 25 15,25 0-15,-1 0 16,1 0-16,0 0 15,-1 0-15,-24 0 16,50 0 0,-51 0-16,1 0 0,25 0 15,-25 0-15,-1 0 16,26 0-16,-25 0 16,24 0-1,1 0 1,-25 0-16,49 0 15,-24 0 1,-25 0 0,49 0-1,0 0 1</inkml:trace>
  <inkml:trace contextRef="#ctx0" brushRef="#br0" timeOffset="7078.8">1687 4614 0,'25'-25'141,"24"25"-141,1 0 15,-1 0-15,26 0 16,-1 0-16,-24 0 16,-1 0-16,1 0 15,0 0-15,24 0 16,0 0-16,1 0 16,-26 0-16,1 49 0,0-49 15,-1 0-15,1 0 16,24 0-16,1 0 15,-1 0-15,1 0 16,-26 0-16,26 0 16,-1 0-16,0 0 15,1 0-15,-26 0 16,1 0-16,0 0 16,-1 0-16,1 0 15,24 25-15,-49-25 16,25 0-16,-1 0 15,1 50-15,0-50 16,24 0-16,-24 0 0,-1 0 16,1 25-16,-1-25 15,26 0-15,-1 0 16,25 0-16,1 0 16,-26 0-16,25 0 15,-49 0-15,-1 0 16,1 0-16,-25 0 15,25 0-15,-1 0 16,1 0-16,-1 0 16,1 0-16,0 0 15,-26 0-15,26 0 16,0 0 0,-1 0-1,-24 0 16,-25-75 110</inkml:trace>
  <inkml:trace contextRef="#ctx0" brushRef="#br0" timeOffset="12978.78">8632 5655 0,'25'0'156,"0"0"-156,-1 0 16,1 0-16,25 50 15,-1-50-15,1 0 16,0 0-16,-1 0 16,26 25-16,-50-25 15,24 0-15,-24 0 16,25 0-16,-26 49 15,26-49-15,0 0 16,-1 0-16,26 0 16,-51 0-16,26 0 15,-25 0-15,24 0 16,-24 0-16,0 0 0,0 0 16,24 0-1,-24 0-15,0 0 0,25 0 16,-26 0-16,1 0 15,0 0-15,25 0 16,-26 0-16,1 25 16,25-25-16,-25 0 15,0 0-15,24 0 16,1 0-16,-1 0 16,-24 0-16,0 0 15,25 0-15,-26 0 16,1 0-16,74 0 15,-74 0 1,50 0-16,-51 0 0,1 0 16,0 0-16,25 0 15,24 0 1,0 0 0,-24 50-1,-25-50-15,0 0 16,24 0-16,1 0 15,-1 0-15,-24 0 16,25 0-16,-25 0 16,24 0-1,1 0 1,0 25 0,-1-25-16,-24 0 0,0 0 15,24 0-15,1 0 16,-25 0-16,0 0 15,24 0-15,-24 0 16,0 0 0,24 0-1,1 0 1,-25 0-16,0 0 16,-1 0-16,26 0 15,-25 0-15,0 0 16,24 0-16,-24 0 15,0 0-15,0 0 0,24 0 16,-24-50 0,0 50-16,25 0 0,-26 0 15,1 0-15,25 0 16,-1 0-16,26 0 16,-50 0-16,24 0 15,-24 0-15,25 0 16,-1-25-16,1 25 15,-25 0-15,24 0 16,1 0 0,-25 0-16,-1 0 15,51-49-15,-26 49 16,1 0-16,0 0 16,-1 0-16,1 0 15,-25 0-15,24 0 0,-24-25 16,0 25-16,25 0 15,-26 0-15,1 0 16,25 0-16,-25-50 16,-1 50-16,26 0 15,-25 0-15,0 0 16,-1 0-16,26 0 16,-25-25-16,0 25 15,24 0-15,-24 0 16,0 0-1,24 0 1,-24-24-16,25 24 16,-25 0-16,24 0 15,1 0 17,-75 0 46</inkml:trace>
  <inkml:trace contextRef="#ctx0" brushRef="#br0" timeOffset="23691.36">21605 5259 0,'0'24'16,"0"1"15,0 0 0,0-50 94,25-49-109,24 24-16,-24 1 15,25-26-15,-1 26 0,-49-26 16,25 26-16,-25 24 16,0 0-16,0-25 15,0 1 1,25 24-1,-25-25 1,50 50 0,-50-25 15,24 50 16,26 25-32,-50-25 1,25 24-16,-25 26 0,0-50 16,0-1-16,49 26 15,-49-25-15,0 0 16,0-1-16,0 26 16,0-25 15</inkml:trace>
  <inkml:trace contextRef="#ctx0" brushRef="#br0" timeOffset="23923.14">21754 4961 0,'0'0'0,"0"-25"47,25 25-47,24 0 16,-24 0-16,25-49 16,24 49-16,-24 0 15,24 0-15,-49 0 16</inkml:trace>
  <inkml:trace contextRef="#ctx0" brushRef="#br0" timeOffset="24081.55">22399 4911 0,'24'0'62</inkml:trace>
  <inkml:trace contextRef="#ctx0" brushRef="#br0" timeOffset="24776.26">22002 4911 0,'0'0'0,"0"50"125,0 0-109,0 24-16,0-24 15,0-1-15,0 26 16,0-51-16,0 26 15,0-100 64</inkml:trace>
  <inkml:trace contextRef="#ctx0" brushRef="#br0" timeOffset="25445.04">22647 4762 0,'49'-24'16,"-49"48"78,0 1-79,0 0-15,-25 25 16,25-25-16,0 24 15,0 1-15,-24 24 16,24-24-16,0-25 16,0-1-1</inkml:trace>
  <inkml:trace contextRef="#ctx0" brushRef="#br0" timeOffset="26163.98">22721 4738 0,'0'0'0,"0"-25"16,25 0-1,49-25 1,-49 50 0,0 0-16,0 0 15,49 0 1,-24 0 0,-25 0-1,-25 75 1,-25-26-1,25-24-15,-50-25 16,50 50-16,-49-50 0,73 0 109,1 50-93,0-50 0,-25 24-1,74-24-15,-24 25 16,0 25-16,-50-25 16,0-1-1,-25-24 1,-25 50-1,25-50-15,1 0 16,-26 25-16,25-25 16,0 0-16,-49 0 15,24 0 1,1 0-16,-26 0 16,26 0-16,24-25 15,-25-49 1</inkml:trace>
  <inkml:trace contextRef="#ctx0" brushRef="#br0" timeOffset="26961.58">21679 4415 0,'0'0'0,"25"0"32,0 0-17,0 0-15,49 0 16,25 0-16,25-25 0,25 25 16,25 0-16,24 0 15,-24 0-15,-75-49 16,-24 49-16,-1 0 15,0 0-15,-24 0 16,-50-25-16,50 25 16,-50-25-1</inkml:trace>
  <inkml:trace contextRef="#ctx0" brushRef="#br0" timeOffset="27634.6">24160 4837 0,'-50'-25'0,"100"25"32,-1 0-32,26 0 15,-1 0-15,1 0 16,-51 0-16</inkml:trace>
  <inkml:trace contextRef="#ctx0" brushRef="#br0" timeOffset="27822.77">24135 5060 0,'0'0'0,"-25"0"16,50 0 15,49 0-31,26 0 15,24 0-15,-25 0 16</inkml:trace>
  <inkml:trace contextRef="#ctx0" brushRef="#br0" timeOffset="28526.69">25177 5085 0,'-25'0'31,"50"-50"1,-25 26-17,25-26 1,-25 0-16,49 1 0,-49-51 16,50-24-16,-1 50 15,-49 24-15,50 1 16,-50 24-1,50 25 32,-26 25-15,-24 0-17,0 24 1,0-24-16,25 49 15,-25 1-15,0-26 0,50 26 16,-1-25-16,-49-1 16,25 1-16,-25-25 15,0 24 1,-25-49 15</inkml:trace>
  <inkml:trace contextRef="#ctx0" brushRef="#br0" timeOffset="28730.6">25350 4911 0,'-99'-24'31,"149"24"0,24 0-31,-24 0 16,-1 0-16,26 0 16,-26-50-16,-24-25 15</inkml:trace>
  <inkml:trace contextRef="#ctx0" brushRef="#br0" timeOffset="29030.06">25102 4192 0,'0'-25'47,"75"25"-32,-26 0-15,26 0 16,24 0-16,50 0 0,-25 0 16,0 0-16,25 0 15</inkml:trace>
  <inkml:trace contextRef="#ctx0" brushRef="#br0" timeOffset="29442.41">26070 4787 0,'0'0'0,"25"0"47,24 0-47,1 0 15,-1 0-15,26 0 16,-1 0-16,1 0 15,-26-49-15</inkml:trace>
  <inkml:trace contextRef="#ctx0" brushRef="#br0" timeOffset="29764.39">26219 4564 0,'0'0'0,"0"25"62,0 24-46,0-24-1,0 25-15,0-1 16,0 1-16,0 0 16,0-1-16,0 1 0,0-25 15,0 24 1,24-49-16</inkml:trace>
  <inkml:trace contextRef="#ctx0" brushRef="#br0" timeOffset="30095.9">26863 4614 0,'0'0'0,"0"49"62,0-24-46,0 0-16,0 24 16,0 1-16,0 25 15,0-26-15,0 1 16,0-25-16,0-1 15,-24 26 1</inkml:trace>
  <inkml:trace contextRef="#ctx0" brushRef="#br0" timeOffset="30866.38">26913 4762 0,'0'-49'16,"0"24"31,25 25-32,24-50 1,-24 50-16,25 0 15,0 0-15,-26 0 16,1 0 0,-25 25-1,0 25 1,0-25-16,0 24 16,-25-49-1,25 50-15,25-50 110,-25 25-110,25-25 15,25 49 1,-50-24-1,24 25-15,-24-25 32,-24-25-17,24 24 1,-25-24 0,25 50-16,-25-50 15,-25 0 1,-24 0-16,24 0 15,1-25-15,-1 25 16,0-25-16,1 25 16,49-49-16,-25 49 15,25-25-15</inkml:trace>
  <inkml:trace contextRef="#ctx0" brushRef="#br0" timeOffset="31332.59">26839 4291 0,'-25'-25'0,"0"25"0,50 0 47,49 0-47,75 0 15,124 0-15,-75 0 16,-24-49-16</inkml:trace>
  <inkml:trace contextRef="#ctx0" brushRef="#br0" timeOffset="54603.5">20886 8533 0,'0'0'0,"0"-50"15,24 50 1,-24-74-16,50 24 16,0-24-16,-26 24 0,26 25 15,-50-24 1,25-1 0,-25 25-1,0 1 1,49-26-1,-49 0 1,25 50-16,-25-25 16,0 50 109,25 25-125,-25-25 15,0 24-15,50 1 16,-50 0-16,0-26 16,0 1-16,0 25 15,0-1 16,0-24 1</inkml:trace>
  <inkml:trace contextRef="#ctx0" brushRef="#br0" timeOffset="54879.68">21034 8260 0,'25'0'78</inkml:trace>
  <inkml:trace contextRef="#ctx0" brushRef="#br0" timeOffset="55397.37">21282 8012 0,'25'0'47,"-25"25"15,0 0-62,0 49 16,0-24-16,0-1 15,-49 1-15,49-1 0,0 1 16,0 0 0,0-26-16,0 26 15,0-25 1,-25 24 93,0-49-93,25 25-16</inkml:trace>
  <inkml:trace contextRef="#ctx0" brushRef="#br0" timeOffset="55772.14">21010 8310 0,'0'0'0,"74"0"78,-24 0-62,-1 0-16,1 0 0,24-25 16,-49 25-16</inkml:trace>
  <inkml:trace contextRef="#ctx0" brushRef="#br0" timeOffset="56132.92">21853 8037 0,'0'-25'0,"0"75"78,0-26-63,0 26-15,0 0 16,0-1-16,0 1 16,0-1-16,0-24 15,0 25-15,-25-25 0</inkml:trace>
  <inkml:trace contextRef="#ctx0" brushRef="#br0" timeOffset="56341.78">21704 8210 0,'0'0'0,"25"0"31,25-24-31,-1 24 0,26 0 15,24-50 1,0 50-16,0-50 0,0 26 16</inkml:trace>
  <inkml:trace contextRef="#ctx0" brushRef="#br0" timeOffset="56604.63">22399 7987 0,'0'25'109,"0"49"-109,0-49 16,0 25-16,0 24 15,0-24-15,0-1 16,0-24-16,0 0 15,-25-25-15,25 74 16,-50-74 0</inkml:trace>
  <inkml:trace contextRef="#ctx0" brushRef="#br0" timeOffset="57460.99">22374 8161 0,'0'0'0,"0"-50"15,-25 25 95,25 1-48,25 24-46,-25-50-16,49 50 16,1-25-1,24 25 1,-49 0-16,-25 25 31,0 0-15,0 49-1,-25-24 1,-24-50 0,49 25-1,25-25 48,-25 24-63,24 26 31,-24-25-15,25-25-1,-25 25 1,0 24 15,0-24 0,0 0 1,-25-25-17,1 0-15,-26 0 16,0 0-16,1 0 15,24 0-15,-25 0 0,50-50 16</inkml:trace>
  <inkml:trace contextRef="#ctx0" brushRef="#br0" timeOffset="58659.42">21109 7640 0,'25'0'110,"49"0"-95,0 0 1,-24 0-16,0 0 15,-26 0-15,26 0 0,-25 0 16,49 0-16,-49 0 16,0 0-16,0 0 15,24 0-15,-24 0 16,0 0-16,25 0 16,-1 0-16,-24 0 15,0 0-15,24 0 16,-24 0-16,0 0 15,0 0-15,24 0 16,-24 0-16,0 0 0,25 0 16,-26 0-1,1-25-15,0 25 16,25 0-16,-26 0 0,26-50 16,0 50-1,-1 0 1,-24 0-16,0 0 15,24 0-15,1 0 16,-25 0-16,0 0 16,24 0-1,-24-24 1,0 24 0,25 0-1,-50-25 1,24 25-16</inkml:trace>
  <inkml:trace contextRef="#ctx0" brushRef="#br0" timeOffset="59102.37">23515 8062 0,'25'0'31,"24"0"-15,1 0-16,-25 0 16,-1 0-16</inkml:trace>
  <inkml:trace contextRef="#ctx0" brushRef="#br0" timeOffset="59312.78">23540 8210 0,'0'0'0,"-25"0"16,74 0 15,1 0-15,24 0-16,-24 0 0,24 0 15</inkml:trace>
  <inkml:trace contextRef="#ctx0" brushRef="#br0" timeOffset="60527.25">25003 8136 0,'25'-50'78,"-25"26"-78,0-1 15,50-25 1,-50-24-16,24-1 0,-24 1 16,0-1-16,50 26 15,-50 24-15,0-25 16,25 50 46,-25-24-30,49 24-17,26 0-15,-75 74 16,49 0-1,-49 1-15,50-1 0,-50 1 16,74-1-16,-74-24 16,50 24-16,-50-49 15,0 0-15,0 24 16,0 1 0</inkml:trace>
  <inkml:trace contextRef="#ctx0" brushRef="#br0" timeOffset="60730.48">25251 8136 0,'0'0'0,"-74"-50"16,74 26 15,49 24-16,-24 0-15,0-50 16,25 50-16,-1-75 16,-24 51-16,-25-51 15</inkml:trace>
  <inkml:trace contextRef="#ctx0" brushRef="#br0" timeOffset="61150.28">25053 7342 0,'49'0'47,"-24"-49"-31,25 49-16,24 0 15,-24 0-15,-1-25 16,1 25-16,0 0 16,-26 0-16,26 0 15</inkml:trace>
  <inkml:trace contextRef="#ctx0" brushRef="#br0" timeOffset="61472.13">25846 7789 0,'0'0'0,"0"-25"15,0 0 1</inkml:trace>
  <inkml:trace contextRef="#ctx0" brushRef="#br0" timeOffset="61876.23">26467 7466 0,'0'0'0,"49"0"63,-49 50-48,0-1-15,0-24 16,0 25-16,0 24 16,0 1-16,0-26 15,0 1-15,0-1 16,0-24-1,0-50 32,25-24-31,-25-1-16</inkml:trace>
  <inkml:trace contextRef="#ctx0" brushRef="#br0" timeOffset="62672.01">26541 7590 0,'0'-25'16,"-25"25"0,25-24 15,0-26 0,25 50-31,-25-50 16,50 50-16,-26 0 15,51-24-15,-50 24 16,-1 0-16,1 0 16,25 0-16,-25 0 15,-25 49 1,0 1-16,0-1 16,-25-24-1,0-25-15,-25 50 16,26-50-16,24 49 125,49-49-110,26 25 1,-26 25 0,-49-25-1,0-1 1,0 26 0,0-25-1,-25 0 1,-24-25 15,-1 0-15,-24 0-1,24 0 1,25 0-16,-24 0 16,-26 0-16,51-25 15,24-25-15,0 25 16</inkml:trace>
  <inkml:trace contextRef="#ctx0" brushRef="#br0" timeOffset="63100.39">26442 7094 0,'49'0'31,"26"0"-16,-26 0-15,26 0 16,24 0-16,0 0 16,0-49-16</inkml:trace>
  <inkml:trace contextRef="#ctx0" brushRef="#br0" timeOffset="89058.1">12551 10269 0,'75'0'141,"-26"0"-141,1 0 16,-25 25-16,-1-25 15,26 0-15,-25 0 16,0 0-16,24 0 16,1 0-16,-25 0 15,-1 25-15,26-25 0,-25 0 16,24 0-1,1 0-15,25 0 0,-1 0 16,-24 0-16,24 0 16,0 0-16,-24 0 15,-25 0-15,0 0 16,-1 0-16,26 0 16,-25 0-16,0 0 15,24 0-15,-24 0 16,0 0-16,24 0 15,1 0-15,-25 0 16,0 0-16,24 0 16,1 0-1,-1 0 1,-24 0-16,0 0 0,25 0 16,-1 0-16,26 0 15,-1 0-15,1 0 16,-26 0-16,1 0 15,-1 0-15,-24 0 16,50 0-16,-26 0 16,1-25-16,-25 25 15,24 0-15,26-50 16,-26 50-16,1 0 16,-1 0-16,1 0 15,0 0-15,-1 0 16,26 0-16,-1 0 0,1 0 15,-1 0-15,-24 0 16,24 0-16,-24 0 16,-26 0-16,1 0 15,50 0 1,-26 0-16,1-24 16,24 24-16,1 0 15,-1 0-15,-24-50 16,24 50-16,-24 0 15,-1 0-15,26 0 16,-26 0-16,1 0 16,0 0-16,-1 0 15,1 0-15,24 0 0,25 0 16,-24 0 0,24 0-16,-25 0 0,1 0 15,-1 0-15,25 0 16,-24 0-16,-1 0 15,1 0-15,-1 0 16,1 0-16,-1 0 16,-24 0-16,24 0 15,-24 0-15,-1 0 16,26 0-16,-51 0 16,1 0-16,0 0 15,49 0-15,-49-25 31,0 25 63,-50 0-63</inkml:trace>
  <inkml:trace contextRef="#ctx0" brushRef="#br0" timeOffset="91900.93">12005 11361 0,'-24'0'15,"73"0"63,-24 0-62,49 0-16,-24 0 0,-25 0 16,25 0-1,-1 0-15,1 0 0,-25 24 16</inkml:trace>
  <inkml:trace contextRef="#ctx0" brushRef="#br0" timeOffset="92726.64">14610 11485 0,'25'0'62,"0"0"-62,24 0 16,26 0-16,-26 0 16,-24 0-16,0 0 15,24 0 1</inkml:trace>
  <inkml:trace contextRef="#ctx0" brushRef="#br0" timeOffset="93334.19">16892 11435 0,'50'0'31,"24"0"-31,-24 0 16,24 0-16,25 0 15,0 0-15,1 0 16,-26-50-16</inkml:trace>
  <inkml:trace contextRef="#ctx0" brushRef="#br0" timeOffset="93904.04">19298 11385 0,'74'0'16,"-49"0"0,50 0-16,-51 0 15,26 0-15,25 50 16,-1-50-16,25 0 16,25 0-16,0 0 15</inkml:trace>
  <inkml:trace contextRef="#ctx0" brushRef="#br0" timeOffset="102642.03">19224 12452 0,'0'0'0,"74"0"15,-24 0 1,49 0-16,50 0 16,0 0-16,49 0 15,0 0-15,1 0 16,49 0-16,-25 0 16,0 0-16</inkml:trace>
  <inkml:trace contextRef="#ctx0" brushRef="#br0" timeOffset="115807.62">1339 14263 0,'50'0'157,"0"0"-157,-26 0 15,1 0-15,0 0 16,49 0-16,-24 0 16,49 0-16,1 0 15,-1 0-15,-25 0 16,-24 0-16,-1 0 0,1 0 15,24 0 1,-24 0-16,0 0 0,-1 0 16,1 0-16,-1 0 15,26 0-15,-1 0 16,1 0-16,-26 0 16,26 0-16,-26 0 15,-24 0-15,0 0 16,25 0-16,24 0 15,-49 0 1,24 0-16,1 0 16,0 0-16,-1 0 15,1 0-15,24 0 0,-24 0 16,-1 0-16,-24 0 16,0 0-16,25 0 15,-1 0-15,1 0 16,0 0-16,24 0 15,0 0-15,1-50 16,-1 50-16,1 0 16,-1 0-16,-24 0 15,24 0-15,-24 0 16,-1 0-16,1 0 16,-1 0-16,-24 0 15,25 0-15,-1 0 0,-24 0 16,0 0-16,25 0 31,-50-25 0</inkml:trace>
  <inkml:trace contextRef="#ctx0" brushRef="#br0" timeOffset="136022.81">21382 14635 0,'0'-50'125,"0"25"-125,49 1 16,-49-26-16,25 0 16,-25 1-16,50-1 15,-50 0-15,0 1 16,24 49-16,-24-50 0,0 25 31,50 25 63,-25 100-78,-25-76-1,49 26-15,1 0 16,-50 24-16,50-24 15,-50-1-15,49-24 16,-49 25-16,0-25 16,0-1-16</inkml:trace>
  <inkml:trace contextRef="#ctx0" brushRef="#br0" timeOffset="136313.63">21431 14560 0,'25'-24'16,"25"-1"0,-26 25-1,51 0-15,-26 0 16,1-50-16,0 50 15,-25 0-15</inkml:trace>
  <inkml:trace contextRef="#ctx0" brushRef="#br0" timeOffset="136515.51">22101 14362 0,'25'0'47</inkml:trace>
  <inkml:trace contextRef="#ctx0" brushRef="#br0" timeOffset="136817.31">22547 14188 0,'0'0'0,"0"-25"31,25 25 16,-25 25-47,0 25 0,0-25 15,0-1-15,0 26 16,0 25-16,0-26 16,0 1-16,0-25 15,0-1-15,0 26 16,0-25-1</inkml:trace>
  <inkml:trace contextRef="#ctx0" brushRef="#br0" timeOffset="137559.84">22597 14263 0,'0'0'0,"-25"0"15,25-25 1,0-25 15,25 50-31,-25-25 16,50 25-1,-1 0-15,1 0 16,-25 0 0,-25 25-1,0 0 1,0 25-16,0-26 15,0 1 1,0 25 78,49-50-79,-49 25 1,50-25 0,-50 25-16,25-25 15,-25 49 1,0-24 15,0 0 0,-25-25 1,-25 0-17,1 0 1,24 0 0</inkml:trace>
  <inkml:trace contextRef="#ctx0" brushRef="#br0" timeOffset="137701.76">23192 14412 0,'0'-50'0</inkml:trace>
  <inkml:trace contextRef="#ctx0" brushRef="#br0" timeOffset="138121.51">23738 14213 0,'0'0'0,"-50"0"78,26 0-62,-26 0 0,0 0-16,50 25 15,0 24 1,0 1-1,50-50 1,-25 75-16,24-75 16,1 24-16,24-24 15,1 0-15,-25 0 16</inkml:trace>
  <inkml:trace contextRef="#ctx0" brushRef="#br0" timeOffset="139223.6">21555 13866 0,'0'-25'16,"25"25"15,25 0-15,-26 0-1,1 0-15,50 0 0,-26 0 16,26 0-16,24 0 15,0 0-15,0 0 16,1 0-16,-26 0 16,-24 0-16,-1 0 15,1 0-15,24 0 16,-49 0-16,25 0 16,-26 0-16,26 0 15,25 0-15,-1 0 16,-24 0-16,-1 0 15,1 0-15,-25 0 16,24 0-16,1 0 16,24 0-16,-24-25 0,-1 25 15,1 0-15,-25 0 16,24-49-16,-24 49 16,0 0-16,49 0 15,-24 0 1,-25 0-1,0 0-15,24 0 16,1 0-16,-25 0 16,-1 0-16,1 0 15,-50 0 95</inkml:trace>
  <inkml:trace contextRef="#ctx0" brushRef="#br0" timeOffset="139562.4">24284 14263 0,'49'0'32,"1"0"-32,0 0 0,-1 0 15,1 0-15,-1 0 16,-24 0-16</inkml:trace>
  <inkml:trace contextRef="#ctx0" brushRef="#br0" timeOffset="139741.29">24433 14412 0,'0'0'0,"74"0"32,0 0-17,1 0-15</inkml:trace>
  <inkml:trace contextRef="#ctx0" brushRef="#br0" timeOffset="140636.49">25524 14511 0,'25'-25'63,"-25"0"-47,25-49-16,-25 24 15,49 0-15,-49-24 16,50 0-16,-50-1 15,49 1-15,-49 49 16,25 50 47,25 24-48,-50-24-15,0 0 16,25 49-16,-25-24 15,0 0-15,49-1 16,-49 1-16,25 24 16,-25-24-16,50-25 15,-50 0-15,0 24 16</inkml:trace>
  <inkml:trace contextRef="#ctx0" brushRef="#br0" timeOffset="140845">25598 14337 0,'0'0'0,"50"0"31,-25 0-16,0-50-15,24 50 16,-24-24-16,49-76 16</inkml:trace>
  <inkml:trace contextRef="#ctx0" brushRef="#br0" timeOffset="141085.49">25524 13866 0,'0'0'0,"-25"-50"16,25 25 15,75 25-15,-26 0-1,1 0-15,24 0 0,1 0 16,-26 0-16</inkml:trace>
  <inkml:trace contextRef="#ctx0" brushRef="#br0" timeOffset="141393.44">26293 14387 0,'50'-50'47,"-1"50"-47,26 0 15,-26 0-15,-24-25 16,0 25-16,24 0 16</inkml:trace>
  <inkml:trace contextRef="#ctx0" brushRef="#br0" timeOffset="141641.57">26417 14213 0,'0'0'16,"-25"0"-1,25 50 16,25-26-15,-25 1-16,25 25 16,24 0-16,-49-1 15,50 1-15,-50-25 0,50-1 16,-1-24 0</inkml:trace>
  <inkml:trace contextRef="#ctx0" brushRef="#br0" timeOffset="141909.54">26938 14188 0,'0'0'0,"-50"-49"31,50 73 0,0 26-31,0-25 16,25 0 0,-25 24-16,0-24 15,0 0-15,0 25 16,0-26-16,0 1 16,0 0-16</inkml:trace>
  <inkml:trace contextRef="#ctx0" brushRef="#br0" timeOffset="142510.17">26863 14238 0,'0'-25'16,"0"0"47,50 25-48,0-49-15,-1 49 16,-24 0-16,25 0 15,-25 0-15,24 0 16,-49 49 0,0 1-16,0-1 15,-49-49 1,49 25-16,24-25 62,1 0-46,-25 50 0,25-50-16,-25 25 15,50-25-15,-50 49 16,0-24 0,0 0-16,-25-25 15,0 0 1,0 0-1,-24 0 1,-1 0 0,25 0-16,0 0 15,-24 0-15,-1 0 16,25 0-16</inkml:trace>
  <inkml:trace contextRef="#ctx0" brushRef="#br0" timeOffset="142809.41">26913 13940 0,'0'-25'16,"50"25"0,24 0-16,1 0 15,-1 0-15,0 0 16,1 0-16,-26 0 15</inkml:trace>
  <inkml:trace contextRef="#ctx0" brushRef="#br0" timeOffset="143229.99">27558 14362 0,'99'0'47,"-74"0"-32,49 0-15,-24 0 16,0 0-16,-1 0 16</inkml:trace>
  <inkml:trace contextRef="#ctx0" brushRef="#br0" timeOffset="143502.79">27682 14263 0,'-25'0'16,"75"0"15,-1 99-15,-49-74-1,50 0-15,-50 24 16,25-24-16,-25 0 16,0 24-16,0-24 15,25-25-15,-25 25 16</inkml:trace>
  <inkml:trace contextRef="#ctx0" brushRef="#br0" timeOffset="143913.09">28401 14188 0,'0'0'0,"0"-25"16,-49 25 47,24 0-48,-25 0 1,50 25 15,0 25-15,0-25-16,0-1 15,0 26-15,25 0 16,0-50 0,25 25-16,24-25 0,0 0 15,1 0-15</inkml:trace>
  <inkml:trace contextRef="#ctx0" brushRef="#br0" timeOffset="144333.21">28129 13816 0,'0'0'0,"24"0"47,26 0-47,24 0 16,1 0-16,-1 0 15,1 0-15,-1 0 16,-24-49-16</inkml:trace>
  <inkml:trace contextRef="#ctx0" brushRef="#br0" timeOffset="148298.69">21084 16049 0,'0'-25'15,"50"25"1,-50-50-16,0 1 15,24 24-15,-24 0 16,25-25-16,-25 26 16,50-26-16,-50 25 0,0 0 15,25 25 1,-25-24-16,24 24 94,-24 24-94,75 1 15,-75 25-15,49-25 16,-49 24-16,75 26 16,-26-26-16,-24 1 15,-25-1-15,50 1 16</inkml:trace>
  <inkml:trace contextRef="#ctx0" brushRef="#br0" timeOffset="148491.64">21307 15974 0,'0'0'0,"-25"-25"16,75 25 15,0 0-31,24 0 16,0 0-16,-24 0 15,0 0-15,-1-49 0</inkml:trace>
  <inkml:trace contextRef="#ctx0" brushRef="#br0" timeOffset="148702.69">21952 15701 0,'0'0'0,"0"25"79,0 25-79,75-25 15,-75-1-15,24 26 16,-24-25-16,50 24 0,-50 26 31</inkml:trace>
  <inkml:trace contextRef="#ctx0" brushRef="#br0" timeOffset="148881.09">21952 15900 0,'0'-25'31,"50"25"-15,-1 0-1,1 0-15,0 0 16,24 0-16,0-50 0</inkml:trace>
  <inkml:trace contextRef="#ctx0" brushRef="#br0" timeOffset="149077.76">22448 15701 0,'0'0'15,"0"-49"1,0 74 31,25-1-31,-25 1-16,0 25 15,50-25-15,-50 24 16,24 1-16,-24-25 15,0-1-15,0 26 16</inkml:trace>
  <inkml:trace contextRef="#ctx0" brushRef="#br0" timeOffset="149618.29">22547 15726 0,'0'0'0,"-24"0"16,-26 0 31,50-25-31,74 1-1,-49 24 1,25-50-16,-1 50 15,1 0-15,0 0 16,-25 0-16,-1 0 16,26 0-1,-50 25-15,-25 24 16,0-49 0,25 25-1,0 0 16,75 25-15,-50-1 0,-25 1-1,24-50 1,-24 25-16,0 24 31,-24-49-15,-26 0-1,25 0 1,-24 25 0,-1-25-16</inkml:trace>
  <inkml:trace contextRef="#ctx0" brushRef="#br0" timeOffset="149835.47">23391 15701 0,'0'0'0,"0"-24"0,0 48 32,0 1-17,0 0-15,0 25 16,0-26-16,25 1 15,-25 50-15,49-51 0,-49 26 16</inkml:trace>
  <inkml:trace contextRef="#ctx0" brushRef="#br0" timeOffset="149999.87">23341 15825 0,'0'-24'16,"50"24"0,-25 0-16,-1 0 15,1 0-15,25 0 0,-25 0 16</inkml:trace>
  <inkml:trace contextRef="#ctx0" brushRef="#br0" timeOffset="150307.06">23862 15726 0,'0'-49'15,"0"24"-15,-25 25 63,-24 0-32,49 25-31,0 24 16,0 1-1,0 24 1,24-74 0,26 25-16,25-25 15,-1 50-15,25-50 16,-24 0-16,-1 0 15</inkml:trace>
  <inkml:trace contextRef="#ctx0" brushRef="#br0" timeOffset="151366.29">21233 15379 0,'49'0'63,"1"0"-63,24 0 15,-24 0-15,0 0 16,-1 0-16,26 0 16,-1 0-16,1 0 15,-1 0-15,0 0 16,1 0-16,-1 0 0,1 0 15,-1 0-15,-24 0 16,24 0-16,0-50 16,-24 50-16,24 0 15,-24 0-15,0 0 16,-1 0-16,-24 0 16,25-25-16,-25 25 15,24 0-15,1-49 16,-1 49-16,1 0 15,0 0-15,-1-25 16,1 25-16,24 0 16,-24 0-16,-1 0 15,1 0-15,0 0 16,24 0-16,-24 0 0,-1 0 16,1 0-16,-25 0 15,-1-25-15,26 25 16,-25 0-16,24 0 15,1 0-15,0 0 16,-1 0-16,1 0 16,0 0-1,-1 0 1,-24 0 0,25 0-1,-26 0 32,1 0-16</inkml:trace>
  <inkml:trace contextRef="#ctx0" brushRef="#br0" timeOffset="151671.81">24929 15701 0,'0'0'0,"49"0"16,-24 0-1,0 0 1,25 0-16,-1 0 16,1 0-16,-25 0 15,-1 0 1</inkml:trace>
  <inkml:trace contextRef="#ctx0" brushRef="#br0" timeOffset="151831.65">25053 15825 0,'25'0'46,"49"25"-30,0-25-16</inkml:trace>
  <inkml:trace contextRef="#ctx0" brushRef="#br0" timeOffset="152968.04">26119 15925 0,'25'0'63,"-25"-50"-48,0 25-15,50-24 0,-50-1 16,49-24-16,1-50 16,-50 24-16,74 26 15,-74-1-15,0 51 16,0-1-1,25 25 32,25 0-15,-50 25-32,49 24 15,-49 1-15,75 0 16,-75-1-16,49 1 0,-49 24 15,25-24 1,-25-25-16,0-1 0</inkml:trace>
  <inkml:trace contextRef="#ctx0" brushRef="#br0" timeOffset="153161">26442 15553 0,'0'0'0,"-50"0"16,75 0 31,0 0-47,24 0 16,-24 0-16,25 0 15</inkml:trace>
  <inkml:trace contextRef="#ctx0" brushRef="#br0" timeOffset="153590.13">26169 15180 0,'74'0'46,"1"0"-46,-1 0 16,1 0-16,-1 0 16</inkml:trace>
  <inkml:trace contextRef="#ctx0" brushRef="#br0" timeOffset="153958.6">27112 15553 0,'24'0'47</inkml:trace>
  <inkml:trace contextRef="#ctx0" brushRef="#br0" timeOffset="154279.07">27583 15404 0,'0'-25'0,"0"50"47,25-25-47,-25 74 15,0-49-15,0 25 16,0-26-16,0 1 16,0 0-16,0 25 15,0-1-15,0-24 16,24-25 15</inkml:trace>
  <inkml:trace contextRef="#ctx0" brushRef="#br0" timeOffset="154828.54">27608 15478 0,'0'0'0,"0"-25"31,24 25 0,-24-49-15,50 49-16,0 0 16,-26 0 15,-24 25-16,0 24 1,0-24 0,25-25 15,50 0-15,-1 50-1,-24-26 1,-50 1-1,49 50 1,-49-51 0,-25-24-16,-24 25 15,24-25 1,-25 0 0,1 0-1,-26 0 1,51 0-1,-26 0-15</inkml:trace>
  <inkml:trace contextRef="#ctx0" brushRef="#br0" timeOffset="155067.37">27632 15280 0,'0'0'0,"50"0"47,-25 0-47,24 0 16,1 0-16,0 0 15,24 0-15</inkml:trace>
  <inkml:trace contextRef="#ctx0" brushRef="#br0" timeOffset="155359.21">28451 15652 0,'25'0'47,"24"0"-31,-24 0-1</inkml:trace>
  <inkml:trace contextRef="#ctx0" brushRef="#br0" timeOffset="155929.84">29046 15503 0,'25'0'16,"25"-25"15,-50 0 0,0-24 47,-25 49-78,-25 0 31,50 25-31,-25 24 16,25-24 0,0 25-16,0-1 15,0-24-15,0 0 16,25-25-16,25 74 16,0-74-16,24 25 15,-24-25-15,-1 0 16,-24 0-16</inkml:trace>
  <inkml:trace contextRef="#ctx0" brushRef="#br0" timeOffset="156822.73">28525 15677 0,'0'-25'109,"25"25"-93,-25-25-1,25 25 1,-50 0 47,-24 0-32</inkml:trace>
  <inkml:trace contextRef="#ctx0" brushRef="#br0" timeOffset="157199.53">28972 15304 0,'49'0'47,"1"0"-32,25-24-15,-1 24 16,0 0-16,1-50 15,-1 50-15,1-50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09:59:25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5928 0,'74'0'63,"-24"0"-48,0 0-15,-1 0 0,1-49 16,-1 49-16,1 0 16,24 0-16,1 0 15,24 25-15,-49-25 16,-1 0-16,-24 0 16,25 0-1,-50 24 1,-25-24 46</inkml:trace>
  <inkml:trace contextRef="#ctx0" brushRef="#br0" timeOffset="1160.86">13246 5879 0,'0'0'0,"49"0"62,-24 0-62,25 0 16,-1 0-16,1 0 15,24 0-15,1 0 16,-26 0-16,1 0 16,-25 0-16,0 0 15</inkml:trace>
  <inkml:trace contextRef="#ctx0" brushRef="#br0" timeOffset="9059.64">20166 5879 0,'25'0'203,"-25"25"-203,50-25 16,-1 0-1,-24 0-15,25 0 16,-1 0 0,-24 0-1,0 0 1,24 0 0,-24 0-1,0 0 1,25 0-1,-1 0 1,1 0 0,0 0-1,-26 0 1,1 0 0,25 0-1,-1 0 1,-24 0-1,25 49 1,-1-49-16,-24 0 16,0 0-16,25 25 15,24-25 1,-49 0 0,0 0-1,24 0 1,-49 25-16,50-25 15,-1 0 1,1 0 0,0 0-1,-1 0 1,1 0 0,-1 49-1,-24-49 1,25 0-1,-25 0-15,24 0 16,-24 0 15,0 0-15,0 0 0,24 0-1,-24 0 1,0 0-1,25 0 79</inkml:trace>
  <inkml:trace contextRef="#ctx0" brushRef="#br0" timeOffset="38464.18">13146 8434 0,'0'-25'172,"50"25"-125,0 0-47,-25 0 15,-1 0-15,1 0 16,25 0-16,-1 0 16,-24 0-1,50 0 1,-26 0-16,-24 0 15,0 0-15,0 0 16,24 0-16,-24 0 16,25 0-1</inkml:trace>
  <inkml:trace contextRef="#ctx0" brushRef="#br0" timeOffset="39116.37">13246 8384 0,'-75'0'16,"75"25"187,25-25-203,0 0 15,49 0-15,1 0 16,-1 0-16,1 0 16,-1 0-16,0-25 0,-24 25 15,-25 0-15,24 0 16,-49-25 15,-24 25 47</inkml:trace>
  <inkml:trace contextRef="#ctx0" brushRef="#br0" timeOffset="39602.55">13246 8434 0,'25'0'94,"24"0"-94,26 0 15,-1 0-15,0 0 16,1 0-16,-1 0 16,-24 0-16,-1 0 0,1 0 15,-25 49 1,-25-24 62</inkml:trace>
  <inkml:trace contextRef="#ctx0" brushRef="#br0" timeOffset="79327.95">15280 10492 0,'-50'0'157,"50"75"-157,-25-26 0,25-24 15,-49 0-15,49 25 16,-25-50-16,25 49 16,-25-49-16,25 50 15,-25-50 1,25 25-16</inkml:trace>
  <inkml:trace contextRef="#ctx0" brushRef="#br0" timeOffset="79658.1">15032 10616 0,'0'-24'16,"24"24"31,-24 24-47,50 26 15,-25-25 1,-25 24-16,74-24 0,-74 0 16,50 25-16,-50-26 15,25-24 1</inkml:trace>
  <inkml:trace contextRef="#ctx0" brushRef="#br0" timeOffset="80250.64">14833 10418 0,'25'0'62,"25"0"-46,-26 0-16,26 0 15,0 0-15,-1 0 16,1 0-16,-1 0 0,1 0 16</inkml:trace>
  <inkml:trace contextRef="#ctx0" brushRef="#br0" timeOffset="80896.73">14908 10220 0,'99'0'78,"-25"0"-62,1 0-16,-1 0 15,0 0-15,-24 0 16,-25 0-16,0 0 16,24 0-1</inkml:trace>
  <inkml:trace contextRef="#ctx0" brushRef="#br0" timeOffset="81367.86">16024 10716 0,'-25'0'15,"50"0"16,24 0-31,-24 0 16,25-25-16,-1 25 16,1 0-16,24 0 15,-49 0-15</inkml:trace>
  <inkml:trace contextRef="#ctx0" brushRef="#br0" timeOffset="81563.89">16123 10889 0,'50'0'47,"-1"0"-47,1 0 16,-1 0-16,26 0 15</inkml:trace>
  <inkml:trace contextRef="#ctx0" brushRef="#br0" timeOffset="81968.27">17537 10567 0,'0'0'0,"-50"0"94,1 74-79,-1-49-15,25 0 16,25 24-16,-49-49 15,49 50-15,-25-50 16,25 25-16</inkml:trace>
  <inkml:trace contextRef="#ctx0" brushRef="#br0" timeOffset="82199.34">17239 10592 0,'25'24'47,"0"-24"-31,24 75-16,-24-75 15,0 49-15,25-49 16,-26 50-16,1-50 15,-25 50-15,50-50 0</inkml:trace>
  <inkml:trace contextRef="#ctx0" brushRef="#br0" timeOffset="83595.82">15205 10666 0,'25'0'16,"25"0"62,-50-50-31,24 26 0,-48 24 62,24 49-109,-50 1 16,0-25-16,26 24 15,-26 26-15,0-26 16,50 1 0,-24-50-1,24-25 63,49 0-62</inkml:trace>
  <inkml:trace contextRef="#ctx0" brushRef="#br0" timeOffset="83978.2">15032 10567 0,'49'0'47,"1"25"-31,-1-25-16,1 24 15,-25-24-15,0 75 16,24-26-16,-24 26 15,25-26-15,-25 1 16,-25-25-16,74 24 16</inkml:trace>
  <inkml:trace contextRef="#ctx0" brushRef="#br0" timeOffset="85095.4">15304 10592 0,'0'-50'0,"25"50"32,-25 25 61,-49 49-77,49-49-16,-25-25 16</inkml:trace>
  <inkml:trace contextRef="#ctx0" brushRef="#br0" timeOffset="203763.53">12601 17115 0,'0'0'0,"124"0"16</inkml:trace>
  <inkml:trace contextRef="#ctx0" brushRef="#br0" timeOffset="207054.67">11187 16818 0,'0'-25'16</inkml:trace>
  <inkml:trace contextRef="#ctx0" brushRef="#br0" timeOffset="207158.34">11063 16768 0,'0'0'16,"-25"-25"0,-49 25-16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10:03:22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16718 7863 0,'0'0'15,"-24"0"-15,-1 0 0,-25 50 16,25-50-16,1 24 15,-26-24-15,25 0 16,25 50-16,-49-50 16,49 25-16,-25-25 15</inkml:trace>
  <inkml:trace contextRef="#ctx0" brushRef="#br0" timeOffset="48720.11">19372 13568 0,'0'0'0,"50"0"157,24 0-142,51 50-15,73-50 16,75 49-16,74-49 16,75 75-16,-1-75 15,-98 0-15,-25 0 0,-100 0 16,-99 0-16,-49 0 15,-50-25 1,0-25-16</inkml:trace>
  <inkml:trace contextRef="#ctx0" brushRef="#br0" timeOffset="49101.93">20414 13643 0,'0'0'16,"75"0"-16,24 0 0,124 0 15,75 24-15,99-24 16,124 75-16,74-75 16</inkml:trace>
  <inkml:trace contextRef="#ctx0" brushRef="#br0" timeOffset="68608.28">17735 15205 0,'0'-25'16,"0"1"0</inkml:trace>
  <inkml:trace contextRef="#ctx0" brushRef="#br0" timeOffset="69274.8">17090 15280 0,'-24'0'0,"-26"0"16,0 0-1,26 0 1,-26 0 15,75 0 79,0 0-110,24 0 15,26 0-15,24 0 16,25 0-16,74 0 16,1 0-16,49 0 15,-25 0-15,-25 0 16,26 0-16,24 0 15,-25 0-15,-25 49 16,-24-49-16,-50 0 0,0 0 16,-25 50-1,-49-50-15,0 0 0,-1 0 16,1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10:05:18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17462 6424 0,'-49'0'32,"74"0"77,-1 0-93,51 25-16,24-25 15,75 0-15,24 50 16,50-50-16,0 0 15,-24 0-15,24 49 16,-50-49-16,-74 0 16,0 0-16,-74 0 15</inkml:trace>
  <inkml:trace contextRef="#ctx0" brushRef="#br0" timeOffset="390.45">18033 6548 0,'0'0'0,"50"0"46,24 0-30,50 0-16,74 0 16,51 0-16,23 0 15,51 50-15,24-50 16</inkml:trace>
  <inkml:trace contextRef="#ctx0" brushRef="#br0" timeOffset="4823.89">28451 6449 0,'-25'0'0,"50"0"47,49 25-32,100-25-15,99 50 16,99-50-16,99 99 16,174-25-16,-74 1 15,-1-1-15,-198-24 16,-99-1-16,-149-49 15,-25 50-15,-74-50 16,-74 0 47,-1 0-48,25 0-15,0 0 16,-24 0-16</inkml:trace>
  <inkml:trace contextRef="#ctx0" brushRef="#br0" timeOffset="59303.37">27880 8359 0,'0'0'0,"0"-25"79,0 75-17,0 0-62,0-26 16,0 1-16,-49 25 15,49-1-15,0 1 16,0-25-16,-25 0 16,25 24-16,-25-49 0,25 25 15</inkml:trace>
  <inkml:trace contextRef="#ctx0" brushRef="#br0" timeOffset="61509.14">27384 8359 0,'0'-25'32,"25"-24"-17,0 49-15,25 0 16,-1 0-16,26 0 15,-1 0-15,25 0 16,0 0-16,1 0 16,-26 0-16,1 0 15,-1-25-15,-24 25 16,-50-25-16,24 25 16,-24-49-16,0 24 15,0 0 16,0 50 63,0 0-78,0 24-16,-49 26 15,49-26-15,0 1 16,-25-1-16,25 1 16,0 24-16,0-49 0,0 25 31,-50-50 31,50-50-30,25 50-17,-25-49-15,25 49 16,-25-25-16,25 25 16,0 0-1,24 0 1,-24 0-16,0 0 31,-25 49-15,0 1-1,0-25 1,49-25 0,-49 25-16,50-25 15,-25 0 1,0 0-1,-25-25 1,49-50 0,-49 26-1,0 24-15,0 0 16,-25 25 0,50 0 109,0-49-110,25 49-15,-1 0 16,1 0-1,-25 0 1,-25 24 0,0 1 15,0 0-15,0 0-1,0 24 1,0-24 15,24-25-15,-24 25-1,50-25 1,-25 0-16,0 0 16,24 0-1,1 0 1,-1 0-1,-24-25 1,0-24 0,25 24-1,-25-25 1,-25 25 0,49 25-1,-49-24 1,0-26 31,-25 50-32,1 0 17,-1 0-17,-25 25 1,50 0-1,-25-25-15,25 24 16,0 26 0,0-25-1,0 0-15,0 24 16,75-24 15,-50-25-15,-1 0-16,26 0 15,0 0-15,-1 0 16,-24 0-16,0 0 16,24 0-16,-24 0 15,-25-50-15,25 50 16,-25-24-16,50 24 16,-50-25-16,24 25 15,-24-50-15,0 25 16,25 25-16,-25-24 31,0-1 16,-25 25 15,-24 0-30,49 25-1,0 24-31,0 1 16,0 24-1,0 1 1,25-75-1,24 49-15,26 1 16,-51-50 0,26 0-16,-25 0 15,0 0-15</inkml:trace>
  <inkml:trace contextRef="#ctx0" brushRef="#br0" timeOffset="62500.53">30510 8235 0,'0'75'94,"0"-26"-78,0-24-1,49-25-15,-24 25 16,25-25 0,-25 0-16,49 0 15,-74-25 1,50 25-16,-50-74 0,24 24 16,-24 25-16,0-24 15,0 98 48,0 1-48,0-1 1,0 1 0,0 0-1,0-26 1,75-98 31,-75 24-32,25 50-15,-25-49 16,24 49 0,26 0 15,-50 25-31,0-1 15,25 1-15,-25 25 16,0 24-16,0-24 16,0-25-16</inkml:trace>
  <inkml:trace contextRef="#ctx0" brushRef="#br0" timeOffset="63099.5">31279 8086 0,'49'0'0,"-49"50"32,0 24-17,0-24-15,25 24 16,-25 1-16,0 24 16,0 0-16,0-24 15,0-1-15,0-24 16,0-26-16,0-48 62,0-1-46,50 0-16,-50-25 16,0 26-16,0-26 15,-25 0 1,25 26-1,-25 24-15,25-25 16</inkml:trace>
  <inkml:trace contextRef="#ctx0" brushRef="#br0" timeOffset="63430.28">31353 8260 0,'0'-50'16,"50"50"0,-50-24-16,49 24 15,1 0-15,-25 0 0,24 0 16,-24 0-16,0 74 31,-25-49-31,0 0 16,0 24-1,-25-49 1,25 25-16,-49-25 16,24 0-1,0 0 1</inkml:trace>
  <inkml:trace contextRef="#ctx0" brushRef="#br0" timeOffset="64154.88">31700 8310 0,'0'0'0,"50"0"0,-50-25 15,25 25 95,-25 25-95,25-25-15,-25 49 16,49-24-16,1 25 16,-25-50-1,24 0 1,-24 0-1,-25-25 1,0 0 0,0 50 46,25-25-62,24 0 16,1 0-16,24 0 15,1 0-15,-25 0 16,-50-50-16,24-24 16,-24 24-16,0 1 15,0-1-15,0 0 16,0 1 0,0 74 77,0 24-77,0 1 0,0-25-16,-24-1 15,24 26-15,0-25 16,0 0-16,0 24 15,0 26-15,24-51 16,1 1-16,0-25 16,25 75-16,-26-75 15,26 0-15,0 0 16,-50-50 0</inkml:trace>
  <inkml:trace contextRef="#ctx0" brushRef="#br0" timeOffset="64304.78">32445 8285 0,'49'0'31,"1"0"-15,-25 0-16,24 0 15,-49-50-15</inkml:trace>
  <inkml:trace contextRef="#ctx0" brushRef="#br0" timeOffset="64961.91">30609 8037 0,'0'25'32,"0"-75"-1,25 0-16,0 1 1,-50 49 47,-25 0-48,25 0 1</inkml:trace>
  <inkml:trace contextRef="#ctx0" brushRef="#br0" timeOffset="66113.77">30634 8086 0,'0'0'0,"0"-24"125,-50 24-125,50-50 31,0 25-15,25 25-1,-50 0 63,0 0-46,25-25-17,-24 25 1,24-25-16</inkml:trace>
  <inkml:trace contextRef="#ctx0" brushRef="#br0" timeOffset="68520.2">27756 10145 0,'25'-49'16,"-25"-1"-1,75 0-15,-75 1 16,49-51-16,1 26 15,-1-25-15,-49 24 16,0 51-16,0-1 16,25 25 31,0 25-32,-25-1 1,50 26-16,-50 0 0,25-1 15,-25 1-15,0-1 16,0 26-16,0-26 16,0 1-16,0-25 15,0 0-15</inkml:trace>
  <inkml:trace contextRef="#ctx0" brushRef="#br0" timeOffset="69172.1">27905 9947 0,'0'0'0,"-74"-25"31,74 0-31,25 25 16,24 0 0,50 0-16,1 0 15,-1 0-15,25-74 16,-50 74-16,-24-50 15,-25 50 1,-25-25 0,0 75 31,0-1-32,0 1 1,0-75 31,0-24-32,0-1-15,0-24 16,0-1-16,0 26 16,49 24-16,-49 74 46,0 1-30,75 24-16,-50-24 16,49 24-16,-24-49 15,24-25-15,0 50 0,-49-50 16,50-25 0,-75 0-16,0-24 15,0-1-15,0-24 16,0-1-16,0 26 15,0-1-15,-25 50 16,25 25 31,0 24-47,25-24 16,-25 0-16</inkml:trace>
  <inkml:trace contextRef="#ctx0" brushRef="#br0" timeOffset="69374.3">29270 9550 0,'0'0'0,"0"-25"16,0 50 31,0 24-47,0 1 15,0 0-15,49 24 16,-49-49-16,0 0 16,0 24-16</inkml:trace>
  <inkml:trace contextRef="#ctx0" brushRef="#br0" timeOffset="69697.2">29245 9575 0,'0'0'0,"0"-50"32,49 75-1,-24 24-31,25 26 16,-25-26-16,-25 1 15,0-25-15,0 24 0,0 1 31,-25-50-31,25 25 16,-50-25 0,25 0-16,-24 25 15,-1-25 1,25 49 0,-24-49-1,74-25 1</inkml:trace>
  <inkml:trace contextRef="#ctx0" brushRef="#br0" timeOffset="70350.2">30435 9451 0,'0'-75'31,"0"50"-15,-24 25 46,-26 0-30,50 50-32,0 0 15,0-1-15,0 1 16,0-1-16,0 1 15,0 0-15,0-26 16,0 1 0,25-25-16,49 0 31,-24 0-15,-50-25-16,49 25 15,-49-49-15,25 49 16,25-25-1,-25 25 48,-25 50-47,0-1-1,0 1 1,0-1-1,0-24-15</inkml:trace>
  <inkml:trace contextRef="#ctx0" brushRef="#br0" timeOffset="71399.23">30981 9723 0,'25'-24'31,"0"-1"-31,-25-25 16,49 50-16,-49-25 16,0 1-1,-25 24 1,-24 0-1,-26 0 1,51 0 0,24 49-16,-50 1 15,50-25-15,0-1 16,0 26-16,50-25 16,-26-25-1,1 0-15,50-25 16,-75-25-1,0 26 1,-25 24 0,50 0 46,-1 0-62,-24 49 16,50-49-16,0 0 15,-26 0 1,26 0-16,-25-49 16,25 24-16,-26-25 0,-24 1 15,75-51 1,-75 26-16,0 0 0,25 24 16,-25 0-16,0 26 15,0-26-15,0 25 16,-50 50 46,25 25-46,25-26 0,0 26-16,0 0 15,0 24-15,0 0 16,0 26-16,0-26 15,50 0-15,-1-24 0,26 0 16,-26-50 0,-24 0-1,0 0-15,49-25 16,-74 0 0,50-25-16,-50 26 15,0-1-15,0 0 16,-50 25 46,50 25-30,0 24-17,25 26 1,0-50-1,25-25 1,-26 0 0,26 0-1,-50-25 1,0 0-16</inkml:trace>
  <inkml:trace contextRef="#ctx0" brushRef="#br0" timeOffset="71587.11">31502 9525 0,'0'0'16,"-50"0"-16,26-25 15,73 25 17,1 0-32,-1 0 15,1 0-15,0 0 16,-26 0-16,-24-25 15</inkml:trace>
  <inkml:trace contextRef="#ctx0" brushRef="#br0" timeOffset="72591.27">29170 9624 0,'0'0'0,"0"-25"78,0-24 16,0 74-63,0-1-31,0 26 16,0 0-16,25-1 16,-25 1-16,0-25 15,25-1-15,-25 26 16,0-25 46</inkml:trace>
  <inkml:trace contextRef="#ctx0" brushRef="#br0" timeOffset="72913.13">29220 9575 0,'0'0'0,"0"-25"15,25 25 16,24 0-31,-24 0 16,0 0-16,25 25 16,-50 24-1,-25 1 1,-50-1 0</inkml:trace>
  <inkml:trace contextRef="#ctx0" brushRef="#br0" timeOffset="73409.16">29369 10492 0,'0'0'0,"0"25"31,0 0-31,0 0 16,0 24-16,0-24 15,0 0-15,0 25 16,0-26-16</inkml:trace>
  <inkml:trace contextRef="#ctx0" brushRef="#br0" timeOffset="73572.66">29270 10815 0,'74'0'47,"-24"0"-32,-26 0-15,1 0 16,-25-25-16</inkml:trace>
  <inkml:trace contextRef="#ctx0" brushRef="#br0" timeOffset="73738.86">29146 10443 0,'0'0'0,"0"-25"15,0-25 1,49 50-1,1 0-15,24 0 16,1 0-16,-1 0 0,-49 0 16</inkml:trace>
  <inkml:trace contextRef="#ctx0" brushRef="#br0" timeOffset="74099.48">29939 10468 0,'0'0'0,"0"-25"16,25 0-16,-50 25 47,0 0-32,-24 0 1,-1 0 0,50 25-1,0 24-15,-49-24 16,49 0-16,0 0 16,0 24-16,24-24 15,1-25 1,25 0-16,-1 50 15,26-50-15,-1 0 0,1 0 16</inkml:trace>
  <inkml:trace contextRef="#ctx0" brushRef="#br0" timeOffset="75006.73">30634 10393 0,'0'-49'16,"0"98"-16,0-123 0,0 49 31,0 75 78,0-1-109,0 1 16,0-1-1,0-24 1,25-25-16,-25 25 16,49-25-16,-49 50 15,25-50-15,-50 0 63,0 0-48,-24 0-15,-1 0 16,1 0-16,-1 0 16,25 0-16,-24 0 15,-1 24-15</inkml:trace>
  <inkml:trace contextRef="#ctx0" brushRef="#br0" timeOffset="75771.92">30807 10344 0,'0'0'0,"0"-25"15,0-25 1,-24 50 15,-1 0-15,0 0-16,25 25 15,-74-25-15,74 50 0</inkml:trace>
  <inkml:trace contextRef="#ctx0" brushRef="#br0" timeOffset="77060.38">29790 11311 0,'0'0'0,"50"-50"0,-25 26 16,24-26 15,-49 25-15,-24 25-1,-26 0 1,25 0-16,0 0 16,-24 0-16,24 0 15,-25 25-15,1 74 31,49-74-31,0 0 0,0 24 16,0-24-16,25-25 16,24 50-16,-24-50 15,49 0 1,-24-25 0,-50 0-1,0-24 1,0 73 93,50-24-109,-50 50 16,74-25-1,-24-25 1,-26 0 0,-24-25-16,50 0 15,-50-24-15,0 24 16,0 0-16,0 0 16,0-49-1,25 74-15,0 0 47,24 25-16,-49-1-15,0 1 0,0 50-1,50-75-15,-25 24 16,0-24-16,24 0 15,1 0-15,-25 0 16,24-24-16,1-51 16,-50 26-1,0 24 1,0 0 0,-50 25-1,25 0 16,25 25-15,0 24 0,0-24-16,0 25 15,0-1 1,50-49-16,0 0 16,-26 25-16,1-25 15,25 0-15,-25 0 16</inkml:trace>
  <inkml:trace contextRef="#ctx0" brushRef="#br0" timeOffset="78607.95">31279 11187 0,'0'0'0,"49"-25"31,-49-25-31,0 26 32,-24 24-32,-26 0 15,0 0-15,1 0 16,-1 0-16,0 0 15,50 74 1,-49 1 0,49-51-16,25 1 15,49 25 1,-49-50-16,24 0 16,1 0-16,0-50 15,-75 50 48,50 0-32,24 0-15,-24 0-16,0 0 15,0 0-15,24-25 16,-24 1-16,25-26 15,-25 0-15,-25-24 16,74 24-16,-74 1 16,0-26-16,0 26 0,0 24 15,0 0 1,0-25-16,0 26 16,0-1 15,-25 25-31,0 0 31,25 49-15,0-24-16,-49 0 15,49 25-15,0 24 16,0-24-16,0 24 16,25-24-16,-25-1 15,49 1-15,1 0 16,-25-26-1,-1-24-15,51 0 32,-26-24-32,-24 24 0,25-50 15,-25 0-15,-1 25 16,26 1-16,-25-51 16,-25 50-1,0 1 16,-25 24-15,-25 0 0,26 0 15,24 49-15,0-24-16,0 25 15,0-26-15,0 1 16,0 25-16,0-25 15,49-25-15,-49 49 16,25-49-16,-25 50 16,25-50-1,-25 25-15,0 24 32,0-24-1,-25-25-16,-49 0 1,49-25 15,25-49-15,0 24-16,49 50 16,-49-49-16,100 49 15,-76-25-15,1 25 16,25 0-16,-25 0 15,-1 0-15,-24-25 16,0 75 47,0-25-48,0 24 1,0 1-1,25-50-15,25 0 16,24 0-16,-49 0 16,50-50-1,-75 25-15,0-24 16,0-1 0,-25 25-1,-50 25-15,1 0 0,-25 0 16,24 0-1,1 0-15,49 0 0,-49 0 16,-1 0-16</inkml:trace>
  <inkml:trace contextRef="#ctx0" brushRef="#br0" timeOffset="80353.25">29418 11981 0,'0'0'0,"0"-50"31,0 0-16,0 26 1,-49-1 0,24 25-1,0 0 1,0 0-16,-24 0 0,-26 0 16,51 49-1,24 1 1,0-25-1,0 0-15,24 24 16,51-49-16,-26 25 16,1-25-16,0 0 15,-1 0 1,-49-25 0,0-24-1,0 24-15,0 0 31,-25 25-31,25-25 16,0 75 47,25-50-48,25 49-15,-25-49 16,-1 0-16,26 0 15,-25 0 1,-25-74-16,0 49 31,0 50 1,0 0-17,49 24-15,-49-24 16,25 0-16,0-25 15,25 0 17,-50-25-17,0-49 1,0 24 0,24 1 46,51 49-62,-26 0 16,-49 24-1,25-24-15,-25 25 16,50 0 0,-25-25-1,-25 50 1,49-50-16,1 0 15,-25 0-15,-1-50 16,26 25 0,-50 0-16,0-24 31,-50 24-31,26 25 16,-26 0-16,25 0 15,-24 0-15,49 25 16,-50-25-16,50 49 15,0-24-15,0 50 16,0-51 0,25-24-1,24 0-15,-24 0 16,0-24-16,25-1 31,-75 25 0,25 49-15,25-49 15,24 0-31,1 0 16,0 0-16,-1-24 16,-24 24-16,-25-75 15,25 75-15,-25-49 16,0 73 62,0 51-62,0-26-16,49-24 15,-49 25 1,25-50-1,-25-25 1</inkml:trace>
  <inkml:trace contextRef="#ctx0" brushRef="#br0" timeOffset="80459">30460 11757 0,'0'0'0,"25"0"31</inkml:trace>
  <inkml:trace contextRef="#ctx0" brushRef="#br0" timeOffset="82019.39">30435 12080 0,'0'0'0,"25"0"16,0-25-16,25 25 16,24-25-16,-49 25 15,0-74-15,24 24 16,1-24-16,-50-1 0,49 1 16,-49 24-16,0 26 15,0-26-15,0 25 16,-24 25-1,24-25 1,-25 25 15,0 0-15,25 25-16,-25 0 16,25 25-16,-49 74 15,49-50-15,0 0 16,0 1-16,0-26 15,0 1-15,0-25 0,99 49 16,-74-74 0,-1 0-16,26 0 15,0 0-15,24-25 16,-49 25-16,0-49 16,24 49-16,1-25 15,-50-25 16,-25 50-15,-25 0 0,-24 0-16,24 0 15,50 25-15,0 0 32,25-25-17,25 0-15,-25 0 16,-1 0-16,26 0 15,-50 25 32,0 24-31,0 1 0,50-50-1,-26 0-15,26 0 16,0-50-16,24 50 0,-24-74 15,-1 49-15,-49-49 16,100 24-16,-76-24 16,-24-1-16,50-24 15,-50 50-15,0-1 16,0 25-16,-25-24 16,0 73 46,25 51-46,-49-26-16,49 51 15,0-26-15,0 0 16,0-24-16,0 0 16,25 24-16,-1-49 15,26 0-15,-25-25 16,0 0-16,24 0 15,-24 0 1,-25-25-16,0 0 16,0 0-16,0-24 15,-50 49 1,26 0 0,24 24 30,49-24-30,-24 0-16,0 0 16,24-49-16,-24 24 15,-25 0-15,50-24 16,-50 24-16,0 0 16,0-25-16,0-24 15,0 49 16,-50 25 1,50 50-17,0-25-15,0 24 0,0-24 16,0 25-16,50-26 16,-25 1-16,-1-25 15,26 50-15,-25-50 16,0 0-16,24 0 15,-24-25-15,0 25 16,-25-50-16,49 50 16,-49-49-16,0 24 15,0 99 48,0-24-63,0 24 31,25-74-31,25 25 0,-25-25 16,24 0-16,-24 0 15,25 0 1</inkml:trace>
  <inkml:trace contextRef="#ctx0" brushRef="#br0" timeOffset="82148.33">32618 11931 0,'25'0'32</inkml:trace>
  <inkml:trace contextRef="#ctx0" brushRef="#br0" timeOffset="84968.93">31973 11857 0,'25'0'78,"0"0"-46,24-25-17,26-50 1,-50 75-16,-25-49 16,24 24-1,-24-25 1,0 26 15,0-1-15,0 0 46,0-25 1,-24 50-32,-26 0-15,25 0 15,0 0 0,25 25-15,-24-25-1,24 25 1,-50-25 0,50 25-16,0 0 15,-25-25 1,25 74-16,0-24 15,-25-1 1,25 1 0,0-25-1,0 24 1,0-24 0,0 0-1,0 0 1,0 24-1,0 1 1,0-25 15,0-1-15,0 51 15,0-50-15,25-25-1,-25 25 1,25-25 0,25 49 15,-26-49-15,1 0-16,25 0 15,-25 0-15,-1 0 16,26 0-16,-25 0 0,0-25 31,24 1-15,-24 24-1,-25-50 1,25 50 0,-25-25-16,0 0 15,50-24 1,-50 24 15,0 0-15,0 0-1,0-24 17,0 24-1,0 0-16,-25 25 1,0 0 15,0 0-15,0 0 0,-24 0-1,24 25 1,0-25-1,25 74-15,0-24 16,-50-50 0,50 74-16,0-49 15,25 0-15,0 25 16,-25-26-16,99 26 16,-49-50-16,24 50 15,-49-50-15,25 49 16,-1-49-16,26 0 15,-26 50-15,-24-50 16</inkml:trace>
  <inkml:trace contextRef="#ctx0" brushRef="#br0" timeOffset="99170.43">27360 13667 0,'-25'0'15,"50"0"110,49 0-125,0 0 16,1 0-16,-1 0 16,-24 0-16,-1 0 15,-24 0-15,0 0 16,-25 25 109,0 0-125,0 25 16,-50 24-16,50 0 15,-24 1-15,24-26 16,0-24-16,0 25 15,0-25 1,-25-25 47</inkml:trace>
  <inkml:trace contextRef="#ctx0" brushRef="#br0" timeOffset="99736.03">28228 13717 0,'0'0'0,"25"-50"31,-25 26-15,0 48 46,0 26-46,-25 0-1,25-26-15,-50 26 16,50-25-16,-25 0 16,25 24-1,-49 1 1,74-50 125,24 0-141,-24 0 15,25 0-15,-1 0 16,1 0-16,24 0 15,-24 0-15,-25 0 16</inkml:trace>
  <inkml:trace contextRef="#ctx0" brushRef="#br0" timeOffset="99989.33">28352 13891 0,'0'24'62,"0"1"-62,0 0 16,0 25-16,0-26 0,0 26 15,0 0-15,0-1 16,49 1-16</inkml:trace>
  <inkml:trace contextRef="#ctx0" brushRef="#br0" timeOffset="100478.83">28724 13816 0,'0'0'0,"0"-49"16,0 24 47,0 50-1,0 49-46,0-49-16,0 24 15,0-24-15,49-25 16,-49 50-16,75-50 16,-50 25-16,24-25 15,-24 0-15,0 0 16,-25-25-1,0-50-15,0 51 16,0-1-16,0 0 16,-25-25-1,-25 50 1,1 0 0,-1 0-1,25 0 1</inkml:trace>
  <inkml:trace contextRef="#ctx0" brushRef="#br0" timeOffset="101466.5">29394 13717 0,'0'0'0,"0"-25"32,0 0-1,0-24-15,-25 24 15,0 25 31,0 0-46,0 0 0,-24 0 15,49 50-31,-25-1 15,25-24 17,25-25 15,24 50-32,-24-50 1,25 24-1,-25-24 1,-1 25 0,26-25 15,-50 50 0,25-50-15,-25 25-1,0-1 1,0 26 0,0-25-1,-75-25 63,51 0-62,-1-25 0,25 0-1,0 0 1,0 1 15,25 24-15,24 0-1</inkml:trace>
  <inkml:trace contextRef="#ctx0" brushRef="#br0" timeOffset="101653.39">29815 13841 0,'75'0'47,"-1"0"-47,-24 0 16,-1 0-16,1 0 0</inkml:trace>
  <inkml:trace contextRef="#ctx0" brushRef="#br0" timeOffset="102059.14">30262 14089 0,'0'-74'31,"25"74"-15,-25-75-16,0 50 15,0 1-15,0-1 16,24-50-16,-24 51 16,50-1-16,-50-25 15,25 50 1,0 0 31,24 75-32,-49-51-15,50 26 0,-50 0 16,49 24-16,-49-24 16,0 24-16,0-24 15,0-26-15</inkml:trace>
  <inkml:trace contextRef="#ctx0" brushRef="#br0" timeOffset="102740.78">30386 14039 0,'0'0'0,"-25"-49"31,50 49-15,-25-25-16,74 25 15,-24 0-15,-25 0 16,24-25-16,-24 25 16,-25-49-16,25 49 15,-25-25-15,0 74 78,0 26-62,0-50 0,0-50 31,0-25-32,0 25-15,0-24 16,0 24-1,0 50 64,74 0-64,1 24-15,-51-49 16,1 0-1,25 0-15,-50-25 47,25-24-47,-25 24 16,0 0-16,0 0 16,0-49-1,24 99 48</inkml:trace>
  <inkml:trace contextRef="#ctx0" brushRef="#br0" timeOffset="102938.65">31155 13767 0,'0'24'62,"0"1"-46,0 25-16,0-25 16,0-1-16,0 1 15,0 25-15</inkml:trace>
  <inkml:trace contextRef="#ctx0" brushRef="#br0" timeOffset="103266.25">31105 13742 0,'-25'-50'16,"50"50"-1,0 0 1,24 0-16,-24 0 16,0 0-16,25 25 0,-50 25 15,25-26-15,-25 1 16,49 25 0,-49-1-16,0 1 15,0 0 1,-49-50-1,24 49-15,0-49 16,-50 75-16,26-75 16,-1 24-16,1-24 15,24 0-15,-25 0 16</inkml:trace>
  <inkml:trace contextRef="#ctx0" brushRef="#br0" timeOffset="107044.72">27583 14982 0,'0'-25'32,"0"-24"-1,25 49 0,49 0-15,0 0-16,1 0 0,49 0 15,-25 0 1,-24 0-16,-26 0 0,-24 0 31,-25-25-31,0 50 78,0 24-78,0 1 16,0-1-16,0 1 16,-50 0-16,50-1 15,0 1-15,0-25 16,-24 24-16</inkml:trace>
  <inkml:trace contextRef="#ctx0" brushRef="#br0" timeOffset="107466.2">28525 14883 0,'0'0'0,"0"-25"16,0-25-16,0 75 109,0 25-93,-49-1-16,49-24 16,-25 25-16,25-1 15,-50 26-15,50-50 16,0-1-16,0 26 15,25-75 64,50 25-79,-26 0 15,50 0-15,-24-49 16,-26 49-16,-24 0 15</inkml:trace>
  <inkml:trace contextRef="#ctx0" brushRef="#br0" timeOffset="107674.97">28798 15056 0,'0'0'0,"-49"0"16,49-24-16,0 73 31,0-24-16,0 25-15,0 24 0,0-24 16,0-1-16,0 1 16,0-25-16,0 24 15,0-24-15,0 0 16,0 25 0,49-50-1</inkml:trace>
  <inkml:trace contextRef="#ctx0" brushRef="#br0" timeOffset="108190.28">29071 15056 0,'0'0'0,"0"-74"31,50 74-31,-50-50 16,49 50-16,-24-24 15,50 24 1,-1 0 0,-49 24-1,-25 1-15,0 25 16,0-25-16,0-1 15,0 26 48,0 0-47,49-26-1,-49 26-15,0-25 16,0 24-1,0-24 1,-24-25 15,-26 0-31,0 0 32,26 0-32,-1 0 0,0 0 15</inkml:trace>
  <inkml:trace contextRef="#ctx0" brushRef="#br0" timeOffset="108664.87">29790 14982 0,'0'0'0,"0"-25"31,50 25-15,0 25 0,-50 0-1,24-25-15,-24 49 16,0-24 0,0 0-1,0 25 16,-49-26-15,49 1 0,0 25-1,-25-50 1,50 0 93,0 0-109,24 0 16,1 0-16,-1 0 16,-24 0-16</inkml:trace>
  <inkml:trace contextRef="#ctx0" brushRef="#br0" timeOffset="108815.42">30237 15156 0,'0'0'0,"50"0"47,-26 0-32,26 0-15,0 0 16</inkml:trace>
  <inkml:trace contextRef="#ctx0" brushRef="#br0" timeOffset="109219.9">30683 15081 0,'0'0'0,"0"-49"32,25 49-32,-25 24 62,0 26-46,25-50-16,25 50 15,-50-26-15,49 26 16,-24-50 0,-25 25-16,74-25 15,-24 0-15,0 0 16,-50-25-16,0 0 15,0-24 1,-25-26 0,-25 75-16,25-25 15,-24 25 1,49-24-16,-50 24 47,50 24-32</inkml:trace>
  <inkml:trace contextRef="#ctx0" brushRef="#br0" timeOffset="109871.05">31229 14982 0,'0'-50'32,"25"50"-1,-25 25-15,0 50-1,0-51-15,0 26 16,0 24-16,0-24 0,0 0 15,0-26-15,0 1 32,0-50-1,0 1-31,0-1 16,0-50-16,0 26 15,0-1-15,0 1 16,0-1-16,0 0 15,0 26-15,0-26 16,50 50 15,-26 0-31,26 0 32,-50 74-32,25-49 15,-25 0 1,0 0-1,0 24 1,0-24 15,-50 25-15,50-25 0,0-1-1,0 1 1,25-25-1,25 0 1,24 0-16,0 0 0,1 50 16,-26-50-16</inkml:trace>
  <inkml:trace contextRef="#ctx0" brushRef="#br0" timeOffset="110564.05">28203 16197 0,'0'0'0,"50"-49"47,-1 49-47,1 0 15,-1 0-15,26 0 0,-1 0 16,-49 0 0,0 0-16,-25 49 78,0 1-78,0-25 15,0 24-15,-25 26 16,25-1-16,-25-24 16,25 0-16</inkml:trace>
  <inkml:trace contextRef="#ctx0" brushRef="#br0" timeOffset="110906.84">28823 16222 0,'0'0'15,"50"-49"-15,-50 24 0,24 25 16,-24-25-16,0 50 78,-49 49-62,49-49-1,-25 25 1,25-26 0,0 26-1,25-50 48,49 0-48,1 0-15,-26 0 16,-24 0-16,0 0 16</inkml:trace>
  <inkml:trace contextRef="#ctx0" brushRef="#br0" timeOffset="111095.73">29096 16272 0,'0'0'0,"-50"0"0,25 0 16,25 25 15,0 24-15,0 1-16,0-25 15,0 0-15,0 24 16,0-24-1</inkml:trace>
  <inkml:trace contextRef="#ctx0" brushRef="#br0" timeOffset="111454.5">29270 16247 0,'0'0'0,"24"-50"0,-24 1 15,0 74 32,0 24-31,75 26-1,-26-75 1,-24 49-16,0-49 16,25 0-16,-26 0 15,26 0-15,0-49 0,-26 49 16,-24-50-1,0 25-15,-49-24 16,24 49 0,0 0-16,-24-25 15,-1 25-15,0 0 16,26 0-16,-1 0 16,50 0 15,-1 0-16</inkml:trace>
  <inkml:trace contextRef="#ctx0" brushRef="#br0" timeOffset="111778">29840 16148 0,'-25'0'31,"50"25"0,25-25-31,-1 49 16,1-49-16,-25 0 15,24 0 1,-24 0-16,-25-25 16,50 25-16,-50-24 15,-25 24 1,25-25-16,-75 25 15,51 0-15,-26-50 0,-24 50 16,24 0 0</inkml:trace>
  <inkml:trace contextRef="#ctx0" brushRef="#br0" timeOffset="111942.9">30435 16222 0,'75'0'32,"-26"0"-17,26 0-15,-26 0 16</inkml:trace>
  <inkml:trace contextRef="#ctx0" brushRef="#br0" timeOffset="112481.57">30931 16148 0,'0'0'0,"-24"0"0,24 74 47,0-49-31,0-50 62,0-24-78,0-26 15,0 26 1,24 49 47,1 24-48,25 26-15,-25-50 0,-1 50 16,26-50-1,-50-25 32,0-50-31,0 51 0,0-1-1,25 25 32</inkml:trace>
  <inkml:trace contextRef="#ctx0" brushRef="#br0" timeOffset="112870.86">31378 16222 0,'0'-49'62,"0"24"-46,0-25-16,0 25 16,25 1-16,-25-26 15,49 50 32,1 25-47,0 24 31,-50-24-31,0 25 0,0-25 16,49-1-16,-49 26 16,-25-25-16</inkml:trace>
  <inkml:trace contextRef="#ctx0" brushRef="#br0" timeOffset="113435.27">31452 16222 0,'0'0'0,"-24"-49"15,24 24 1,24 25 0,26 0-1,0 0-15,24-50 16,-24 50-16,-26 0 0,-24-25 16,0 75 46,0 0-46,0-100 46,25 25-62,-25 0 16,25-24-16,-25 24 15,0 75 32,0-26-47,50 1 16,-1 25-16,-24-50 16,-25 25-16,25-25 15,24 0 1,-49-75-1,0 26 1,0 24 0,0 0-16,0-25 15,-49 50 17,49 25-17,25-25-15</inkml:trace>
  <inkml:trace contextRef="#ctx0" brushRef="#br0" timeOffset="113590.16">32147 15974 0,'0'0'0,"0"-25"15,-25 75 32,25-25-47,0 24 16,0-24-16,0 25 15,0-1-15</inkml:trace>
  <inkml:trace contextRef="#ctx0" brushRef="#br0" timeOffset="113838.34">32072 15974 0,'0'0'0,"0"-25"15,25 25 1,25 0-16,-25 0 16,24 25-16,-24 0 15,-25 25-15,50-26 16,-50 1-16,0 50 16,-50-26-1,0-49-15,-49 25 16,25-25-16,-50 74 15,25-74-15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10:07:40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10145 6300 0,'-49'0'250,"24"0"-234,-50 0 15,26 0-15,-1 0 15,25 0 31,-24 0-46,-1 0 0,25 0 15,-24 0-16,24 0 1,25 50 0,-25-50-1,-25 25-15,1-25 16,49 25 0,-25-25-16,25 49 15,-25-49 1,25 25-1,-49-25 1,49 25-16,0 0 16,-25-25-1,25 49 1,-25-24 0,25 0-1,0 24 1,0-24-1,0 0 1,0 25 0,0-26-1,0 1 1,0 25 0,0-25-1,0 24 1,25-49-1,-25 50 1,0-25 0,49 24-1,1-49 1,-25 25 0,0-25 15,-25 50-31,49-50 15,-49 25 1,25-25 0,0 0-1,24 24 1,-24 26 0,0-50-1,-25 25-15,50-25 16,-26 25-1,1-25 1,-25 49 0,50-49-1,-1 0 1,-24 0 0,25 0-1,-50 25 1,50-25-16,-1 0 15,-24 25 1,0-25 0,-25 49-1,49-49-15,-24 0 16,0 0 0,25 0-1,-1 0 1,-49 25-16,25-25 15,0 0 17,0 0-17,24 0 1,1 0 0,-25 0-1,-25 25-15,24-25 16,26 0-16,0 0 15,-1 0 1,1 0 0,-1 0-1,1-50 1,-25 50 15,24 0-15,-24 0-16,25-24 15,-25 24-15,-1 0 16,51 0 0,-1 0-16,-49-50 31,25 0-15,-25 26-1,-1-26 1,26 50-16,-50-25 15,25 25-15,-25-25 16,25 25-16,-25-24 16,49-26-1,-24 25 1,0-24 0,24 24-1,-49 0 1,0-49-1,0 24-15,0 0 16,0 1 0,-24 24-1,24-25 1,-50 50 0,50-25-1,-25 25-15,-24-24 16,-1 24-1,50-50 1,-50 50-16,1-25 16,-1-24-1,1-1-15,24 25 16,0 25 31,-25 0-32,1 0 1,-1 0 0,0 0-1,1 0 1,-1-49 0,-24 49-1,24 0 1,1 0-16,24 0 15,0 0 1,-25 0 0,26 0-1,-1 0 1,0 0 0,-25 0-1,1 0 1,24 0-1,-25 0 1,1 49 0,-1-49-16,25 0 15,25 25 1,-24-25 0,-26 0-1,25 0 1,0 0-1,-49 50 1,49-50 0,0 0-16,0 0 15,-24 0-15,24 24 16,-25-24 0,26 0-1,-26 0 48,25 0-48,-49 0 1,49 0-16,-25 0 16,-24 0-1</inkml:trace>
  <inkml:trace contextRef="#ctx0" brushRef="#br0" timeOffset="1823.99">9996 6375 0,'25'0'31,"50"0"-15,-51 0-1,26 0 1,-50 25 15,0 24-15,0-24 0,25-25 30,0 0-30,-25-50 0,0 26 31,0-1-16,-50 25-31,-24 0 15,24 0 1,-25 0-16,51 0 16,-1 0-16,-25 0 15,75 0 79,-25-25-94,-25 25 31,0 0-31,-24 0 16,24 0 0,75 0 46,-26 0-62,1 0 16,0 0-16,-25 25 15,50-25 1,-50 49-16,0-24 16,49-25 30,-24 0-30,0 0-16,25-25 16,-26 25-16,-24-49 15,0 74 32,-49 24-31,49-24-1,25-25 1,49 0-16,-49 0 16,24-50-1,-49 26 1,-49 24 15,-1 0-31,1 0 16,-26 0-16,50 0 15,25 49-15,-25-49 16,25-25 47,-24 25-32,-26 0 0,50-24-15</inkml:trace>
  <inkml:trace contextRef="#ctx0" brushRef="#br0" timeOffset="11904.46">14511 3919 0,'49'0'63,"-24"0"15,0 0-47,25 0 0,-26 0 1,1 0-17,0 0 1,-25 25 15,0 25 0,0-75 32,0-25-48,50 50-15,-26-25 16,1 25 0,25 0-1,-25 0 1,-25 25 0,24-25-16,51 0 15,-1 0-15,1 0 16,-26 0-16,-24 0 15,0 0-15,24 0 110</inkml:trace>
  <inkml:trace contextRef="#ctx0" brushRef="#br0" timeOffset="18865.47">19323 6474 0,'49'0'31,"-49"-25"-15,-24 25 234,-1 0-219,0 0 0,0 0-15,-24 0-1,24 0 17,0 0-17,0 0 1,-24 0-1,24 0 1,0 0 0,-25 0 15,1 0-15,24 0-1,0 0 1,-24 0-1,24 0-15,0 0 16,-25 0-16,1 0 16,-1 0-1,50-25 1,-25 25-16,-24-49 16,-1 49-1,25 0-15,-49 0 16,49 0-1,-25 0-15,1 0 16,-1-25-16,1 25 16,24 0-16,-25 0 15,25 0-15,1 0 16,-1 0-16,-25-50 16,25 50-16,-24 0 15,-1 0-15,1 0 16,-1 0-16,0 0 0,1 0 15,-1 0-15,1 0 16,-26 0-16,25 0 16,26 0-16,-1 0 15,0 0-15,-25 0 16,1 0-16,24 0 16,-25 0-16,1 0 15,24 0-15,0 0 16,0 0-16,-24 0 15,-1 0 1,25 0 0,1 0-1,-26 0 1,75 0 109,0 0-125,-1 0 16</inkml:trace>
  <inkml:trace contextRef="#ctx0" brushRef="#br0" timeOffset="21267.06">17611 6350 0,'0'-50'32,"25"50"108,-25 50-15,0 0-125,0-26 16,0 1-16,0 25 16,0-1-16,0-24 15,0 0-15,0 25 0,0-26 16,0 1-16,0 0 15,0 25-15,0-26 16,0 1-16,0 0 16,0 25-16,0-25 15,0-1-15,0 26 16,0 0 0,50-26-16,-50 26 15,0 0 1,0-26-16,0 26 15,0-25 1,25 49 0,-25-24-16,0-1 31,0 1-31,0 0 16,49-26-1,-49 51 1,0-26-16,0-24 15,0 0 1,25-25-16,-25 50 16,0-26-1,0 1 1,0 0 0,25-25-16,-25 50 0,0-26 31,0 1-16,0 25 1,49-25 0,-49 0-1,25-25 1,-25 49 0,0 26-1,0-51 1,0 1-1,0 0 17,0 25-17,0-26 17,0 1-17,0 0 1,0 25 15,0-26-15,25-24-1,-25 25 48,25-25-48,24 0 1,-24 50 0,0-50-1,25 0 1,-26 25 0,1-25-1,25 0 1,-1 0-1,-49 24 1,50-24-16,-25 0 16,0 0 15,-25 50-31,49-50 16,1 0 15,-50 25-31,25-25 15,-1 0 1,26 0 0,-50 25-1,25-25-15,0 0 32,-25 49-32,49-49 0,-24 0 31,-25 25-31,25-25 0,-25 25 15,25-25-15,-25 25 16,49-25 0,-49 49-1,25-49-15,0 0 32,-25 25-1,25-25-16,24 0 1,1 0 0,0 0-1,-50 25-15,24-25 0,26 0 32,-25 0-17,24 0 1,1 0-1,-25 0 1,24 0 15,-24 0-15,25 0 0,-25 0 15,24 0 31,-24 0-30,0 0-17</inkml:trace>
  <inkml:trace contextRef="#ctx0" brushRef="#br0" timeOffset="22841.67">16867 6474 0,'0'-25'15,"0"0"17,50 25 46,-25 0-63,-25 25 1,0-99 78,0 24-79,49 50 32,1 25-31,-50 0-1,0 24 1,-25-49 0,-25 0-1,26 0 17,24-24-32,0-1 15,0-25-15,0 1 16,49 49 15,1 0-15,-1 0-1,-49 49 1,0-24 0,-49-25 30,24 0-14,25-50-17,50 26 1</inkml:trace>
  <inkml:trace contextRef="#ctx0" brushRef="#br0" timeOffset="23501.02">17711 5879 0,'49'0'31,"-49"-50"0,0 25-15,0-49 0,0 49-16,0-25 15,0-24-15,0 24 0,0 1 16,0-1 0,0 25-16,0 1 0,0-26 15,0 25 16,25 25 1,25 0-1,-1 0-15,1 50-1,-25-25-15,24 49 0,-24-24 16,25-1-16,-26-24 15,-24 25-15,50-26 16,-50 26 0,0 0-1,-25-50 17,25-25-17</inkml:trace>
  <inkml:trace contextRef="#ctx0" brushRef="#br0" timeOffset="23703.77">17909 5655 0,'-50'0'31,"50"-24"0,50 24-31,24-50 16,-24 25-16,49-24 16,50-26-16,-25-24 15</inkml:trace>
  <inkml:trace contextRef="#ctx0" brushRef="#br0" timeOffset="26556.65">17711 6276 0,'0'49'0,"0"-24"16,0 0-1,0-50 95,0 50-16,-25 24-79,0-49 16,25-24-15,0-1 0,0 0-1,50 25 48,-50 50-48,0-26 1,0 26 15,-25-50-15,25-25 0,0-24-1,0 24 1,0-25-1,25 75 32,-25 0-31,24 24-16,-24 1 16,0-25 15,0-50 16,0 0-47,0 0 15,0-49 1,0 49 0,50 50 30,-25 0-30,-25 0 0,0 24-1,-50-49 17,25 0-32,25-25 15,0 1 1,0-1-16,0 0 15,0-49 1,25 49 0,0 25-1,25 0 1,-26 0-16,1 0 16,50 0-1,-75 25-15,0 24 16,-50 1-1,25-25-15,-24-25 0,-1 49 16,25-49-16,-24 0 16,24 0-1,25-25 1,0 1 0,0-1-16,0-25 15,0 25 1,25 25-16,-1 0 15,51 0 1,-26 0 0,-49 75 15,0-26-31,-24-49 16,24 25-16,-50-25 15,25 0 1,0 0-1,25-49 1,0 24 0,0-25-16,0 25 15,0 1-15,0-1 16,25 25 0,25 0-1,-50 25 1,25-1-16,-25 1 0,0 25 15,24-50-15,-24 25 16,0-1 0,-49-24-1,-1 0 1,50-24 0,-25-1-1,25 0-15,0-25 16,0 1-16,0 24 15,0 75 32,50-1-47,-50-24 0,0 25 16,0-26-16,0 1 16,0-50 30,0-24-46,0 24 16,0-25-16</inkml:trace>
  <inkml:trace contextRef="#ctx0" brushRef="#br0" timeOffset="55935.71">8310 12378 0,'-50'0'109,"75"0"-15,99 0-94,149 0 15,99 0-15,25 0 16,49-50-16,100 50 16</inkml:trace>
  <inkml:trace contextRef="#ctx0" brushRef="#br0" timeOffset="57436.84">22746 12502 0,'99'0'31,"50"24"-31,74-24 0,75 0 16,74 0-16,-25 0 15,50 0-15,-25 0 16,-49-24-16,-75 24 16</inkml:trace>
  <inkml:trace contextRef="#ctx0" brushRef="#br0" timeOffset="68264.39">20340 14759 0,'0'0'0,"-25"0"16,25-25-1,0 99 126,0-24-125,50-50-16,-50 25 15,24-25 1,-24 25-16,25-25 31,25 0 63,49-75-79,-49 50-15,49-49 16,25-25-16,25-25 16,49 25-16,-49-1 15,-75 51-15,-24 49 16,-50-25-16,0 50 31</inkml:trace>
  <inkml:trace contextRef="#ctx0" brushRef="#br0" timeOffset="69215.25">18058 17066 0,'0'24'94,"0"26"-78,0-25-1,0 49 1,0-49 0,25 0-1,24-25 48,-49-25-48,75 25-15,-1-50 16,50 1-16,50-26 16,49 1-16,-25 24 15,75-24-15,-74 74 0</inkml:trace>
  <inkml:trace contextRef="#ctx0" brushRef="#br0" timeOffset="70415.23">20166 14784 0,'0'0'0,"-25"0"32,25-50-1,0 25 16,25 25 31,-25 75-63,0-1-15,0 0 16,0-24-16,0 0 16,25-1-16,-25-24 0,50-25 15,-50 74-15,24-74 16,26 0 0,-25 0-1,-25-49-15,49 49 16,-49-50-16,75-24 15</inkml:trace>
  <inkml:trace contextRef="#ctx0" brushRef="#br0" timeOffset="79990.42">19819 13990 0,'-25'0'62,"25"-25"-31,25 0 16,49 25-47,50-49 0,50 49 16,24-50 0,50 50-16,25-50 0,-49 50 15,-26 0-15,0 0 16,-74 0-16,1 0 15,-51 0-15,0 0 16,-49 0-16,0 0 16,25-49-1,-50 24 1,24 25 0,-24-25-16</inkml:trace>
  <inkml:trace contextRef="#ctx0" brushRef="#br0" timeOffset="80261.25">21754 13519 0,'0'-25'16,"25"25"-1,24 0-15,1 0 16,-1 25-16,26-25 16,-1 74-16,25-24 15,-24-1-15,-26 1 16,-49-1-16,0 1 0,0 0 16,0 24-16,-99-24 15,0-1-15</inkml:trace>
  <inkml:trace contextRef="#ctx0" brushRef="#br0" timeOffset="80959.3">21654 13816 0,'75'0'31,"-1"0"-31,26 0 16,-1 0-16,25 25 16,-50-25-16,-24 0 15,-25 0-15</inkml:trace>
  <inkml:trace contextRef="#ctx0" brushRef="#br0" timeOffset="81259.2">21803 13494 0,'25'0'15,"0"0"1,25 25-16,-26-25 15,1 74-15,25-49 16,-25 24-16,24 1 16,-24-25-16,-25 24 0,50 1 15,-50-25-15,-25 0 16,0 24-16,-49-24 16,-1 25-16,1-1 15,-1-49-15</inkml:trace>
  <inkml:trace contextRef="#ctx0" brushRef="#br0" timeOffset="84634.9">19794 14238 0,'-25'0'78,"25"-25"94,-24 25-31</inkml:trace>
  <inkml:trace contextRef="#ctx0" brushRef="#br0" timeOffset="85024.48">19745 14213 0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14:49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7268 10443 0,'25'0'187,"-1"-50"-78,26 50-93,-25 0 0,-25 25-1,0 25 1,0-26 0,-50-24 15,50-49 0,25 49-15,-25-50-1,25 50 1,-25 25 0,0-50 77</inkml:trace>
  <inkml:trace contextRef="#ctx0" brushRef="#br0" timeOffset="1102.83">7813 10244 0,'0'0'0,"25"0"47,-25-49 46,0-1-77,50 50 0,-50-25-16,49 25 15,-49 25 16,0 0-31,0 25 16,-24-1 0,-1-49-1,25-25 17,0-24-32,0 24 15,0-25 1,0 75 31,0 25-32,-50-1 1,50-73 31,0-26-32,25 50 32,-25 25-31,25-25 31</inkml:trace>
  <inkml:trace contextRef="#ctx0" brushRef="#br0" timeOffset="2122.41">8334 10468 0,'0'0'0,"0"-25"125,50-25-110,-25 50 17,-25 25-17,0 25 1,-25-26 15,0-24-15,25-24-1,0-26 1</inkml:trace>
  <inkml:trace contextRef="#ctx0" brushRef="#br0" timeOffset="3443.05">8880 11460 0,'0'-25'16,"25"25"-1,-75 0 79,75 0-16,-25 50-47,-25-1-15,0-49 15,25-25-15,0-49-1,0 99 64,0-50-17,0 0-46,-49 50 15,24-25-15</inkml:trace>
  <inkml:trace contextRef="#ctx0" brushRef="#br0" timeOffset="9307.33">13519 17512 0</inkml:trace>
  <inkml:trace contextRef="#ctx0" brushRef="#br0" timeOffset="10988.95">13866 17016 0,'0'25'172,"49"-25"-63,-49 25-93,0-1 140,25-24 47,0 0-46,-50 0-126</inkml:trace>
  <inkml:trace contextRef="#ctx0" brushRef="#br0" timeOffset="30568.08">20241 12378 0,'0'-25'328,"0"-25"-297,0 25 16,0 1 16,0-26-32,0 25 31,0 0-30,0 0-17,0-24 48,0 24-32,0 0 0,0 0 16,0-24 0,0 24 31,49 25 78,-24 0-124,25 0-17,-26 0 1,26 0 15,-25 0 32,0 0-32,-1 0 16,26 0 31,-25 0 47,0 0-47,-25-25 78,0-24-125,0 24-15,0 0 15,0 0-15,0-24 0,0 24 15,0 0-16,0-25 1,0 26 15,0-26-15,0 25 15,0-24 32,49 24 46,-24 25 47,25 0-124,-25 0-17,24 0 1,-24 0 15,-25-25 157,0 0-173,0-24 1,0 24 15,0 0 0,0-25 1,0 26-17,0-1 1,0 0 15,0-25-15,0 25-1,0 1 17,0-26-17,0 25 1,0 0 46,25 25 110,0 0-156,24 0-1,-24 0 1,-25-24 0,25 24-1,-25-50 63,0 25-46,0 0-17,0-24 32,0 24-31,0-25-1,0 26-15,0-26 16,0 25 0,0-24-1,0 24 1,0 0 0,0-25-1,49 50 48,-49-24-16,25 24 31,0 0-47,0 0-31,24 0 16,-24 0-1,25 0 1,-25 0-1,24 0 1,-24 0 15,0 0-15,24 0 15,1 0-15,0 0-16,-26 0 31,1 0 16,25 0-31,-25 0-1,-1 0 32,26 0-16,0 0-31,-1 0 16,-24 0 0,25 0 15,-25 0-16,24 0 1,-24 0 0,0 0-1,24 0 17,-24-25-1,0 25-16,25 0 1,-26 0 47,1 0 62,-50 0 93,25 25-202,0-1 0,-49-24-16,49 75 15,0-50 1,-25-25-16,25 49 15,0-24 1,-25 25 0,25-26-1,0 26-15,-49-25 16,49 24 0,0-24-1,0 0 1,24-50 296,-24-24-296,0 24 0</inkml:trace>
  <inkml:trace contextRef="#ctx0" brushRef="#br0" timeOffset="34648.65">22101 10666 0,'0'0'0,"0"-50"47,50 50-47,-50-24 78,0-1-31,0 50 31,0-1-62,0 1-16,0 25 0,0-25 15,0 24 1,0-24-1,0 25 1,0-26 31,0 1-31,0 0 15,0 25 31,0-26-46,24-24 93,1 0-77,0 0-1,25 0-16,-26 0 1,1 0 0,0 0-1,25 0 1,-26 0 0,-24 25 171,0 25-171,0 24-1,0-24 1,0-25 0,0 0-1,0 24 1,0-24-1,0 0 1,0 0 0,0 24 46,-49-24-15,49 0 62,49-25-62,1 0-31,0 0 0,-1 0-1,26 0 1,-51 0-1,26 0 17,-25 0-1,0 0-15,24 0-1,1 0 1,24 0-1,-49 0 1,0 0 0,0 0-1,49 0 1,-24 0 0,-25 0 15,24 0 0,1 0-15,-1 0-1,-24 0 48,0-25-48,25 25 1,-26 0 0,1 0 46,0 0-46,-50 25 109,25 24-94,0-24-15,0 0-1,0 25 1,-49-26-16,49 1 16,0 25-1,0-1 1,0-24-1,0 0 17,0 25-1,0-26 0,0 1-15,0 0 31,24-25 31,1 0-63,0 0 1,0 0 0,24 0-1,-24 0 1,0 0 0,0 0-1,24 0 1,1 0-1,0 0 1,-26 0 0,26 0-1,-25 0 95,-25-25-79,0-24 0,0-1-15,0 25-1,0-24 1,0 24 0,25-50-1,-25 51 1,0-1-16,0 0 31,0-25 0,49 1-15,-49 24 15,25 25 63,25 0-78,-1 0-1,-24 0 1,50 0 0,-51 0-16,26 0 15,-25 0 16,24 0-15,-24 0 15,-25-25 63,0-24-63,0 24-15,0 0 0,0 0-1,0-24 1,0 24-1,0 0-15,0-25 16,0 25 0,50 25-1,-50-24 1,0-1 15,0-25 0,0 25 141,0 1-47,-25 24-47,-25 24-62,50 1 0</inkml:trace>
  <inkml:trace contextRef="#ctx0" brushRef="#br0" timeOffset="37370.51">24209 11311 0,'0'-25'62,"0"-24"-46,0-1-1,0 25 1,0 0 0,0-24 15,0 24-15,0 0 62,25 25-63,25 0 32,-50-50-31,25 50-16,-1 0 47,1 0-16,25 0 0,-25 0 32,-25-24-32,0-1 0,0 0-15,0-25-1,24 1 1,-24 24 0,0-25-1,0 26 17,0-1-1,0 0-16,50 25 32,-50-50 63,25 50-79,-25-24 16,25 24 15,-25-25-15,0-25 31,0 25-31,0 1 16,49 24 124,-24 0-156,25 0-31,-1 0 16,-24 0 0,25 0-1,-50-25 204,24-50-188,-24 26-15,0-1 0,0 25-1,50-24 1,-50-1-1,0 25-15,0 1 47,0-26 78,0 25-93,0 0-17,0 0 79,0-24-78,50 49 93,-25 0-109,-1 0 16,-24 25-16,50-25 15,24 0 1,-74 24-16,100-24 15,-51 0 1,-74 0 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10:09:18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11261 4018 0,'50'0'281,"-25"0"-265,0 0 0,-1 0-16,26 0 15,-25 0 1,24 0 0,1 0-1,0 0 1,24 0-1,-49 0 1,24 0 0,1 0-1,-25 0 1,24 0 0,1 0-1,-25 0 1,24 0-1,-24 0-15,50 0 16,-26 0 0,1 0-1,-25 0 1,0 0 0,49 0-1,-24 0 1,-26 0-1,1 0-15,25 0 16,-25 0-16,-1 0 16,26 0-1,-50 50-15,50-50 0,-26 0 16,1 0 0,0 0-1,49 0 1,-49 0-1,0 0-15,0 0 16,24 25-16,-24-25 16,0 0-16,25 0 15,-26 0-15,51 49 16,-26-49 0,1 0-1,0 0 1,24 0-16,-49 0 15,25 0-15,-1 0 16,1 0-16,24 0 16,1 0-16,-1 0 15,0 25-15,1-25 16,-26 0-16,1 0 16,-25 0-16,0 0 15,24 0-15,-24 0 16,0 0-16,24 0 15,-24 0-15,50 0 16,-26 0-16,1 0 16,0 0-16,-1 0 0,1 0 15,-1 0-15,1 0 16,-25 0-16,0 0 16,24 0-1,-24 0 1,0 0-1,49 0 1,-24 0-16,-1 0 16,1 0-16,-25 0 15,0 0-15,24 0 16,-24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10:11:46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13915 3373 0,'-24'0'0,"-26"0"47</inkml:trace>
  <inkml:trace contextRef="#ctx0" brushRef="#br0" timeOffset="5505.09">15329 4986 0</inkml:trace>
  <inkml:trace contextRef="#ctx0" brushRef="#br0" timeOffset="23850.93">13891 6176 0,'24'0'218,"26"0"-202,-25 0 0,24 0-16,-24 0 15,0 0-15,25 0 16,-1 0-1,-24 0 1,-25-24-16,50 24 16,-1 0-1,-24 0-15,25 0 16,-1 0 0,-24 0-16,25 0 15,-25 0 1,49 0-1,-24 0 1,-1 0 0,-24 0-16,25 0 15,-1 0 1,-24-50-16,0 50 16,24 0-16,-24 0 15,25 0 1,-1 0-16,1 0 15,0 0 1,-1 0 0,1 0-1,-1 0 1,-24 0 0,0 0-1,25 0 16,-25 0 1,-1 0-17,26 0 1,-25 0 15,0 0-15</inkml:trace>
  <inkml:trace contextRef="#ctx0" brushRef="#br0" timeOffset="24720.42">13915 6201 0,'0'0'0,"50"0"94,24 0-79,-24 0-15,0 0 16,24 0-16,25 0 16,25 0-16,25 0 15,0 0-15,49 0 16,-24 0-16,-25 0 16,-25 0-16,-25 0 15,-24-25-15,-26 25 0,1 0 16,-25 0-1,-1 0 64,-24-24-33</inkml:trace>
  <inkml:trace contextRef="#ctx0" brushRef="#br0" timeOffset="32031.78">12700 8186 0,'0'0'0,"50"0"47,-26 0-31,1 0-16,0 0 15,25 0-15,-1 0 16,1 0-16,-1 0 16,1 0-16,0 0 15,24 0-15,1 0 16,-1 0-16,25 49 16,-24-49-16,-1 0 15,0 0-15,-24 25 16,0-25-16,-1 0 15,1 0-15,-1 0 16,26 0-16,-1 0 16,1 0-16,-1 0 0,0 0 15,-24 0-15</inkml:trace>
  <inkml:trace contextRef="#ctx0" brushRef="#br0" timeOffset="32135.79">14486 8260 0,'0'0'0,"50"0"31,-26 0-31,51 0 16,-26 0 0</inkml:trace>
  <inkml:trace contextRef="#ctx0" brushRef="#br0" timeOffset="32705.94">13097 8260 0,'0'25'47,"25"-25"-31,49 49-16,25-49 15,50 0-15,50 0 16,49 0-16,-25 0 16,-25-49-16,1 49 15,-26 0-15,-24-25 0,-50 25 16,-24 0-16,-26-50 15,-24 50-15,50 0 16,-51 0 15</inkml:trace>
  <inkml:trace contextRef="#ctx0" brushRef="#br0" timeOffset="49321.54">15627 3448 0</inkml:trace>
  <inkml:trace contextRef="#ctx0" brushRef="#br0" timeOffset="54570.82">18306 3274 0,'0'25'1812</inkml:trace>
  <inkml:trace contextRef="#ctx0" brushRef="#br0" timeOffset="62785.25">20191 3076 0,'0'0'0,"74"0"156,26 0-140,24 0-16,24 0 16,26 0-16,25 49 15,-26-49-15,-98 0 16,-1 0-16,-24 50 0,-26-50 16</inkml:trace>
  <inkml:trace contextRef="#ctx0" brushRef="#br0" timeOffset="63489.4">20365 3746 0,'-25'0'16,"-25"0"0,100 0 62,24 0-78,25 0 15,1 0-15,49 0 16,24 0-16,-49 0 16,0 0-16,0 0 15,-74 0-15,-25 0 16</inkml:trace>
  <inkml:trace contextRef="#ctx0" brushRef="#br0" timeOffset="64344.87">20365 2803 0,'0'-74'78,"0"-1"-63,0 25-15,0-24 16,49-25-16,-49 24 16,0 26-16,0 24 15,0-25 1,25 50 31,25 0-16,-50 25-15,24-25-16,-24 75 15,25-26-15,-25 26 16,50-1-16,-50-24 16,0-1-16,0 1 15,0-25-15,0 24 16</inkml:trace>
  <inkml:trace contextRef="#ctx0" brushRef="#br0" timeOffset="64563.73">20439 2580 0,'0'0'0,"-25"0"16,50-50 31,25 50-32,-26 0-15,1-25 0,50 25 16,-26-25 0,1 25-16,-25-49 0</inkml:trace>
  <inkml:trace contextRef="#ctx0" brushRef="#br0" timeOffset="65477.46">21406 2729 0,'0'49'78,"0"1"-62,0-25-16,0 24 15,0 26-15,0 24 0,0 0 16,-24 75 0,24-1-16,0 26 0,-50-26 15,50-24-15,0-25 16,0-49-16,25-26 15,-25 1-15,0-1 16,0-24-16,0 0 16,0-50 46,0 0-46,0 1-1,0-26-15</inkml:trace>
  <inkml:trace contextRef="#ctx0" brushRef="#br0" timeOffset="67538.78">21481 2877 0,'0'-24'47,"25"-1"-15,24 25-17,-24 0 1,0 0-1,24 0-15,-24 0 16,0 0-16,25 0 16,-1 0-1,-24 0 17,0 0-17,0 0 1,24 0-1,-24 0 32,0 0 0,25 0 31,-26 0-62,-24 25-16,25-25 31,25 49 0,-1-49-15,-24 0 0,-25 25 15,25-25 0,25 25-15,-26 24-1,-24-24 1,25 0 0,-25 25 15,50-50-15,-50 24-16,0 1 31,25-25-31,-25 50 15,0-25 1,24-25-16,-24 49 16,0-24-1,50 25 1,-50-26-16,0 1 31,0 25-31,0-25 16,0-1-1,0 1 1,-25 25 0,25-25-1,0-1 1,-25-24 0,25 50-16,0-25 15,-24 0 1,24 24-1,-50-49 1,50 25-16,-25 0 16,25 25-1,-25-50 1,25 24 0,-49-24-16,49 25 15,-50-25 1,50 25-16,-49-25 15,49 50-15,-25-50 16,25 24-16,-25-24 16,-25 25-16,26-25 31,24 50-31,-50-50 0,0 0 16,50 25-1,-49-25 1,-1 0-16,50 24 15,-25-24-15,1 0 16,-26 50 0,25-50-1,0 0 1,25 25 0,-49-25-16,24 0 31,0 0-16,-25 0 1,26 25 0,-1-25-1,-25 0 32,25 0-16,1 0 16,-1 0-31</inkml:trace>
  <inkml:trace contextRef="#ctx0" brushRef="#br0" timeOffset="68216.42">19596 3845 0,'0'74'63,"0"-24"-48,0 24-15,0-24 16,0 24-16,0-49 16,0 0-16,25 24 15,-25 1 1</inkml:trace>
  <inkml:trace contextRef="#ctx0" brushRef="#br0" timeOffset="68987.42">19571 3919 0,'0'0'0,"0"-49"78,0 24-62,50 25-1,-1 0 1,1-25-1,-25 25 1,-25 25 0,0 24-1,0 1 1,0-25 0,0 0 46,74 24-31,-49-24-15,0 25 0,-25-26-1,49-24-15,-49 25 16,0 0-1,0 25-15,0-26 16,0 1 15,-25-25 16,-24 0-47,24 50 16,-25-50-16,26 0 15,-26 0 1</inkml:trace>
  <inkml:trace contextRef="#ctx0" brushRef="#br0" timeOffset="73044.53">21853 5308 0,'0'0'0,"-50"0"125,50 25-110,-24 25 1,24-1-16,0 26 15,0 24-15,-50 50 16,50-25-16,-50 0 16,50-25-16,0-25 15,0-24-15,0 0 16,0-26-16,0 26 16,0-75 77,25-24-77</inkml:trace>
  <inkml:trace contextRef="#ctx0" brushRef="#br0" timeOffset="74832.42">21803 5358 0,'0'-25'156,"50"25"-156,-25 0 16,49-25 0,-24 25-1,-25 0-15,-1 0 16,26 0-16,-25 0 15,0 0-15,24 0 16,1 0-16,-25 0 16,49 0-16,-74-49 15,50 49 1,-26 0 0,26 0-1,24 0 1,-49 0-16,25 0 15,-1 24 1,-24-24 0,-25 25-1,50-25 1,-50 25-16,25-25 16,-25 50-16,25-50 0,-25 24 15,49 1 1,-24 50-16,-25-26 15,50-49 1,-50 50-16,0-25 16,0-1-1,24-24-15,-24 50 16,0-25-16,0 24 16,25-49-1,-25 25-15,0 25 16,0-25-1,0 0 1,0 24 0,0 1-1,0-25-15,0-1 16,0 26 0,0 0-1,0-26 1,0 1-1,-25-25 1,25 50 0,-49-50-16,24 25 15,0-25 1,-49 24 0,49-24-1,0 0 1,25 50-1,-50-50-15,1 0 16,-1 0 0,1 0-1,-26 0 1,50 25 0,-24-25-1,24 0 1,0 0-1,0 0 1,-49 0 0,24 0-1,1 0 1,24 0 0,0 0-1,-24 0 1,24 0-1,0 0 1,-25 0 0,26 0-16,-26 0 15,25 0 1,-24 0 0,24 0 30,0 0-30,0 0 0,-25 0-1,26 0 1</inkml:trace>
  <inkml:trace contextRef="#ctx0" brushRef="#br0" timeOffset="78350.22">20861 3746 0,'0'74'203,"-25"-24"-188,25-1 1,0-24-16,0 25 16,0-26-16,0 1 15,0 0-15,0 25 16,0-26-16,-25 1 15,25 25-15,0-1 16,0 1 0,0-25-1,0 24 1,-49-49-16,49 50 0,0 24 31,0-24-31,0 0 16,0-26-1,0 26 1,0 0 0,0-1-16,0-24 15,0 0-15,0 25 16,0-1 0,0-24-1,0 0 1,0 24-1,0 26 1,0-50 0,24-1-1,-24 26 17,0-25 14,0 0-14,-24-1-17,24 26 48,24-50 46,1 0-62,0 0-16,25 0 1,-26 0-17,-24 25 1,25-25-1,0 0 1,-25 25 0,50-25-1,-26 0 1,1 0-16,25 49 31,-25-49 32,-1 0-16,-24 25-32,50-25 1,-25 0-1,0 0 1,-1 0 0,26 0-1,-25 0 1,0 0 0,24 0-1,1 25 1,-25-25 46,-1 0-15,26 0 0,-25 0-31,0 0 46,-25 49-15,24-49-31,26 0 31,-25 0-32,0 0 1</inkml:trace>
  <inkml:trace contextRef="#ctx0" brushRef="#br0" timeOffset="79963.63">20141 6077 0,'25'0'47,"25"0"-31,-1 0-1,-24 0-15,0 0 16,25 0-16,-1 0 15,26 0 1,-51 0-16,1 0 16,25 0-1,-1 0-15,-24 0 0,50 0 16,-50 0 0,24 0-1,1 0 1,-1 0-1,1 0 1,0 0 0,-26 0-1,26 0 1,-25 0 0,0 0-1,-1 0-15,51 0 16,-26 0-1,-24 0 1,0-25 0,25 25-1,-26 0 17,1 0-1,25 0-16,-25 0 17,-1 0 15,1 0-32,25 0 16,-25 0 16,-1 0-15,26 0-1,-25 0 78</inkml:trace>
  <inkml:trace contextRef="#ctx0" brushRef="#br0" timeOffset="81229.67">19819 5531 0,'0'-49'0,"0"24"47,0 0-1,-50 25 64,26 0-95,-1 0 1,25 25 0,-50 49-1,50-24 1,0-25-16,0 0 16,0 24-16,25 1 31,0-25-31,24-25 31,1 0-31,0 0 0,24 49 16,-49-49-16,0 0 15,24 0 1</inkml:trace>
  <inkml:trace contextRef="#ctx0" brushRef="#br0" timeOffset="86337.54">21779 7293 0,'0'74'156,"0"-49"-140,0 24-16,0-24 15,0 25-15,0-25 0,0 24 16,0 26-16,0-26 15,0 1-15,0-1 16,0 1-16,0-25 16,0 24-16,0-24 15,0 0-15,0 50 16,0-51 0,0 51-1,0-26 1,0-24-1,0 0 48,0 25-32,0-75 110</inkml:trace>
  <inkml:trace contextRef="#ctx0" brushRef="#br0" timeOffset="87304.22">21803 7342 0,'25'0'109,"25"0"-93,-25 0-1,-1 0 1,51 0-1,-26 0 1,-24 0-16,0 0 16,25 0-1,-1 0 1,-24 0 0,49 0-1,-49 0-15,25 0 16,-1 0-16,-24 0 15,0 0-15,0 0 32</inkml:trace>
  <inkml:trace contextRef="#ctx0" brushRef="#br0" timeOffset="89365">21903 7342 0,'0'0'0,"-25"0"31,74 0 16,1 0-31,24 0 0,-49 0-1,25 0-15,-25 0 16,-1 0-16,1 0 15,50 0 1,-26 0 0,1 0-1,24 0 1,1 0-16,-51 0 16,1 0-1,25 0 1,-25 0-1,-25 25 1,24-25-16,51 50 16,-50-50-1,0 0-15,-25 24 16,24-24-16,-24 25 16,50-25-1,-25 0 32,-25 50-47,49-50 16,-24 0-1,-25 25-15,50-1 32,-50 26-1,0 0-16,25-26 1,-25 1 0,0 25-1,0-25 1,0-1 0,49 26-1,-49-25 1,0 0 15,0 24-15,0-24-1,25 0 1,-25 0 0,0 24-1,0-24 1,0 0-1,0 25 1,0-26 15,-50-24-15,50 25-16,-24 25 31,-1-50-15,25 25-1,-50-25 1,25 0 0,25 24-1,-24-24-15,-1 0 16,-25 0 0,50 50-1,-49-50-15,24 0 16,0 0-1,-25 0 1,25 0 0,1 25-1,-26-25 1,25 0 15,0 0-15,1 0-1,-26 0 1,25 0-16,-24 0 16,-1 0-1,25 0 1,0 0 0,25-50-1,-24 50-15,-26 0 16,25 0 15,0 0 0,-24-25-15,24 25 0,0 0-1,-24 0 1,24 0 46,0-49-30,-25 49-17,26 0 1,-1 0 31,0 0-16,-25 0 63,26 0-1,-1-50-77</inkml:trace>
  <inkml:trace contextRef="#ctx0" brushRef="#br0" timeOffset="92087.25">20464 6102 0,'0'-25'94,"0"0"94</inkml:trace>
  <inkml:trace contextRef="#ctx0" brushRef="#br0" timeOffset="93010.63">20464 6077 0</inkml:trace>
  <inkml:trace contextRef="#ctx0" brushRef="#br0" timeOffset="99198.14">20439 3820 0,'0'-25'16,"0"0"125,0 50 46,0 25-171,0-1-1,0 1-15,0 24 16,0-24 0,0-25-1,0 24 1,0-24-1,0 50 1,0-26 0,0-24-1,0 0 1,0 0 0,0 24-1,0-24 1,0 0-1,0 24 1,0 26 0,0-26-1,0 1 1,0 0 0,0-26-1,0 26 1,0-25-1,0 0 1,0 0 0,0 24-1,0 1 1,0-25 15,0-1-15,0 26-1,0-25 1,0 0 0,0-1-1,0 26 1,0-25 0,0 0-16,0 24 31,0-24 0,0 0-15,0 0-1,0 24 1,0-24 0,0 0 30,0 24-30,0-24 15,0 0 32,0 0-32,0 24 0,0-24 1,0 0-17,0 25 32,0-26-16,0 1 16,0 0 16,0 25 140,0-25-141,25-25 32,-25 24-16,25-24 16,-1 0-32,26 0-15,-25 0 0,0 0 16,-25 25 46,24-25-93,-24 50-1,0-25 32,0-1 0,0 26-16,0-25 32,0 0-16,0-1 0,0 26-16,-24-25 31,-26-25-15,25 0 0,25 25 0,-25-25-47,1 0 31,-26 0-15,25 0 46,0 0 32,25 49 62,0-24-140,-49-25 0,49 25-1,0 24 16,0-24 1,0 0-17,-25-25 1,25 25-16,0 24 16,0-24 15,0 0-16,0 25 17,0-1-17,0-24 17,0 0-17,0 0 16,0 24-15,-25 1 15,25-25-15,0 24 0,0-24-1,0 0 1,0 0-1,0 49 1,-49-74-16,49 25 16,0 0-16,0 0 15,0 49 17,0-49-1,0 0-16,0-1 17,0 26-1,0-25 141,24-25-110,1 0-62,0 0 16,25 0 0,-26 0-1,1 0 1,0 0-1,25 0 17,-26 0-1,1 0 0,0 0 32</inkml:trace>
  <inkml:trace contextRef="#ctx0" brushRef="#br0" timeOffset="99798.36">20563 7069 0,'0'25'78,"0"0"-62,0 25-1,0-26-15,0 26 16,0-25-16,0 0 15,0 24-15,0 26 16,0-51-16,0 1 0,0 0 16,0 25-16,0-1 15,0 1 1,0-25 0,0-1-1</inkml:trace>
  <inkml:trace contextRef="#ctx0" brushRef="#br0" timeOffset="101365.29">20613 6945 0,'0'25'156,"0"0"-15,-25-25-126,25 25 1,25 24 156,24 1-157,1 0 1,0 24 0,-26-49-1,26 0 1,-50 24 0,25-49-16,-25 25 15,49 0 1,-49 24-1,50-49-15,-50 25 16,25-25 0,0 0 62,-1 0-63,-24 25 1,0 25 93,-24-50-93,24 24 0,-50-24-16,0 25 15,26-25 1,-26 50 0,25-50 15,25 25-16,-25-25-15,-24 0 32,-1 49-17,25-49 1,0 0 78,25 25-94</inkml:trace>
  <inkml:trace contextRef="#ctx0" brushRef="#br0" timeOffset="102377.24">21010 7441 0,'0'-24'109,"0"73"47,0 1-140,0-25-16,0-1 16,0 26-1,24-50 17,1 0-17,50 0 1,-51 0-1,1-25 17,-25 0-1,0 1-15,0-26 15,0 25-16,-25 25 17,25-25-32,-49 25 15,24 0 17,0 0-17,-24 0 1</inkml:trace>
  <inkml:trace contextRef="#ctx0" brushRef="#br0" timeOffset="103242.26">21233 7516 0,'25'0'78,"24"0"-62,1 0-1,-25 0-15,24 0 16,-24 0-16,0 0 16,24 0-1,26 0 1,-50 0 0,24 0-1,-24 0 1,25 0-1,-25 25 1,24-25 0,-24 0 15,25 0 0,-26 0-15,1 0-1,0 0 95</inkml:trace>
  <inkml:trace contextRef="#ctx0" brushRef="#br0" timeOffset="104334.58">19720 6077 0,'49'0'109,"1"0"-93,-25 0-1,24 0-15,-24 0 16,50 0-16,24 25 16,0-25-16,0 0 15,0 25-15,-24-25 0,-26 0 16</inkml:trace>
  <inkml:trace contextRef="#ctx0" brushRef="#br0" timeOffset="106585.09">20017 6152 0,'-24'0'109,"24"24"-93,0 1-16,0 0 16,0 25-1,-25 24-15,25-24 0,0 24 16,0 0-16,-50 1 15,50-26-15,0 1 16,0 0-16,-25-1 16,25 1-16,0-25 15,0 0-15,0 49 16,0-24 0,0-26-16,0 1 15,0 25-15,0-25 16,0-1-16,0 1 15,0 50-15,0-26 16,0-24-16,0 0 16,0 24-16,0-24 0,-49 25 15,49-1 1,0-24 0,0 25-1,0-1 1,0 1-1,25-25 1,-25 49 0,0-49-1,0 0 48,0 0-32,0 24 47,0-24-47,0 0 48,0 25-48,24-50 0,1 0-15,0 0-1,25 0 1,-26 0 0,26 0-1,0 0 1,-26 0-16,26 0 15,-25 0-15,0 24 16,24-24-16,-24 0 16,0 0-16,24 0 15,26 0 1,-26 0 0,1 0-1,0 0 1,-1 0-1,1 0 1,0 0 0,-1 0-16,1 0 15,-1 0 1,-24 0 0,0 0-1,-25 25-15,50-25 16,-26 0-1,1 0 1,25 0 0,-1 0-1,-24 0 1,0 0 0,25 0-1,-26 0 1,1 0-1,0 0 1,25 0 0,-26 0-1,1 0 1,25 0 0,-25 0 15,-1 0 31,1 0-46</inkml:trace>
  <inkml:trace contextRef="#ctx0" brushRef="#br0" timeOffset="107536.39">21605 8086 0,'49'0'47,"-24"0"-47,0 0 16,25 0 0</inkml:trace>
  <inkml:trace contextRef="#ctx0" brushRef="#br0" timeOffset="113511.69">22473 3522 0,'25'0'265,"0"0"-249,49 0 0,-49 0-1,24 0-15,1 0 16,0 0-16,-25 0 16,-1 0-16,51 0 15,-26 0-15,26 0 16,-1 0-16,1 0 0,-1 0 15,-24 0-15,-1 0 16,1 0-16,-1 0 16,26 0-16,-26 0 15,-24 0-15,0 0 16,0 0-16,24 0 16,-24 0-16,0-49 15,25 49-15,-26 0 16,1 0-16,25 0 15</inkml:trace>
  <inkml:trace contextRef="#ctx0" brushRef="#br0" timeOffset="116799.07">23688 3522 0,'25'0'125,"25"0"-109,-1 0-16,1 0 16,0 0-16,-1 0 15,1 0-15,24 0 0,-49 0 16,0 0-16,0 0 15,24 0 32,-24 0-31,0 0 0,0 0 15,24 0 16,-24 0-16,0 0 16,-25 50 265,50-50-155,-26 0-142,26 0 1,0 0-1,-1 25 1,1-25 0,-25 0 15,-1 0-15,26 0-1,-75 0 220</inkml:trace>
  <inkml:trace contextRef="#ctx0" brushRef="#br0" timeOffset="118673.65">24557 3249 0,'24'25'47,"26"-25"-16,-50 50-31,25-1 31,-25 1-15,49 0-16,-49-26 16,25 1-16,-25 25 15,25-25-15,-25-1 16,0 1-16,50 25 15,-50-25-15,0 24 16,0 1-16,0-25 16,0 24-16,24-24 15,-24 25-15,0-25 16,0-1-16,0 26 0,0-25 16,0 0-16,0-1 15,0 26-15,0-25 16,0 0-16,0 24 15,0-24-15,0 0 16,0 0-16,0 24 16,0-24-16,0 0 15,0 24-15,0-24 16,0 0-16,-49 25 16,24-1-16,0-24 31,-24 49-16,49-49 17,-25-25-32,25 25 31,-25-25-31,-25 0 31,50 25-31,0 25 78,25-50 157,0 0-204,0 0-15,-25-25-1,49 25-15,-24 0 16,25 0-16,-25 0 15,-1 0-15,26 0 16,-25 0-16,25 0 16,-1 0-1,-24 0 1,25 0-16,-26 0 0,1 0 16,25-25-16,-25 25 15,24 0 1,1-25-16,-25 25 15,-1 0-15,26 0 16,0-50-16,24 50 16,-49-49-16,0 49 15,24-50-15,1 25 16,-1-24 0,26 24-1,-26 25 1,-24-50-16,0 50 0,25-24 15,-25 24-15,-25-25 16,49 25-16,-49-50 16,50 50-16,-50-49 15,25 24-15,-25-25 16,49 50 0,-49-49-16,50 49 15,-50-50-15,49 50 16,-49-25-16,25 25 15,-25-25-15,25-24 16,-25 24 0,0-25-1,50 50-15,-50-49 16,0-1 0</inkml:trace>
  <inkml:trace contextRef="#ctx0" brushRef="#br0" timeOffset="120137.17">24557 3274 0,'0'0'0,"24"0"31,1 0-16,25 0 1,-1 0 0,1 0-1,-25 0 1,24 0-16,-24 0 16,0 0-16,25 25 15,-1-25-15,1 0 16,-25 0-16,0 50 15,49-50-15,-49 0 16,0 0-16,24 24 16,-24-24-16,0 0 15,-25 50-15,25-50 16,49 25 0,-49-25-16,0 0 15,24 25-15,1-25 16,-50 49-1,49-49-15,-49 25 16,50-25-16,-50 25 16,50-25-16,-50 49 0,49-49 15,-49 25 1,50-25-16,-1 25 0,-24-25 16,25 50-16,-25-50 15,-25 25 1,25-25-1,24 24 1,-24-24 15,-25 50-31,50-50 16,-26 0 0,-24 25-16,50-25 15,-50 25 48,0 24-32,0-24-15,25-25-16,-25 25 15,0 0 1</inkml:trace>
  <inkml:trace contextRef="#ctx0" brushRef="#br0" timeOffset="120700.03">26144 3894 0,'25'0'16,"0"0"-16,24 0 15,-49 25-15,25-25 16,-25 25-16,25-25 16,-25 25-16,0 0 15,25-25 1,-25 49 78</inkml:trace>
  <inkml:trace contextRef="#ctx0" brushRef="#br0" timeOffset="121118.73">26343 4018 0,'24'0'31,"1"0"-31,50 0 16,-1 0-16,50 0 15,50 0-15,-1 25 16,-24-25-16,0 0 16,-50 0-16,-49 50 15,-1-50-15,-98 0 94</inkml:trace>
  <inkml:trace contextRef="#ctx0" brushRef="#br0" timeOffset="123322.15">22969 5928 0,'25'0'47,"49"0"-32,-49 0-15,25 0 16,-1 0-16,1 0 0,0 0 16,-1 0-16,1 0 15,-1 0-15,1 0 16,-25 0-1,0 0 1,24 0 15,-24 0 16,-25-24 125,0-1-156,0-25-1,25-24 1,-25 24-16,0 0 0,0 1 16,0-26-16,49 26 15,-49 24-15,0 0 16,0-24-1,0-1 1,0 25 0,0-24-1,0 24-15,0-25 16,0 25-16,0 1 16,0-1-16,0-25 15,0 1 1,0 24 15,0 0-15,0-25-1,0 26 17,0-1 14,25 25 1,-25-25-31,25 25 0,25 0-1,-26 0-15,1 0 16,0 0-16,25 0 15,-25 0-15,-1 0 16,51-50 0,-26 50-1,-24 0 1,0 0 0,25 0-1,24 0 1,-24 0-16,-26 0 15,1 0 17,-25-25-17,50 25-15,-1 0 16,1 0 0,0 0-1,-26 0 1,-24-49-1,50 49 1,-25 0 0,0-25-1,24 25-15,-24 0 32,-25-25-32,25 25 46,0 0 1,-50 0 125</inkml:trace>
  <inkml:trace contextRef="#ctx0" brushRef="#br0" timeOffset="125518.09">23068 3274 0,'25'0'78,"-25"-49"-63,0-1 1,50 25-16,-50-24 0,25-26 16,-25 26-16,49-1 15,-49 0-15,0 26 16,0-26 0,25 50 93,-25 50-93,50-26-16,-50 1 15,49 25-15,-49-25 16,25 24-16,-25 1 15,50 24-15,-50-24 16,0-25-16,0-1 16,0 26-1</inkml:trace>
  <inkml:trace contextRef="#ctx0" brushRef="#br0" timeOffset="125737.72">23242 3125 0,'0'0'16,"50"0"46,-26 0-62,1 0 16,0 0-16,25-49 15,-1-1 1</inkml:trace>
  <inkml:trace contextRef="#ctx0" brushRef="#br0" timeOffset="126006.23">23540 2902 0,'0'0'0,"24"0"31,26 25 63,-50 0-94,0 24 16,0-24-16,0 0 15,0 0-15,0 24 16,0-24-16,25-25 0,-25 50 15,0-25 1</inkml:trace>
  <inkml:trace contextRef="#ctx0" brushRef="#br0" timeOffset="126735.34">23639 2927 0,'0'0'0,"0"-25"94,0 0-63,0-49 0,0 24-15,49 50-16,1-24 15,-25 24-15,24 0 16,1 0 0,-50 49-1,0 1 1,0-1 0,0-24-1,-25 0 1,25 25 46,0-26-30,0 1-17,50-25 1,-50 50-16,25-50 15,-25 25-15,25-25 16,-25 24-16,49-24 16,-49 25-16,0 25 15,0-25 1,-25-25 0,25 24-1,-24-24-15,-1 0 16,-25 0-16,25 50 15,-24-50-15,24 0 16</inkml:trace>
  <inkml:trace contextRef="#ctx0" brushRef="#br0" timeOffset="127506.69">23292 4440 0,'0'25'31,"0"24"-31,0-24 16,0 0-16,24 25 15,-24-26-15,0 1 16,0 25-16,0-25 31</inkml:trace>
  <inkml:trace contextRef="#ctx0" brushRef="#br0" timeOffset="128459.81">23366 4490 0,'0'-25'31,"0"-25"204,50 50-220,-50-25 1,74 25-16,-49 0 16,24 0-1,-24 0-15,-25 75 32,0-50-17,-25-1 1,25 26 31,0-25 15,50-25-15,-50 25-47,50-25 0,-1 49 16,1-49-1,-50 25 32,-25-25-31,25 25-1,-25-25-15,0 0 16,-24 0 0,-1 0-16,25 0 15,-24 0 1,24 0-16,-25 0 0,26 0 16,48 0-1</inkml:trace>
  <inkml:trace contextRef="#ctx0" brushRef="#br0" timeOffset="128916.43">24185 4266 0,'0'0'0,"-50"0"141,50 25-141,-50-25 15,50 50-15,0-25 16,-24 24-16,24-24 15,0 0-15,0 0 16,0 24 0,49-49-16,1 0 15,-1 0-15,1 0 16,0 0-16</inkml:trace>
  <inkml:trace contextRef="#ctx0" brushRef="#br0" timeOffset="130521.08">26715 3696 0,'0'-50'31,"49"1"-15,-49 24-16,25-25 16,-25 1-16,0-1 15,50 0-15,-50 26 16,0-1-16,0-25 15,24 50 64,-24 25-64,0 25-15,25-1 16,-25 1-16,50-1 15,-50 1-15,25 24 16,-25-24-16,0-25 16,0 0-16</inkml:trace>
  <inkml:trace contextRef="#ctx0" brushRef="#br0" timeOffset="130706.48">26764 3597 0,'0'0'0,"50"0"31,-1 0-15,1 0-16,0-50 15,-1 50-15,26-25 16</inkml:trace>
  <inkml:trace contextRef="#ctx0" brushRef="#br0" timeOffset="130917.9">27211 3349 0,'0'0'0,"25"24"78,-25 26-63,0-25-15,0 0 16,0 24-16,0-24 16,0 0-16,0 0 15,0 24 1</inkml:trace>
  <inkml:trace contextRef="#ctx0" brushRef="#br0" timeOffset="131692.12">27236 3497 0,'0'-24'15,"0"-26"157,0 25-141,49 0-15,-24 25 0,-25-74-16,50 74 15,-1 0 1,-24 0 0,25 0-1,-50 50 1,0-1-1,-25-24 1,25 0 62,0 24-47,25-24-15,-1 25 0,-24-25 31,0-1-16,0 1-16,-49-25 1,-26 0 0,51 0-1,-1 0 1</inkml:trace>
  <inkml:trace contextRef="#ctx0" brushRef="#br0" timeOffset="131922.97">27880 3349 0,'25'0'0,"-25"49"78,0-24-78,0 49 16,50-24-1,-50-25-15,0 0 16,0 24 0</inkml:trace>
  <inkml:trace contextRef="#ctx0" brushRef="#br0" timeOffset="132268.06">27781 3522 0,'0'-49'16,"25"49"0,25 0-16,-1 0 15,1 0-15,-1 0 16,1 0-16,0-50 15,-25 50-15,-25-25 16,0 0-16,24 25 16,-24 50 62,0-25-78,50 49 15,-50-24-15,0-1 16,25 1-16,-25-25 16,0 25-16</inkml:trace>
  <inkml:trace contextRef="#ctx0" brushRef="#br0" timeOffset="133182.5">28153 3398 0,'0'-25'16,"0"1"202,25 24-218,25 0 16,-50-50-16,49 50 16,1 0-1,0 25 1,-50 49 0,-50-49-1,25-25 1,25 25-1,-25-25 1,25 49 47,0-24-32,25-25-16,-25 25-15,50-25 32,-50 50-32,0-26 31,0 1 0,-25 25 0,-25-50-15,1 0 0,-1 0-1,1 0 1,49-25 0</inkml:trace>
  <inkml:trace contextRef="#ctx0" brushRef="#br0" timeOffset="133581.25">28823 3299 0,'0'-25'15,"-25"25"79,-24 50-78,-1 24-1,50-49-15,0 25 16,0-26-16,25 1 16,24 25-16,26-25 15,-1 24-15,1-49 16</inkml:trace>
  <inkml:trace contextRef="#ctx0" brushRef="#br0" timeOffset="140065.68">23168 7913 0,'0'49'141,"24"-49"-141,26 0 31,24 0-16,-49 0-15,25 0 16,-25 0-16,-1 0 16,1 0-16,50 0 15,-26 0-15,26 0 16,-1 0-16,-24 25 16,-1-25-16,-24 0 15,25 0-15,-25 0 16,-1 0-16,26 0 15,-25 50-15,24-50 0,1 0 16,0 0-16,-1 0 16,26 0-1,-26 0-15,1 0 0,-1 0 16,1 0-16,0 25 16,24-25 15,-24 0-16,-26 0 1,1 0-16,25 0 16,24 0-16,-24 49 15,-25-49-15,0 0 16,24 0-16,-49 25 16,50-25-1,-25 0-15,-1 0 0,26 0 16,0 0-16,-1 0 15,1 0-15,-1 0 16,-24 0-16,25 0 16,-25 0-16,-1 0 15,26 0-15,0 0 16,-26 0 0,1 0-16,0 0 15,25 0-15,-26 0 16,1 0-16,25 0 15,24 0 1,-49 0 0,25 0-16,-1 0 15,-24 0 1,25 0-16,-25 0 16,-1 25-16,26-25 15,-25 0-15,0 0 16,24 0-1,1 0 1,-1 0 0,-24 0-16,0 0 15,25 0-15,-26 0 16,26 0 0,-25 0-16,-25 25 93,49-25-93,-24 0 297,0 0-203,0 0-94,24 0 31,-24 0-15,0 0-16,25 0 15,-1 0 1,-74 0 109,25-25-94,0 0-15,0-25 0,0 1-16,0 24 0,0 0 15,0-25 1,0-24-1,0 24 1,0 26-16,0-26 16,0 25-1,0-24-15,0 24 16,0 0-16,0-25 16,0 1-1,0 24 1,0 0-1,0-24 1,-24-1-16,24 0 16,0-24-1,0 0 1,-25 49 0,25-25-16,0 25 15,0 1-15,0-1 16,0-25-16,-50 25 15,50 1-15,0-51 16,0 25 0,0 26-1,0-1-15,0-25 16,0 1-16,0 24 0,0-25 16,0 25-1,-25-49-15,25 49 0,0 0 16,0 1-1,0-26 1,0 25 0,0 0-16,0-24 15,0 24 1,-49 25 0,49-25-16,0 0 31,0-24-16,-25 49 1,25-25 0,0 0-16,0-24 15,-25 49 1,25-50-16,0 25 16,-49 25 15,49-25-16,0 1 17,0-51-17,0 50 1,0 0 171,24 25-171,1 0 0,0 0-1,-25-24-15,50 24 16,-1 0-16,1 0 16,-1 0-1,-24 0 1,25 0-1,-1 0 1,-24 0 0,25 0-1,0 0 1,-1 0-16,26 0 16,-51 0-16,51 0 15,-50 0 1,-1 0-16,26 0 15,24 0 1,-24 0 0,24 0-1,-49 0-15,0 0 16,25 0-16,-26 0 16,51 0-1,-50 0-15,24 0 16,26 0-1,-51 0-15,51 0 16,-50 0 0,0 0-16,49 0 15,-24 0-15,-26 0 16,26 24 0,-25-24-1,24 0-15,1 0 16,0 0-1,-26 0 1,26 0 0,24 0-1,-49 0-15,0 0 32,0 0-17</inkml:trace>
  <inkml:trace contextRef="#ctx0" brushRef="#br0" timeOffset="142230.66">27484 4093 0,'24'0'15,"26"0"1,24 0 0,-24 0-1,0 0-15,-1 0 16,1 49-16,-25-49 15,24 0-15,-24 0 16,0 0-16,24 0 16,1 0 15,-50 25 63,0 0-79,-25 74 1,25-74 0,0 0-16,0 24 15,0 26-15,0-1 16,-25 1-16,25-26 0,0-24 15,0 0-15,0 24 16,0-24 0,-49-25-1,49 25-15,0 25 47,0-25-31,0-1-1,0 1 1,0 25 78,25-50-79,24 0 1,1 0 0,-25 0-16,0 0 15,24 0-15,1 0 16,-25 25-16,24-25 16,1 0-16,-1 0 15,1 0-15,0 0 0,-1 0 16,1 49-16,24-49 15,-24 0 1,-25 0-16,-1 0 0,51 0 16,-26 0-1,-24 0-15,0 0 16,25 0-16,-1 25 16,1-25-16,0 0 15,-1 0-15,-24 0 16,25 0-16,-26 0 31,1 0 16,-25 25 0,-25-25-32,1 0-15</inkml:trace>
  <inkml:trace contextRef="#ctx0" brushRef="#br0" timeOffset="142868.69">28575 5804 0,'25'0'62,"24"0"-46,26 0-16,-1 0 16,-24 0-16,24 0 15,25 0-15,26 0 16,-26 0-16,-25 0 0,1 0 15,-26 0-15,1 0 16</inkml:trace>
  <inkml:trace contextRef="#ctx0" brushRef="#br0" timeOffset="144106.93">29195 4887 0,'25'0'15,"0"0"16,0 0-15,24 49 0,-24-24-1,25 25 1,-26-1 0,-24-24-1,50 25-15,24-1 16,-74-24-1,25 49 1,-25-24 0,0 0-1,0-1 1,25-49-16,-25 25 0,0 25 16,0-1-1,0 26 1,0-1-1,0-49 1,0 0-16,0 24 16,0 1-1,0 0 1,0-26-16,0 1 16,0 25-16,0-25 15,-25 24 1,25 1-16,-49-50 15,49 25-15,-25-25 16,25 24 0,0 1-1,-25-25 1,25 50 0,-50-50-1,50 25 1</inkml:trace>
  <inkml:trace contextRef="#ctx0" brushRef="#br0" timeOffset="145899.25">29369 4936 0,'-25'0'32,"25"-25"61,50 25-93,-26 0 16,51 0 0,-26 0-1,-24 0 1,25 0-16,-25 0 15,24 0 1,1 25 0,-25-25-1,49 25 1,-49-25 0,24 50-16,1-50 0,0 24 15,-26-24 1,26 50-1,0-50-15,-26 0 16,-24 25 0,50-25-16,-25 0 15,-25 25-15,74-25 16,-24 49-16,-25-49 16,0 25-16,24-25 15,-49 25-15,50-25 16,-50 49-16,49-49 15,-24 25-15,25-25 16,-50 25 0,74-25-16,-24 50 15,-25-26 1,24 26 15,-49-25-15,25-25-1,-25 25 1,0 24 0,0-24-1,0 0 1,25-25 0,-25 25-1,0 24 16,0-24 16,49-25 63</inkml:trace>
  <inkml:trace contextRef="#ctx0" brushRef="#br0" timeOffset="147639.29">29443 6350 0,'50'0'62,"-25"0"-46,-1 0-1,26 0 1,24 0 0,-24 0-1,0 0 1,-1 25 0,1-25-1,-1 0 1,1 0-16,24 0 15,-24 0 1,0 0 0,-1 0-1,-24 0 1,25 0 0,-50-25-1,49 25-15,-24 0 16,0 0-1,-25-50-15,50 50 16,-26 0 0,-24-24-1,50 24-15,-25-25 16,49-25 15,-49 50-15,-25-25-1,25 25 1,-25-24 0,49 24-16,-24-50 15,0 50 1,25-25 0,-26 25 15,-24-25-31,25-24 31,-25 24-15,50 25-1,-50-25 17,0-24 14,0 24-14,0 0-17,0-25 17,0 25 30</inkml:trace>
  <inkml:trace contextRef="#ctx0" brushRef="#br0" timeOffset="148492.2">30907 5829 0,'-50'25'157,"25"49"-142,25-49-15,-49-25 16,49 50-16,-75-50 15,75 49-15,-25-49 16</inkml:trace>
  <inkml:trace contextRef="#ctx0" brushRef="#br0" timeOffset="149221.13">30981 5779 0,'-50'0'16,"26"0"78,24-49-63,74 49 47,-49 0-78,0 0 16,24 0-16,1-25 15,24 25-15,1 0 16,24 0-16,50-50 16,-50 50-16,-25 0 15,-24 0-15,0-24 16</inkml:trace>
  <inkml:trace contextRef="#ctx0" brushRef="#br0" timeOffset="180879.55">29319 4936 0,'-25'0'125,"25"-25"16,25 25-110,-25-24-31,25 24 141,0 0-110,-25 49-31,49-49 16,-49 25-1,0 0 1,25-25-16,-25 49 15,0-24 1,0 0 0,25 25 15,-25-26-15,0 1 15,50-25-31,-50 25 15,0 25 17,0-26-17,0 1 17,0 0-17,0 25 1,0-26-1,0 1 1,0 25 0,0-25-1,0-1 1,0 1 0,0 25-1,0-25 1,0-1-16,0 26 15,0 0 17,0-26-17,0 1 1,0 25 15,0-25-15,0 0-1,-25-25 1,25 49-16,0 1 16,0-1-1,0 1 1,0-25 0,-25-25-1,25 25 1,-25-25-1,25 49 1,0-24 0,-49-25-1,49 25-15,0 0 32,-25 24-17,25-24 16,-25-25-15,25 25 15,-50-25-15,50 49 0,-24 1-1,24-25 1,-25 24-1,25-73 470,25 24-485,-1 0 47,26 0-32,-25 0 1,0 0 0,24 0-1,-24 0 1,-25-25-1,50 25 1,-1 0 0,-24 0-1,25 0 1,-26 0 15,26 0-15,-25 0-1,24 0 1,1 0 0,-25-25-1,0 25 1,24 0 0,1 0-1,-1 0 1,1 0-1,-25 0 1,24 0 0,-24-50-1,0 50 1,25 0 0,-25 0-1,-1 0 1,26-24-1,-25 24 17,0 0-17,24-50 1,1 50 0,-25-25-1,-1 25 1,26-25-1,0-24 1,-26 49 0,-24-25-16,50 25 15,-25-50 1,24 26 0,1-26 15,-25 25-16,24 0 1,-24-24 0,-25 24 15,25 25-31,-25-25 16,50-24 15,-50 24-16,24-25 17,-24 25-17,50 0 1,-50-24 15,25 49-15,-25-25-1,25 25 1,-25-25-16</inkml:trace>
  <inkml:trace contextRef="#ctx0" brushRef="#br0" timeOffset="182537.24">29493 4887 0,'25'0'47,"-1"0"-32,1 0 1,0 0 0,49 0-1,-49-25-15,0 25 16,25 0-16,-26 0 16,1 0-16,0 0 15,25 25-15,-26-25 16,1 0-16,25 0 15,-25 0-15,-1 0 16,26 24-16,0-24 16,-1 0-16,1 0 0,-25 0 15,24 0-15,-24 50 16,0-50-16,25 0 16,-26 0-16,1 0 15,25 25 1,-25-25-1,-1 49 1,26-49-16,-25 0 16,-25 25-16,49-25 15,-24 0 1,-25 25-16,50-25 16,-50 25-1,25-25 1,-25 49-16,49-49 15,-49 25-15,50-25 16,-50 25-16,25-25 16,-25 25-16,49 24 15,-49-24 17,25-25-32,-25 25 15,0 25 1,50-26-1,-50 26 1,49-50-16,-49 50 0,50-50 16,-50 24-1,0 1-15,25-25 16,-25 50 0,0-25 15,0-1 0,0 1-15</inkml:trace>
  <inkml:trace contextRef="#ctx0" brushRef="#br0" timeOffset="182844.2">31155 5655 0,'24'0'31,"26"0"-15,0 0-16,49 0 16,50 0-16,-25 0 15,0 0-15,25 0 0,-75 0 16,-24 0-1</inkml:trace>
  <inkml:trace contextRef="#ctx0" brushRef="#br0" timeOffset="198900.1">27732 6077 0,'0'25'110,"0"0"-110,0 24 15,0 1-15,0 24 16,0 1-16,0-26 15,0 1-15,0-25 16,0 24 0</inkml:trace>
  <inkml:trace contextRef="#ctx0" brushRef="#br0" timeOffset="200033.87">27732 6127 0,'0'-25'234,"24"25"-218,26-50 0,0 50-1,-1 0 1,1 0-1,-50 25-15,49-25 16,-49 25 0,0 0-1,0 24 1,-24-49 0,24 25-16,0 0 46,0 0 33,24-25-64,26 49 1,-25-49-1,-25 50-15,0-25 16,0 24 0,0-24-1,0 0 17,-25-25-1,-25 0-16,1 0 1,-1 0 0,25 0-1,25-50 1</inkml:trace>
  <inkml:trace contextRef="#ctx0" brushRef="#br0" timeOffset="200514.33">27781 6003 0,'25'-25'31,"0"25"-16,49 0-15,-24 0 16,-1 0-16,1 0 16,0-50-16</inkml:trace>
  <inkml:trace contextRef="#ctx0" brushRef="#br0" timeOffset="201090.21">28550 6102 0,'0'-25'31,"-49"25"47,24 0-62,0 0-1,25 50 1,-50-25-16,50-1 0,0 26 16,0 24-1,0 1-15,0-26 0,25-49 16,25 0 0,-1 0-16,51 0 15,73 0-15,1-24 16,-50-26-16</inkml:trace>
  <inkml:trace contextRef="#ctx0" brushRef="#br0" timeOffset="202601.62">31899 5606 0,'0'0'0,"25"0"16,-25-25-1,0 50 64,0 49-64,0-49-15,24 0 16,-24 24-16,50-49 15,-25 0-15,0 0 16,24 0-16,-24-49 16,-25 24-1,0 0-15,0-24 16,0 24-16,-50 0 16,26 25-1,-1 0-15,0 0 16,-49 0-1</inkml:trace>
  <inkml:trace contextRef="#ctx0" brushRef="#br0" timeOffset="204200.56">31626 6276 0,'0'-25'0,"0"50"110,50-25-95,-50 49-15,74 1 16,-74-25-16,25-25 16,-25 49-16,0-98 62,0 24-46,0-25-1,-75 50-15,75-25 16,-24 25-16,-1-49 16,25 74 31,25-25-32</inkml:trace>
  <inkml:trace contextRef="#ctx0" brushRef="#br0" timeOffset="204357.46">31973 6201 0,'0'0'0,"0"-49"16</inkml:trace>
  <inkml:trace contextRef="#ctx0" brushRef="#br0" timeOffset="204822.17">31750 6251 0,'-50'0'63,"50"49"-47,0 1-1,25-25 1,-25 24-16,25-24 15,-25 0-15,50-25 16,-50 50-16,49-50 16,-24 0-16,0 0 15,-25-50-15,49 25 16,-49 0-16,0-24 0,50 24 16,-50 0-1,0-49-15,-25 24 16,25 25-16,-49 25 15,24-49-15,-50 49 16,51 0 0,-26 0-16,0 0 15,50 49 1,-24-49 0,24 75-16,24-75 15</inkml:trace>
  <inkml:trace contextRef="#ctx0" brushRef="#br0" timeOffset="205121.99">32321 6077 0,'0'0'0,"0"-25"31,0 1-31,0 73 62,0-24-62,-50 49 16,50 1-16,-25 24 16,25 25-16,-50 25 0,50-50 15,0 0 1,0-49-16,0 0 0,0-26 15,25-48 1</inkml:trace>
  <inkml:trace contextRef="#ctx0" brushRef="#br0" timeOffset="205347.84">32445 6524 0,'0'0'0,"74"-100"16,-49 26-1,-25 99 32,-25 24-47,25 1 16,0 0-16,0 24 15,0-24-15,0 24 16,0 0-16,0 1 16,0-1-16,0-24 15,0-25-15</inkml:trace>
  <inkml:trace contextRef="#ctx0" brushRef="#br0" timeOffset="205611.69">32519 6400 0,'0'0'0,"0"-25"0,50 0 16,49 25-1,-74 0 1,-1 0-16,26 25 16,-50 0-1,0 24 1,0 1 0,-50-1-1,1 26 1,-1-50-1</inkml:trace>
  <inkml:trace contextRef="#ctx0" brushRef="#br0" timeOffset="207978.19">29840 8434 0,'0'-25'0,"0"-25"16,0 1-1,0 24-15,25 0 16,-25-25-16,25-49 16,-25 25-16,49 24 15,-49 25-15,0 0 0,0-24 31,25 49 16,25 49-31,-50-24-16,49 0 16,-49 25-16,25 24 15,-25-24-15,0-1 16,0 1-16,0-25 15</inkml:trace>
  <inkml:trace contextRef="#ctx0" brushRef="#br0" timeOffset="208166.13">29840 8210 0,'0'0'0,"-25"0"15,50 0 1,25 0-16,-1 0 16,26 0-16,49-49 15,-50 49-15,-24-50 16,-25 50-16</inkml:trace>
  <inkml:trace contextRef="#ctx0" brushRef="#br0" timeOffset="208392.26">30361 7987 0,'0'-50'15,"0"1"1,0 74 47,0 24-48,0-24 1,0 0-16,0 49 15,0-24-15,0-25 16,0 0-16,0 24 16</inkml:trace>
  <inkml:trace contextRef="#ctx0" brushRef="#br0" timeOffset="208992.28">30361 7962 0,'0'0'16,"-25"0"0,25-25 46,0-24-31,25 49-31,0-25 0,49 25 16,-24 0-16,-1-25 16,1 25-16,-25 0 15,24 0 1,-49 50 0,-24-1-1,-26 1 1,25-50-16,0 0 15,25 50 48,50-50-47,-50 49-16,50-49 15,-50 50-15,49-50 16,-49 50-16,0-26 15,0 1 17,-25-25-17,25 50 1,-24-50-16,-1 0 16,-25 0-1,1 0 1,49-50-1,0 25-15,24 1 16</inkml:trace>
  <inkml:trace contextRef="#ctx0" brushRef="#br0" timeOffset="209186.16">30956 7863 0,'0'0'0,"0"-25"31,0 50-15,0 25 0,0-26-16,0 1 15,25 25-15,-25-25 0,0 0 16,50 24-16,-50 1 16</inkml:trace>
  <inkml:trace contextRef="#ctx0" brushRef="#br0" timeOffset="209344.31">30857 8012 0,'0'0'0,"0"-25"32,25 25-32,24 0 15,26 0-15,-1 0 0,1 0 16,-1 0-16</inkml:trace>
  <inkml:trace contextRef="#ctx0" brushRef="#br0" timeOffset="209538.4">31353 7863 0,'0'-25'16,"0"75"31,25 24-32,-25-49 1,0 0-16,0 0 16,50 24-16,-50-24 15,0 0-15,0 25 16</inkml:trace>
  <inkml:trace contextRef="#ctx0" brushRef="#br0" timeOffset="210167.75">31403 7937 0,'0'0'0,"0"-24"110,25-26-79,-1 50-31,1 0 16,25 0-16,-25-25 15,24 25 1,-24 0-1,-25 25-15,0 0 16,0 24 0,-25-49-16,25 25 15,-49-25-15,49 25 16,24-25 31,26 0-32,-25 50 17,-25-1-17,0-24 1,0 0 0,0 25-1,-50-50 1,1 0-1,-1 0 1,25 0-16,-24 0 16,49-25 15</inkml:trace>
  <inkml:trace contextRef="#ctx0" brushRef="#br0" timeOffset="210544.87">31874 7888 0,'0'0'0,"25"-25"15,24 25 1,-49-25-16,-24 25 78,-51 0-62,26 0-1,49 50-15,-25 24 16,25-49-16,0 25 15,25-25 1,24-25-16,1 0 16,24 49-16,1-49 15,-26 0-15,1 0 16</inkml:trace>
  <inkml:trace contextRef="#ctx0" brushRef="#br0" timeOffset="211932.1">32246 7937 0,'0'-24'31,"50"24"-16,-1 0-15,-24 0 16,0 0-16,0 0 16,24 0-16,-49-50 15,25 50-15</inkml:trace>
  <inkml:trace contextRef="#ctx0" brushRef="#br0" timeOffset="212246.86">32296 7813 0,'0'50'47,"0"-25"-47,0 24 16,49-24-16,-49 0 15,0 25 1</inkml:trace>
  <inkml:trace contextRef="#ctx0" brushRef="#br0" timeOffset="212593.42">32544 7739 0,'0'0'0,"0"50"141,0-26-126,0 26-15,0 0 16,0-1-16,0-24 0,0 25 16,0-25-16,0-1 15</inkml:trace>
  <inkml:trace contextRef="#ctx0" brushRef="#br0" timeOffset="213274.37">32544 7789 0,'0'-75'140,"25"75"-140,-1-25 16,1 25 0,25 0-16,-1-49 15,-24 49 1,-25 49-1,0 1 1,0 0 0,-25-50-16,25 24 15,-49-24-15,74 0 78,-25 25-78,49-25 16,-49 50-16,25-25 16,-25 24-1,25 1 1,-25-25 15,-50-25-15,25 0-1,1 0-15,-26 0 16,25 0-16,0 0 16,-24 0-16,49-25 15,0 0-15</inkml:trace>
  <inkml:trace contextRef="#ctx0" brushRef="#br0" timeOffset="213514.24">32841 7392 0,'0'-25'31,"50"124"16,-50-74-32,0 0-15,0 0 16,0 24-16,0-24 16</inkml:trace>
  <inkml:trace contextRef="#ctx0" brushRef="#br0" timeOffset="213887.51">33362 7541 0,'0'0'0,"0"-25"47,-25 25-31,-49 0-1,49 0 1,25 25 0,-25-25-16,25 49 15,0 1-15,0-25 0,0-1 16,50-24-1,-25 100-15,24-100 0,51 49 16,24-49-16,-25 0 16,-25 0-16</inkml:trace>
  <inkml:trace contextRef="#ctx0" brushRef="#br0" timeOffset="-211088.28">25251 10641 0,'99'0'172,"25"0"-157,50 0-15,74 0 0,-25 0 16,1 0-16,48 0 16,-73 0-16,-75 0 15,-50 0-15,-24 0 16,-50-49 31</inkml:trace>
  <inkml:trace contextRef="#ctx0" brushRef="#br0" timeOffset="-210183">25772 10344 0,'0'-25'31,"25"0"-31,-25-25 15,74-24-15,-74 24 16,25 1-16,-25-1 16,25 0-16,-25 26 15,0-1 1,50 25 62,-50 25-62,24 24-16,-24 1 15,75 0-15,-75-1 16,49 26-16,-49-26 16,0-24-16</inkml:trace>
  <inkml:trace contextRef="#ctx0" brushRef="#br0" timeOffset="-210002.73">25896 10220 0,'0'0'0,"0"-25"16,50 25-1,-1-50-15,26 50 16,-1-25-16</inkml:trace>
  <inkml:trace contextRef="#ctx0" brushRef="#br0" timeOffset="-209784.85">26343 9971 0,'0'0'0,"0"25"63,49 0-48,-49 0-15,0 25 16,25-26-16,-25 1 16,0 25-16,0-25 15,0-1-15,0 26 16</inkml:trace>
  <inkml:trace contextRef="#ctx0" brushRef="#br0" timeOffset="-209228.48">26343 10071 0,'0'0'0,"0"-50"0,0 25 94,0 0-78,24 25-1,26-49-15,-25 49 16,0 0-16,24 0 16,-24 0-16,0 0 15,-25 49 17,0-24-17,0 50 32,25-26-31,-25-24-1,74 25-15,-49-1 16,-25-24 0,-25-25 15,-25 0-16,1 0 1,49 25 0,-50-25-16</inkml:trace>
  <inkml:trace contextRef="#ctx0" brushRef="#br0" timeOffset="-208545.88">25598 11683 0,'25'0'47,"50"0"-31,24 0-16,75 0 15,24-25-15,0 25 16,26 0-16,24 0 0,-124 0 15,-25 0 1,-25 0-16,-49 0 0,-25-25 63</inkml:trace>
  <inkml:trace contextRef="#ctx0" brushRef="#br0" timeOffset="-207983.53">26119 11112 0,'0'25'47,"0"25"-47,0-25 0,0 24 16,0 1-16,0 0 15,25-26-15,-25 26 16</inkml:trace>
  <inkml:trace contextRef="#ctx0" brushRef="#br0" timeOffset="-207489.45">26119 11212 0,'0'0'16,"25"-75"-1,0 75-15,25-49 16,-26 49-16,26 0 15,-50 24 1,50-24-16,-50 50 16,0 0-1,0-25 1,49 24 46,-24-49-62,-25 25 16,50-25-16,-50 25 16,49-25-16,-49 49 15,0 1 1,-49-50 0,24 0-16,25 25 15,-75-25-15,26 0 16,24 0-1,25-25 17</inkml:trace>
  <inkml:trace contextRef="#ctx0" brushRef="#br0" timeOffset="-207188.64">26764 10988 0,'-49'0'31,"24"0"0,25 25-31,0 25 16,0-1 0,0 1-16,25 0 15,-1-1-15,26 1 16,-25-25-16,24-25 16,26 0-16</inkml:trace>
  <inkml:trace contextRef="#ctx0" brushRef="#br0" timeOffset="-206168.42">25747 12923 0,'-25'0'16,"1"0"15,73 0 32,50 0-48,75 0-15,25 0 16,24 0-16,50-49 16,-25 49-16,-99 0 15,-1 0-15,-73-50 16,-50 50-16,-25-25 62</inkml:trace>
  <inkml:trace contextRef="#ctx0" brushRef="#br0" timeOffset="-205553.8">26095 12427 0,'0'25'47,"0"0"-16,0 0-31,0 24 0,0 26 16,24-26-16,-24 1 15,0-1-15,0 1 16,25 0-16</inkml:trace>
  <inkml:trace contextRef="#ctx0" brushRef="#br0" timeOffset="-205037.12">26095 12601 0,'0'-50'31,"0"25"0,24 1-15,26-26 0,0 50-1,-1 0 1,1 0-1,-50 50-15,0 24 16,0-49 0,0 0 15,49 24-15,1-24-1,24 25 1,-24-26-1,-50 1 1,-50 25 15,-24-50-15,49 25-16,0-25 16,-24 0-16,24 0 15,-49 0-15,74-25 16</inkml:trace>
  <inkml:trace contextRef="#ctx0" brushRef="#br0" timeOffset="-204805.09">26169 12278 0,'0'-74'15,"25"49"1,0 25-16,24 0 16,-24 0-16,0 0 15</inkml:trace>
  <inkml:trace contextRef="#ctx0" brushRef="#br0" timeOffset="-204376.75">26863 12254 0,'0'0'0,"-49"0"31,24 0-15,0 24 15,25 26-15,25 0-1,0-26-15,74 51 16,-74-75-1,0 0-15,24 0 16,1 0-16</inkml:trace>
  <inkml:trace contextRef="#ctx0" brushRef="#br0" timeOffset="-203163.04">27112 12898 0,'0'-24'16,"24"24"15,26 0-31,-25 0 16,49-25-16,1 25 0,49 0 16,24 0-16,26-50 15,24 50-15,-24-99 16</inkml:trace>
  <inkml:trace contextRef="#ctx0" brushRef="#br0" timeOffset="-202516.8">27161 11633 0,'0'-49'16,"50"49"-16,-1 0 15,51-25-15,48 25 16,-24 0-16,25-50 15,0 50-15</inkml:trace>
  <inkml:trace contextRef="#ctx0" brushRef="#br0" timeOffset="-201826.75">27136 10567 0,'25'-25'16,"50"25"-16,24 0 0,0 0 16,25 0-16,25-50 15,24 50-15,-49 0 16,-49 0-16</inkml:trace>
  <inkml:trace contextRef="#ctx0" brushRef="#br0" timeOffset="-201393.02">27781 11460 0,'75'0'15,"24"0"1,25 0-16,25 0 15,-50-25-15</inkml:trace>
  <inkml:trace contextRef="#ctx0" brushRef="#br0" timeOffset="-200770.31">27880 12700 0,'-49'0'31,"74"0"-31,24 0 16,-24 0-16,49-25 15,26 25-15,49-49 16,24 49-16,-24-50 15,-50 50-15</inkml:trace>
  <inkml:trace contextRef="#ctx0" brushRef="#br0" timeOffset="-198557.46">27905 10244 0,'0'0'0,"25"0"31,0 50-15,24-50 15,-49 25-31,75-25 15,-50 25-15,49 49 16,-24-49 0,-50 24-16,74-24 0,-74 0 15,50 25-15,-50-26 16,49 26-16,-49-25 16,75 0-16,-75 24 15,25 1-15,-25-1 16,49 1-16,-49 24 15,50-24-15,-50 0 16,0-1-16,25 1 16,-25 0-16,0 24 15,0-24-15,0-1 16,0 1-16,0-1 16,0 1-16,0 0 0,0-1 15,0 1-15,0-1 16,0 1-16,0 0 15,0 24-15,0-24 16,0-1-16,0 1 16,0-1-16,0 1 15,0 0-15,0 24 16,0-24-16,0-25 16,0-1-16,0 26 15,0 0 1,0-1-16,0 1 15,0-25 1,-25 24-16,25-24 16,0 0-16,-50-25 15,50 49-15,0 26 16,-25-75 0,25 25-16,-49 24 31,24-24-16,25 25-15,-25-50 16,25 49-16,0-24 16,-49 25-16,24-50 47,0 0-32,0 0 1,25 24-1,50-24 142,-25 0-157,-1 0 15,26 0-15,-25 0 16,0 0-16,24 0 16,26 0-16,-51-24 15,26 24-15,0 0 16,-1 0-16,26-25 15,-26 25-15,1 0 16,24 0-16,1 0 16,-1 0-16,1-75 15,-26 75-15,50-24 0,-49 24 16,24-75 0,-24 75-16,0-25 0,-1 25 15,26-49-15,-26 49 16,26-25-16,-1 25 15,0-50-15,1 50 16,-26 0-16,26-24 16,-25 24-16,-26-50 15,51 50-15,-1-25 16,-24 25-16,24-74 16,-24 74-16,-1-50 15,1 50-15,49-49 16,-24 49-16,-26-75 15,1 75-15,-1-49 16,1 49-16,0-50 0,-26 0 16,26 26-16,-25-1 15,-25-25-15,74 25 16,-74-24-16,75 24 16,-75 0-16,25-25 15,-25 26-15,49-1 16,-49-25-16,25 25 15,-25 1-15,25-26 16,-25 25-16,49-24 16,-24-1-1,25 0 1,-50 1-16,0-1 16,0-24-1,0 49 1,25 25 15,-25-25 47</inkml:trace>
  <inkml:trace contextRef="#ctx0" brushRef="#br0" timeOffset="-197013.26">28004 10294 0,'0'-25'62,"25"25"-46,-25-49-1,50 49-15,24-25 16,-24 25 0,24 0-16,-24 0 15,24-50-15,1 50 16,-1 0-16,1 0 15,24 0-15,0 0 0,25 0 16,-25 0-16,1 0 16,-1 0-16,0 0 15,0 0-15,-24 0 16,-1 0-16,0 25 16,1-25-16,24 25 15,-25-25-15,-24 49 16,0-49-16,-1 25 15,1-25-15,-1 0 16,26 50-16,-25-50 16,-1 0-16,1 25 15,-1-25-15,26 49 0,-26-49 16,1 25 0,0-25-16,-1 50 0,1-50 15,-25 24-15,-1-24 16,-24 25-16,50-25 15,-50 50-15,50-50 16,-50 49-16,49-49 16,-49 50-16,50-50 15,-50 50-15,49-50 16,-49 49-16,50-49 16,-50 50-16,50-50 15,-50 74-15,0-49 16,24 25-1,-24-26 1,25-24-16,-25 50 16,50-50-16,-50 25 15,50-25-15,-1 25 16,-24-25 0,25 49 15,-26-49 0,-24 25-15,25-25-1,-25 25-15,50 25 32,-50-26-17,25-24 16,-25 25-31,0 25 32,0-25-17,24-25 1,-24 24 15,0-48 0</inkml:trace>
  <inkml:trace contextRef="#ctx0" brushRef="#br0" timeOffset="-196600.06">31378 11112 0,'25'50'31,"24"-50"-15,-24 50-16,0-50 0,25 49 15,-1 1 1,-24-25-1,-25 0 1,50-25-16,-50 49 16,0-24-1,24-25-15,-24 50 16,0-26 0</inkml:trace>
  <inkml:trace contextRef="#ctx0" brushRef="#br0" timeOffset="-196209.3">31700 11435 0,'0'-25'16,"75"25"15,24 0-31,25 0 16,25 0-16,49 0 15,1 0-15,-26 0 16,-49 0-16,-24 0 16,-51 0-16,1 0 15,-25 0 1</inkml:trace>
  <inkml:trace contextRef="#ctx0" brushRef="#br0" timeOffset="-195278.88">33288 11112 0,'-25'0'16,"-25"50"-1,1-50 95,24 0-79,0 0-15,25 25-1,-74 25-15,74-26 16,0 1-16,0 25 16,0-1-16,49 1 15,1-25-15,24-25 16,-24 0-16,24 0 15,-24 0-15,0 0 16,-25-25-16,-25-49 16,0 24-16,0 25 15,0 0-15,0-24 0,-75 49 16,50-25-16,-24 25 16,-1 0-16,0 0 15,1 0-15,-26 0 16,26 0-16</inkml:trace>
  <inkml:trace contextRef="#ctx0" brushRef="#br0" timeOffset="-191468.58">29294 5085 0,'-24'0'16,"24"-25"-1,49 25 173,-24 0-172,25 0-1,-50 50 16,24-50 126,26 0-142,-50 25 110</inkml:trace>
  <inkml:trace contextRef="#ctx0" brushRef="#br0" timeOffset="-186818.41">28153 11485 0,'0'-25'94,"-24"25"-63,48 0 47,26 0-62,-25 0-16,24 0 16,-24 0-16,25 0 15,-25 0-15,-1 0 16,26 0-1,0 0 1</inkml:trace>
  <inkml:trace contextRef="#ctx0" brushRef="#br0" timeOffset="-186376.33">28550 11485 0,'50'0'16</inkml:trace>
  <inkml:trace contextRef="#ctx0" brushRef="#br0" timeOffset="141796.81">22671 0 0,'0'0'15,"-124"0"1,100 0-16</inkml:trace>
  <inkml:trace contextRef="#ctx0" brushRef="#br0" timeOffset="143300.54">26020 3696 0,'-25'0'16,"25"50"-16</inkml:trace>
  <inkml:trace contextRef="#ctx0" brushRef="#br0" timeOffset="149139.9">15776 7615 0,'-25'0'0,"25"-25"219,0 0-203,50 25-1,-50-49 1,49 49-16,26 0 16,-51-25-16,1 25 15,25 0-15,-1-50 16,1 50-16,0 0 15,-1 0-15,1 0 16,-1-24-16,-24 24 16,25 0-16,0 0 15,24 0-15,-24 0 16,-1 0-16,1 0 16,-1 0-16,1 0 15,-25 49-15,24-49 16,1 0-16,0 25 15,24-25-15,0 0 16,1 50-16,-26-50 0,26 0 16,-26 24-16,1-24 15,24 50-15,-24-50 16,0 25-16,-25-25 16,24 49-16,-24-49 15,0 50-15,24-50 16,-24 50-16,25-1 15,24-24-15,-24 25 16,-1-26-16,1 26 16,0 0-16,-26-1 15,51 51-15,-1-1 16,-24 0-16,49-49 0,-25 24 16,-24-49-1,25 24-15,-51 1 0,26 0 16,-25-1-16,24 1 15,-49-1-15,50 1 16,-50 24-16,50 26 16,-50-26-16,74 25 15,-74 1-15,74-1 16,-74 0-16,75 50 16,-75-50-16,49-25 15,-49 1-15,75 24 16,-75-24-16,49-1 0,-49 0 15,50 1 1,-50-1-16,25 1 0,-25-1 16,0 0-16,49 1 15,-49 49-15,0-50 16,0 1-16,0 73 16,50 26-16,-50-75 15,0 1-15,0 48 16,50-48-16,-50-1 15,0 0-15,0 25 16,0-50-16,24 26 16,-24-1-16,0 0 15,0 0-15,0 50 16,0-25-16,0-25 16,0-24-16,0-1 0,0 1 15,0-1-15,0-24 16,0-1-16,0 1 15,0 24-15,0-24 16,0-25-16,0 0 16,0 24-16,0 1 15,0-1-15,0-24 16,0 0-16,50 25 16,-25-1-1,25 1 1,-26-1-1,1-49-15,25 25 16,-1-25-16,1 0 0,0 50 16,24-50-16,-49 49 15,24-49-15,1 25 16,24-25-16,-24 50 16,0-50-16,24 0 15,-24 0-15,-1 0 16,1 0-16,-1 0 15,1 0-15,0 0 16,-26 0-16,1 0 16,25 0-16,24 0 15,-74 25 1,25-25-16,0 0 16,25 0-1,-100 0 48</inkml:trace>
  <inkml:trace contextRef="#ctx0" brushRef="#br0" timeOffset="149568.28">20637 13940 0,'50'50'47,"-25"-25"-47,25 24 16,-1 1-16,1-1 0,-1-24 15,1-25-15,0 50 16,-26-50-16,-24 49 15,25-49-15,-25 50 16,-25-50 0,-24 50-16,-75-1 15,25-49-15,-1 75 16,1-75-16,-50 74 16,25-49-16,50-25 15</inkml:trace>
  <inkml:trace contextRef="#ctx0" brushRef="#br0" timeOffset="152621.81">22423 14263 0,'0'0'0,"0"-50"0,0 75 141,0 24-141,0 51 15,0 24-15,0 124 16,0 0-16,0 0 15,-24 0-15,24-50 0,0 1 16,0-50-16,0-75 16,0 0-16,0-49 15,-25-25 32,25-25-31,-25 25-16,25-24 15,-50-26 1,50 0-16</inkml:trace>
  <inkml:trace contextRef="#ctx0" brushRef="#br0" timeOffset="154842.21">22498 14263 0,'49'-50'156,"1"50"-140,-25 0-1,24 0 1,1 0 0,0 0-1,-25 0-15,24 0 16,-24 0-16,0 0 16,24 0-16,1 0 31,-25 0-31,24 0 15,-49-25 1,75 25-16,-26 0 16,-24 0-16,50 0 15,-51 0-15,26 0 16,-25 0 0,0 0 15,24 0-16,1 0 1,-1 0 0,1 0-1,0 0-15,-26 0 16,-24 50 0,25-50-16,0 0 15,25 25 1,-1-25-1,-49 24 1,50-24-16,0 50 16,-26-50-1,-24 25 1,25-25 0,-25 25-1,25-25-15,-25 49 31,50-49-31,-50 25 0,49-25 16,-49 50-16,25-50 16,-25 49-16,25-49 15,-25 25-15,49-25 16,-49 50-16,0-25 16,0-1-1,25-24 1,-25 50-16,0 0 15,25-1 1,-25-24 0,0 25-16,0-26 15,0 1-15,0 0 16,0 25-16,0-26 0,0 1 16,0 25-1,0-1-15,0-24 16,0 0-16,0 0 15,0 24-15,0 1 16,0 0-16,0-1 16,0 1-16,0 24 15,0-49-15,0 0 16,-50 0 0,50 24-1,-49-24 1,-1 50-16,25-75 15,-24 49-15,24-49 16,-25 50-16,26-50 16,24 25-16,-50-25 15,0 0 1,50 49-16,-49-49 16,-1 0-16,25 25 15,0-25-15,-24 0 16,-26 50-16,26-50 15,24 0-15,0 0 16,-24 0-16,49 24 16,-50-24-16,25 0 15,-24 25 1,-1-25 0,0 0-16,26 0 15,-1 0-15,-25 0 16,25 0-16,1 0 15,-1 0-15,-25 0 16,25 0-16,1 0 16,-26 0-16,25 0 15,0 0-15,-24 0 16,-1 0 0,50 50-1,-25-50-15,0 0 16,1 0-1,-26 0 1,0 0-16,26 25 16,-1-25-1,-25 0 32,25 0-31</inkml:trace>
  <inkml:trace contextRef="#ctx0" brushRef="#br0" timeOffset="156831.15">21431 14635 0,'25'0'110,"25"0"-110,-1 0 15,26 0-15,-1 0 16,1 0-16,-1 0 16,0 0-16,1 0 15,-1 0-15,-24 0 16,-25 0-16,24 0 16,-24 0 30,0 0-30,0 0-16,24 0 16,-24 0-16,0 0 15,24 0 1,-73 0 93,-1 0-62</inkml:trace>
  <inkml:trace contextRef="#ctx0" brushRef="#br0" timeOffset="157395.01">21729 14263 0,'0'-25'16,"0"-50"-1,25 75 1,-25-74-16,0 49 16,49 0-16,-49-24 0,0-1 15,0 1-15,25-1 16,-25 0-16,0 1 15,50 49 64,-50 25-64,25 49-15,-25-24 0,0 24 16,49 0-1,-49-24-15,0 0 0,0-1 16,0 1-16</inkml:trace>
  <inkml:trace contextRef="#ctx0" brushRef="#br0" timeOffset="157579.9">21803 14139 0,'0'-25'15,"25"25"1,0 0-16,0 0 16,24-50-16,1 50 15,-25 0-15</inkml:trace>
  <inkml:trace contextRef="#ctx0" brushRef="#br0" timeOffset="158338.37">21530 15825 0,'25'0'31,"0"0"-15,25 0-16,24 0 15,1 0-15,24 0 16,0 0-16,0 0 16,-24 0-16,-26 0 15,26 0-15,-51 0 16,1 0-16,0 0 15,25 0 17,-26 0-1,1 0 0</inkml:trace>
  <inkml:trace contextRef="#ctx0" brushRef="#br0" timeOffset="158901.34">21779 15404 0,'0'-25'16,"0"99"31,24-49-47,-24 25 15,0-25-15,0-1 0,0 26 16,0 0 0</inkml:trace>
  <inkml:trace contextRef="#ctx0" brushRef="#br0" timeOffset="159627.73">21779 15453 0,'0'-49'78,"0"24"-47,74 25-15,-49-25-16,24 25 16,-24 0-16,25 0 15,-25 0 1,-25 75 15,0-1-15,0-49-16,-50-25 15,50 49-15,25-49 94,0 25-78,-1-25-1,-24 50 1,0-25 15,-24-25 16,-1 0-31,-25 0-1,1 0-15</inkml:trace>
  <inkml:trace contextRef="#ctx0" brushRef="#br0" timeOffset="160993.17">24234 15180 0,'-25'0'16,"50"0"46,50 0-62,-1 0 16,25 0-16,25 0 15,75 0-15,-1 0 16,1 0-16,-26 0 0,-24 0 16,0 0-16,-50 0 15,0 0-15,-24 0 16,-26 0-16,1 0 16,-25 0-1,-25 50 1,-25-50-1</inkml:trace>
  <inkml:trace contextRef="#ctx0" brushRef="#br0" timeOffset="162642.2">21605 16991 0,'25'0'47,"-1"0"-47,26 0 0,49 50 15,75-50 1,99 0-16,-25 0 0,99 0 15,-24 0-15,-1 0 16,-49 49-16,-75-49 16,-98 0-16</inkml:trace>
  <inkml:trace contextRef="#ctx0" brushRef="#br0" timeOffset="163482.37">21853 16470 0,'0'0'0,"0"-24"15,-74 24 110,24 0-109,0 0-1,50 24-15,-25 26 16,25-25 0,0 0-16,0 49 15,0-49-15,0 0 16,25 24-16,0-49 16,25 25-16,-1-25 15,1 0-15,0 0 16,-1 0-16,1 0 15,-1 0-15</inkml:trace>
  <inkml:trace contextRef="#ctx0" brushRef="#br0" timeOffset="165138.34">23515 17066 0,'25'0'15,"49"0"1,-24 0-16,-1 0 15,26 0-15,-1 0 16,-24 0-16,-1 0 16,1 0-16,24 0 15,26-50-15,-1 50 16,-25 0-16,25-50 16,1 50-16,-1 0 15,0 0-15,25 0 16,-49 0-16,-1 0 15,0 0-15,-24 0 16,0-24-16,-1 24 16,1 0-16,-1-50 0,1 50 15,0 0-15,-1 0 16,1-25-16,-1 25 16,26 0-16,-50 0 15,-1 0-15,1 0 16,25 0 15,-50-49 0,0 24 63,0 0-78,0-49-1,0 24-15,0 0 16,0-24-16,0 0 16,0 24-16,0 0 15,0 1 1,0 24-1,0 0 1,0-25-16,25 50 16,-25-49-1,0 24-15,24-25 0,-24 1 16,0 24 62,0 0-47,0-24 1,0 24-1,0 0-16,25 25 95,0 0-110,50 0 15,-1 0-15,0 0 16,1 0-16,-26 0 16,51 0-16,24 0 0,-25 0 15,-50 0-15,-24 0 16,25-50-16,-25 50 16,-25-24 15</inkml:trace>
  <inkml:trace contextRef="#ctx0" brushRef="#br0" timeOffset="165709">25921 15205 0,'25'0'31,"24"0"-15,-24 0-16,25 0 15,-1 0 1,1 0-16,24 0 0,-24 0 15,24 0-15,-24 0 16,-25 0-16,0 0 16,24 0-1,-49-49 1,-25 49 15</inkml:trace>
  <inkml:trace contextRef="#ctx0" brushRef="#br0" timeOffset="166482.19">26417 14759 0,'25'0'0,"24"0"16,1 0-1,-25 25-15,24 24 16,1 1 0,-50-25-1,25 49 1,-25-49-16,49 0 15,-24 24-15,25-24 16,-25 25-16,24 24 0,-24-24 16,-25-1-16,50 1 15,-50 0-15,0-26 16,0 1-16,0 0 16,0 25-16,0-26 15,-25 51 1,25-50-16,0 24 15,0-24-15,-25 0 16,25 24-16,0-24 16,0 0-16,0 25 15,-50-26-15,50 1 16,0 25 0,-24-50-16,24 25 15,-25-25 1,25 24-16,-50-24 15,50 50-15,-25-50 16,25 50 0,-24-50 77,24-50-93</inkml:trace>
  <inkml:trace contextRef="#ctx0" brushRef="#br0" timeOffset="167403.9">26491 14684 0,'25'0'47,"25"0"-31,-1 0-1,1 0 1,-25 0-16,0 0 15,24-24-15,1 24 16,-1 0-16,1 0 16,0 0-16,24 0 15,-24 0-15,24 0 16,25 0-16,-24 0 16,-1 49-16,1-49 0,-26 25 15,1-25 1,-1 50-16,26-50 0,-26 24 15,1-24-15,-25 50 16,49-50-16,-24 25 16,-25-25-16,24 49 15,26-49-15,-26 75 16,1-50-16,-25 24 16,24-24-16,-49 0 15,50-25-15,-50 74 16,50-74-16,-50 50 15,24-50-15,-24 25 0,75-25 16,-26 24 0,1-24-1,-50 50-15,50-50 16,-1 25 0,-98-25 77</inkml:trace>
  <inkml:trace contextRef="#ctx0" brushRef="#br0" timeOffset="169211.69">26615 16272 0,'25'0'16,"25"0"-16,-25 0 15,24 0-15,1 0 16,24-25-16,-24 25 16,-1 0-16,1 0 15,-25 0-15,25 0 16,24 0-16,0-25 16,-24 25-16,0 0 15,-1-49-15,1 49 16,24-25-16,-24 25 15,-1-50-15,1 25 0,-25 25 16,0-24 0,-1 24-16,26-50 0,-25 50 15,24-50-15,-24 50 16,0-49-16,25 49 16,-26-25-16,1 25 15,-25-25-15,75 25 16,-75-49-16,49 49 15,-49-25-15,50 25 16,-25-25 0,0 25-1,-25-25-15,49 25 16,-49-49 0,25 49-1,-25-25-15,25 25 31,-25-25-15,49 25 0,-24-50-1,-25 26 1,25 24 31,25-25-32,-26 25 1,-24-50 0,0 25 31,0 1 62,25 24-15,-25-50-32,50 50-15,-1 0-31,1 0-16,24 0 0,1 0 15,-1 0-15,1 0 16,-1 0-16,1 0 16,-26 0-16,-24-25 15,25 25 1,-50-25-1,-25 25 142,25 25-142,0 50 1,25-51 0,24-24-16,1 50 15,-1-50-15,1 0 16,0 0-16,-26 0 15,1-25 1,-25-49-16,0 49 16,-25-25-1,1 25-15,-26 25 0,25-49 16,0 49-16,-49 0 16,49 0-1,0 0-15,-24-50 16</inkml:trace>
  <inkml:trace contextRef="#ctx0" brushRef="#br0" timeOffset="170044.54">26516 15255 0,'50'0'63,"-1"0"-48,-24 0-15,25 0 16,-1 0-16,26 0 16,-1 0-16,-24 0 15,-1 0-15,1 0 16,-25 0-1</inkml:trace>
  <inkml:trace contextRef="#ctx0" brushRef="#br0" timeOffset="170786.56">26516 15999 0,'25'0'31,"49"0"-15,-24 0-16,24 0 16,26-25-16,-1 25 15,-25 0-15,-24 0 16</inkml:trace>
  <inkml:trace contextRef="#ctx0" brushRef="#br0" timeOffset="171521.7">26491 15974 0,'0'-25'15,"25"25"1,0 0-16,25 0 16,49 0-16,50-49 15</inkml:trace>
  <inkml:trace contextRef="#ctx0" brushRef="#br0" timeOffset="182520.13">14660 9451 0,'0'49'0,"24"-49"109,26 0-93,-25 0-1,0 0-15,49 0 16,0 0-16,-24 0 16,0 0-16,-1 0 15,1 0-15,-1 0 16,1 0-16,0 0 0,24 0 16,-24 0-1,-1 0-15,1 0 0,0 0 16,-1 0-16,1 0 15,-1 0-15,1 0 16,0 0-16,-1 0 16,1 0-16,-1 0 15,1 0-15,-25 0 16,0 0-16,24 0 16,1 0-16,-1 0 15,-24 0-15,0 0 16,25 0-16,-26 0 0,1 0 15,0 0-15,25 0 16,-1 0-16,1 0 16,0 0-16,-1 0 15,1 0-15,24 0 16,-49 0-16,0 0 16,24 25-1,1-25 1,0 0-16,-26 0 15,1 0-15,50 50 16,-51-50-16,26 0 16,-25 0-16,24 0 15,1 0-15,-25 0 0,0 24 16,24-24 0,1 0-16,24 0 15,-49 0 1,0 0-16,25 0 15,-1 0 1,-24 0 93,0 0 48,24-24-142</inkml:trace>
  <inkml:trace contextRef="#ctx0" brushRef="#br0" timeOffset="203168.65">14511 11931 0</inkml:trace>
  <inkml:trace contextRef="#ctx0" brushRef="#br0" timeOffset="208874.93">14536 12005 0,'0'-49'469,"24"49"-454,-24-25 1,25 25 531,-25 50-516,0-75 63,0 50-32,0-50 63,0 0-93,50 25-1,-50 50 31,0-75 1,0 0-48,25 25 64,-25 50-48,0-75 47</inkml:trace>
  <inkml:trace contextRef="#ctx0" brushRef="#br0" timeOffset="-183697.63">14982 12402 0,'-25'0'0,"75"0"125,74 0-109,74-24-16,75 24 15,25-75-15,-1 75 16,-24-49-16,0 49 16,-74 0-16,-75 0 0,-75 0 15</inkml:trace>
  <inkml:trace contextRef="#ctx0" brushRef="#br0" timeOffset="-183277.27">15528 12650 0,'0'0'0,"273"0"16,-100-24 0,50 24-16,50-50 0,-25 50 15,0 0-15,-49 0 16,-100 0-16</inkml:trace>
  <inkml:trace contextRef="#ctx0" brushRef="#br0" timeOffset="-171487.72">17487 9550 0,'25'0'63,"0"0"-32,-25 25-15,50-25-1,-26 0 1,1 0-16,25 0 16,-25 0-16,24 0 15,-24 0-15,25 0 16,-26 0 0,-24-50-1,25 50-15,25 0 16,-1-25-1,1 25 1,-50-25 0,50 25-16,-26-49 15,26 49 1,-50-50 0,25 50-16,-25-25 15,25-24 1,-25 24-1,49 25-15,-49-25 16,0-24 0,25 24-1,-25 0 1,0-25 0,0 1-1,0-1 1,0 0-1,0 1 1,0-1 0,0 1-1,0-26-15,0 26 16,-50 49 0,50-50-16,-24 0 15,-26 1 1,25-1-1,0 25-15,-24 25 16,24-49-16,-25-1 16,26 25-1,-1 25 17,25-49-32,-50 49 15,50-25 1,-25 25-16,-24-25 15,24 25-15,-25-49 16,1 49 0,49-25-16,-25 25 15,-25 0 1,50-25-16,-24 25 31,-1 0-15,-25 0-1,0 0-15,1 0 16,-1 0 0,25 0-1,1 0 1,-26 0 0,0 0-1,1 0 1,24 0-16,-25 0 15,1 0 1,-1 0 0,25 0-1,1 0 1,-26 0 0,25 0-16,-49 0 15,49 0-15,-25 0 16,1 0-1,-26 0 1,51 0 0,-51 0-1,50 0-15,1 0 16,-26 0-16,25 0 16,0 0-16,-24 0 15,-1 0 1,25 0-1,25 25-15,-49-25 16,24 0-16,-50 0 16,51 0-1,-26 0 1,0 0 0,1 0-1,-1 0 1,-24 0-1,49 0 1,0 0-16,-24 0 16,-1 0-1,0 0 1,26 49-16,-26-49 16,0 0-1,50 25 1,-24-25-16,-1 0 31,-25 0-15,0 50-1,1-50-15,24 0 16,0 0 0,-24 0-1,24 25 1,0-25-1,-25 0 1,50 24 0,-74-24-16,49 0 15,0 0 1,1 0 0,24 50-16,-50-50 15,0 0 1,50 25-16,-49-25 15,-1 0 1,50 25-16,-25-25 16,-24 49-1,24-49 1,25 25-16,-25-25 16,-24 25-1,24 24-15,25-24 16,-25-25-1,25 25-15,0 25 16,-50-50 0,50 24-16,-24 26 15,24-25 1,-50-25 0,50 49-16,0-24 15,0 25 1,-25-50-1,25 49-15,0 1 16,0 0-16,0-1 31,0-24-31,0 0 16,0 25 0,0-26-1,0 1 1,50 25-1,-50-25 1,25-25 0,-25 49-16,24-49 15,-24 25-15,50-25 16,-50 25-16,25-25 16,0 49-16,24-24 15,1 25 1,-25-50-1,49 0 1,-24 0-16,-1 0 16</inkml:trace>
  <inkml:trace contextRef="#ctx0" brushRef="#br0" timeOffset="-169141.6">12030 13940 0,'0'50'78,"25"-50"-63,25 0-15,24 0 16,25 0-16,75 0 16,49 0-16,50-50 15,0 50-15,-25 0 16,-50 0-16,-24-49 16,-75 49-16,-24 0 15,-75 24 1</inkml:trace>
  <inkml:trace contextRef="#ctx0" brushRef="#br0" timeOffset="-168705.75">12477 14139 0,'25'0'31,"24"0"-31,50 0 16,50 0-16,25-25 15,24 25-15,50 0 16,-49 0-16,-1 0 0,-49-50 16,-75 50-16,-24 0 15</inkml:trace>
  <inkml:trace contextRef="#ctx0" brushRef="#br0" timeOffset="-148897.99">14139 16470 0,'24'0'125,"26"0"-125,49 0 0,1 0 16,24-24-1,-25 24-15,0 0 0,0 0 16,25 0-16,-25 0 16,-24 0-16,-26 0 15,1 0-15,0 0 16,-1 0-16,1 0 16,0 0-16,24 0 15,-24 0-15,-1 0 16,26 0-16,24 0 15,0 0-15,0 0 16,0 0-16,1 0 16,-1 0-16,-25 0 15,1 0-15,-26 0 0,1 0 16,0 0-16,-1 0 16,1 0-16,24 0 15,1 0-15,-1 0 16,0 0-16,-24 0 15,24 0-15,1 0 16,-26 0-16,1 0 16,0 0-16,-1 0 15,1 0-15,-1 0 16,1 0-16,25 0 16,-1 0-16,0 0 15,1 0-15,-26 0 16,1 0-16,0 0 0,-1 0 15,1 0-15,-1 0 16,1 0-16,0 0 16,-1 0-16,26 0 15,-1 0-15,0 0 16,1 0-16,-1 0 16,1 0-16,-26 0 15,1 0-15,0 0 16,24 0-16,-24 0 15,-1 0-15,26 0 16,24 49-16,0-49 16,0 0-16,25 0 0,-24 0 15,-26 0-15,0 0 16,-24 0-16,0 0 16,-1 0-16,-24 0 15,25 0-15,24 0 16,0 0-16,1 0 15,-1 0-15,1 0 16,-1 0-16,0 0 16,-24 0-16,0 0 15,-1 0-15,-24 0 16,0 0-16,25 0 16,-26 0 15,1 0-16,25 0 1,-75 0 78,0-49-79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4T10:31:30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11385 0,'0'0'16,"-74"0"-16,-1-49 0,1 49 15,-1 0-15,26 0 16,-26-25-16,26 25 16,-26 0-16,26-50 15,24 50-15,0 0 16</inkml:trace>
  <inkml:trace contextRef="#ctx0" brushRef="#br0" timeOffset="27210.07">11906 12576 0,'0'0'0,"-25"0"15,-24 0 1,24 0 31</inkml:trace>
  <inkml:trace contextRef="#ctx0" brushRef="#br0" timeOffset="35683.94">7367 16098 0,'0'-49'15,"25"49"17,0 0 14,-25 24 1,49 1-31,-49 0-16,0 25 16,25-50-16,-25 49 0,0-24 15,25-25 1,0 0 15,49-50-15,-24 1-16,24-50 15,75-1-15,0 1 16,-50 74-16,-25 25 16,-24-49-16,0 49 15,-26 0-15,-24-25 16,50 25-16,-50-50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8T06:38:02.5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12179 3994 0,'-99'-199'141,"99"150"-141,0 24 16,0-25-16,49-24 15,1 24-15,25-24 16,49 24-16,24-24 16,26 24-16,-25 0 15,-50 50-15,0-49 16,-24 49-16,-51 0 15</inkml:trace>
  <inkml:trace contextRef="#ctx0" brushRef="#br0" timeOffset="306.72">13047 3076 0,'25'0'47,"25"-25"-47,24 25 16,1 0-16,-1 0 15,-24 0-15,24 74 0,-24-49 16,-26 25-16,-24-1 15,50 1-15,-50 0 16,0-26-16,-25 26 16,0 0-1,1-50 1</inkml:trace>
  <inkml:trace contextRef="#ctx0" brushRef="#br0" timeOffset="1026.29">14188 3150 0,'0'25'79,"0"0"-79,50 24 0,-50-24 15,25 0-15,-25 25 16,24-1-16,-24 1 15,0-100 48,0 1-63,0-1 16,-49-24-16,49 49 15,-50 25-15,50-50 16,25 50 46,25 0-62,-26 25 16,26 25-16,-25-26 16,25 1-16,-50 25 15,49-50-15,-49 25 16,25-25-1,-25-50 17,0 0-32,0 26 15,0-26-15,0 25 16,0-24 0,-50 49-16,50-50 15,0 100 48</inkml:trace>
  <inkml:trace contextRef="#ctx0" brushRef="#br0" timeOffset="1887.76">14709 3225 0,'0'24'125,"50"51"-109,24-50 0,-49-25-16,0 0 15,24 0-15,-24 0 16,0-50-1,-25 0-15,0 26 16,0-26-16,0 25 16,-50 25-1,26 0-15,-26 0 16,25 0-16,0 0 16,-24 25-16,-1 49 15,50-49 16,25-25-15,25 0-16,49-74 0,-50 49 16,-24-25-1,25-24-15,-50 49 0,0 0 16,0 1 0,0 73 171,25-24-187,-25 25 16,49-26-16,-49 1 15,50 25-15,-50-25 16,49 24-16,-49-24 16,50-25-16,-50 25 15,25-25-15,0 0 16,-1 0-1,26 0 1</inkml:trace>
  <inkml:trace contextRef="#ctx0" brushRef="#br0" timeOffset="2070.69">15230 3200 0,'0'0'0,"25"-50"31,0 50-31,24-25 16,-24 25-16,0-49 16</inkml:trace>
  <inkml:trace contextRef="#ctx0" brushRef="#br0" timeOffset="2946.19">15999 3026 0,'0'0'0,"0"-49"0,50 49 31,-100 0 0,0 0-15,50 24-1,-24-24 1,24 25 0,24 0-1,1-25-15,25 50 16,-25-50-16,24 24 0,-24-24 31,-25-74 32,0 49-63,0-24 15,0 24-15,0-25 16,0 25 0,25 25 15,0 0-16,24 0 1,-49 50-16,25-25 16,-25 24-16,0 1 15,0 24-15,50 26 16,-50-26-16,49 0 16,-49-24-16,100 24 15,-76-49-15,1 0 16,25-25-1,-50-25 32,0 0-31,-50 25 0,50-49-16,-25 49 0,1-25 15,-1 25 1,50 0 31,-1-50-32,1 50-15,25-49 16,-1 24 0</inkml:trace>
  <inkml:trace contextRef="#ctx0" brushRef="#br0" timeOffset="3967.34">17413 3175 0,'0'50'15,"0"-100"63,0 0-78,0-24 16,0-25-16,0 24 16,0 1-16,0 49 15,0 0-15,49 25 94,-49 25-78,75 25-16,-50 24 15,24-24-15,-49-1 16,50 1-16,-50 0 16,25-1-16,-25-24 15,0 0 1</inkml:trace>
  <inkml:trace contextRef="#ctx0" brushRef="#br0" timeOffset="4657.57">17636 3150 0,'0'0'0,"-49"-49"16,-1 49-1,25 0 1,50 0 31,0-50-32,49 25-15,-24-24 16,-25 24-16,24 25 16,-49-75-16,50 75 15,-25 0 17,-25 50-17,24 0 1,-24-26-1,50-24-15,-50-49 63,-25-1-47,25 1-16,-25-26 15,25 50-15,-49 25 16,49-24-1,0 48 32,25 26-47,-1-25 16,26 24-16,-25-24 16,0-25-16,24 50 15,1-50 1,-25 0-1,-25-50 1,0 1 0,0 24-16,0-25 15</inkml:trace>
  <inkml:trace contextRef="#ctx0" brushRef="#br0" timeOffset="4881.46">18331 2679 0,'0'0'0,"0"25"47,0 0-47,0-1 16,24-24-16,-24 50 15,50-50-15,-50 74 16,25-74-16,-25 50 15,0-25-15</inkml:trace>
  <inkml:trace contextRef="#ctx0" brushRef="#br0" timeOffset="5190.46">18256 2729 0,'0'0'16,"0"-25"0,25 25-16,25 0 15,-1 0 1,26 25 0,-51-1-1,26 26-15,-25-25 0,-25 0 16,50 24-1,-50-24-15,0 25 16,-25-1 0,0-49-16,-25 50 15,1-50-15,-26 0 16,26 0-16,24 0 16</inkml:trace>
  <inkml:trace contextRef="#ctx0" brushRef="#br0" timeOffset="5767.9">18058 2704 0,'0'0'0,"0"25"78,0-1-78,49 1 15,-49 25-15,0 24 16,0-24-16</inkml:trace>
  <inkml:trace contextRef="#ctx0" brushRef="#br0" timeOffset="7701.28">17760 2877 0,'0'-24'16,"0"73"124,0-24-124,25 25-16,-25-1 15,25 1-15,24-25 16,-49 24 0,0-24-1,0-75 32,0 26-47,0-1 16,-24-50-16,24 51 15,-25-26 1,25 0 0,-50 50-16,50-24 47,0-1-32,25 25 79,0 0-78,24 25-1,-49-1-15,75 26 16,-50-50-16,-25 74 15,49-74-15,-49 25 16,50-25-16,-25 0 16,24 0 140,-49-49-109,0 24-32,0-25-15,-25 25 16,25 1-16,0-26 16,0 25 15,-24 25 172,24-25-187,0-24-1,-50 98 376,50-24-375,0 25-16,-50-50 15</inkml:trace>
  <inkml:trace contextRef="#ctx0" brushRef="#br0" timeOffset="15848.84">17735 4688 0,'50'-25'78,"-25"0"-78,49-24 15,25-50-15,75-1 16,0-24-16,24-24 16,100-1-16,-50-50 0,0 1 15,-50 74-15,-49 25 16,-50 24-16,-74 75 16,-25-49-16,0 24 15</inkml:trace>
  <inkml:trace contextRef="#ctx0" brushRef="#br0" timeOffset="16177.15">19496 3125 0,'50'0'31,"0"0"-31,24 0 15,1 0-15,-1 50 16,-24-50-16,-26 50 16,26-1-16,-50-24 0,0 0 15,0 0 1</inkml:trace>
  <inkml:trace contextRef="#ctx0" brushRef="#br0" timeOffset="18307.95">20414 2853 0,'0'24'94,"0"1"-94,0 25 15,0 24-15,25-49 0,-25 0 16,0 24-1,50-24-15,-75-74 79,25-1-79,-25-24 15,25 24-15,-50 0 16,50 26-16,0-26 15,-24 50 1,48 0 31,26 0-31,-25 0-16,0 50 15,24-1-15,-24-24 16,25 0-16,-26-25 15,1 74-15,25-74 32,-50-25-1,0-24-15,0-1-16,0-24 15,0-1-15,0 26 16,0 24-16,0-25 15,0 75 32,0 0-31</inkml:trace>
  <inkml:trace contextRef="#ctx0" brushRef="#br0" timeOffset="19125.59">21010 2753 0,'0'25'141,"24"25"-141,-24-25 16,50-25-16,-50 49 15,74-49-15,-24 0 16,-25 0-1,-25-25-15,0-24 16,0 24-16,0 0 16,0-24-1,-25 49-15,-49 0 16,24 0 0,25 24-1,25 1 16,25-25-15,49 0 0,-24-49-16,0 24 15,-1-50-15,-24 26 16,-25-1-16,0 0 0,0 26 16,0-26-16,0 25 31,0 50 94,0 25-94,50-1-31,-50-24 0,74 25 16,-74 24-16,50-24 15,-50-25-15,49 24 16,26 1 0,-51-50-1,-24 25-15,25-25 16,0 0-1,-25-25-15,0 0 16</inkml:trace>
  <inkml:trace contextRef="#ctx0" brushRef="#br0" timeOffset="19267.82">21654 2704 0,'-49'-25'31,"49"-25"0,74 50-15,-24-49 0</inkml:trace>
  <inkml:trace contextRef="#ctx0" brushRef="#br0" timeOffset="20060.93">22349 2282 0,'0'0'15,"0"-50"-15,-25 50 78,25 25-62,0 25 0,0-25-16,0-1 15,0 26-15,0-25 16,25-25-16,25 25 16,-50-50-1,24-25 1,-24 1-16,0-1 15,0 0-15,0 1 16,0 24-16,0-25 16,0 26-1,25 24 48,25 0-48,-50 24-15,25 1 16,-25 25-16,0-1 16,49 51-16,-49-1 15,0-25-15,50 1 16,-50-1-16,74 1 16,-49 24-16,25-50 15,-50-24-15,49-25 16,-24 0-1,-25-49 17,0 24-17,0-25-15,-74 25 16,-1 25 0,26 0-16,-1 0 0,25 0 15,0 0-15,25-49 63,50 49-63,24-25 15,1 25-15,-25-50 16,24 50-16,-24-74 16</inkml:trace>
  <inkml:trace contextRef="#ctx0" brushRef="#br0" timeOffset="21231.24">23515 1960 0,'0'24'79,"0"26"-64,0 0-15,49-1 16,-49 1-16,0-1 15,25 26-15,-25-26 16,50-24-16,-50 0 16,25-25 31,-25-50-32,24 1-15,-24-1 16,50 50-16,-50-25 15,0 1 126,-25 24-125,25-50-1,0 25 1,0 0 0,-25 25-1,25-24-15,0-26 31,-24 50-31,24-25 16,0 0 15,-25 25-15,25-24 0,-50 24 30,25 0-14,1 24-17,24 1 1,0 0-16,-50 49 16,50-24-16,0 0 15,0-26-15,0 1 16,0 25-16,25-25 15,49 24 1,-49-49 0,25 0-16,-50-25 15,49 1 1,-49-1-16,50-25 0,-50 1 16,0-1-16,0 25 15,0-24-15,-25-1 16,-25 50-1,26-25 1,-26 25-16,25 0 16,0 0-16,-24 0 15,-1 0 1,1 50 0,24-1-16,25-24 31</inkml:trace>
  <inkml:trace contextRef="#ctx0" brushRef="#br0" timeOffset="22147.68">23912 1885 0,'25'0'16,"-25"50"62,49-1-78,-49 1 15,0 0-15,25 24 16,-25 0-16,0-24 16,50 0-16,-50-26 15,-25-24 32,0-49-31,25 24-1,-25-25-15,25 1 0,0-26 16,0 26-16,0 24 16,0 0-16,0-24 15,25-1 17,25 50-17,-1 0 1,1 0-1,-1 25 1,-24 0 0,-25-1-1,0 26 1,0 0-16,-49-26 16,24-24 15,0 50 0,-25-50-15,50 25 31,25-25-32,0 25-15,25-25 16,-1 0-16,1 0 0,24 49 15,-24-49-15,-1 0 16,-24 0-16,0 0 16,-50 0 109</inkml:trace>
  <inkml:trace contextRef="#ctx0" brushRef="#br0" timeOffset="29166.36">22175 4242 0,'-24'0'0,"24"24"15,-25-24 48,-25 0-16,25 0-16,1-24 0,24-26-15,0 25 0,0 0-1,24-24 1,26-26-1,0 51 1,-26 24-16,-24-50 16,50 50-16,0-74 15,-1 24 1,-24 50-16,25-50 16,-26 50-16,-24-24 15,50 24-15,-50-50 16,74 50-16,-24-25 15,-25 25-15,0-50 16,24 50-16,-24-24 0,0 24 16,25-25-16,-26 25 15,1-50-15,25 50 16,-25-25-16,-1 25 16,26-49-16,-25 49 15,24-25-15,1 25 16,0-50-16,-1 50 15,26-49-15,24-1 16,-25 50-16,-24-49 16,-1 49-16,1-50 15,24 50-15,-49-50 16,0 50-16,25-24 16,-1 24-1,-24 0 1</inkml:trace>
  <inkml:trace contextRef="#ctx0" brushRef="#br0" timeOffset="29480.07">23614 3051 0,'0'-25'16,"50"25"15,-26 0-31,26 0 15,-25 0-15,0 0 16,24 0-16,-24 50 16,-25-1-16,50 1 15,-50 0-15,0-1 0,0-24 16,0 25 0,0-26-16,0 1 0,-50 25 15,0-25 1</inkml:trace>
  <inkml:trace contextRef="#ctx0" brushRef="#br0" timeOffset="38073.87">25921 5308 0,'25'0'187,"24"0"-187,-24 0 16,0 0-16,0 0 16,24 0-16,-24 0 0,0 0 15,25 0 1,-26 0-16,1-49 0,25 49 15,-25 0-15,-1 0 16,26-25-16,-25 25 16,0 0-16,24-50 15,1 50 1,-1 0 0,-24 0-16,25 0 15,-1-25 1,-24 25-16,0 0 15,0 0-15,24 0 16,-49-24-16,50 24 16,0 0-16,-26 0 15,26 0 1,0 0 0,-1 0-1,-24 0 1,25 0-1,-1 0 1,26 0 0,-50 0-1,-1 0 1,26 0 0,0 0-16,-26 0 15,1 0-15,0 0 0,25 0 16,-26 0-16,26 0 15,-25 0 1,24 0 0,-49-50-1,75 50-15,-50 0 16,-1-25-16,26 25 16,-25 0-16,0 0 15,24 0 1,-49-25-16,50 25 62</inkml:trace>
  <inkml:trace contextRef="#ctx0" brushRef="#br0" timeOffset="53628.84">15974 8037 0,'0'0'0,"0"74"16,0-49-16,25 25 0,-25-1 15,0 26-15,0-1 16</inkml:trace>
  <inkml:trace contextRef="#ctx0" brushRef="#br0" timeOffset="91972.03">13047 16966 0,'0'0'0,"50"0"156,-25 50-140,24-50-16,1 0 16,0 25-16,24-25 15,-24 0-15,-26 0 16,1 0-16,25 0 15,-25 0 17,-1 0-17,26 49 1,-25-49 15,0 0 0,-1 0 48,26 0-1,-25 0-47,-25-24-15,25 24-1,-25-25 1,0 0-1,0 0 1,49 25 0,-49-49-16,0-1 15,0 25-15,25 25 16,-25-49-16,0-1 16,0 25-16,0 0 15,0 1-15,0-26 16,0 25-16,0-49 15,0 49 1,0-25-16,0 26 16,25-1-16,-25-25 15,0 25-15,0 0 16,0 1-16,0-26 0,0 25 16,0 0-1,0 1-15,0-51 0,0 26 16,0-1-16,49 0 15,-49 26-15,0-26 16,0 25-16,0 0 16,0-24-16,0 24 15,0 0-15,0 0 16,0-24-16,0 24 16,0 0-16,0 0 15,0-24-15,0 24 16,0-25-16,0 26 15,0-26-15,0 25 16,0 0-16,0-24 0,0 24 16,0 0-16,0 0 15,0-24-15,0 24 16,25-25-16,-25 1 16,0-1-16,0-24 15,0 49-15,0 0 16,0 0-16,0-24 15,0 24-15,0 0 16,0-25-16,0 26 16,0-1-16,0 0 15,0-25-15,0 1 16,0-1-16,0 25 16,0-24-16,0 24 0,0 0 15,0 0-15,0-24 16,0-1-1,0 0 1,0 1 0,50-26-1,-50 26-15,0 24 16,0-25 0,0 1-1,0-1 1,0 25-1,0-49-15,0 24 32,0 1-32,0 24 15,25-25 1,-25-24 0,0 49-1,0 0 1,0 1-1,0-26 1,0 0 0,0 26-1,0-1-15,0-25 16,0 25-16,0 0 16,0 1-1,0-26 16,0 25 1,0 0-17,-25 25 1,25-49-16,-50 49 16,50-25-1,-25 25 1,1 0-1,24-25 1,-50 25-16,0 0 16,50-49-16,-74 49 15,49 0-15,0 0 16,1 0-16,-26 0 16,-24 0-1,24 0 1,25 0-1,-24 0 1,-1 0-16,25 0 16,0 0-16,1 0 15,-26 0-15,25 0 16,0 0-16,-24 0 16,24 0-16,-25 0 15,50 24 1,-49-24-16,-1 0 15,0 0 1,1 25 0,24-25-1,25 25-15,-50-25 16,50 50-16,-49-50 16,49 24-16,-50-24 15,1 25 1,49 25 15,0-25-15,0 24-16,0-24 15,0 25-15,-25-1 16,25 1-16,0 0 16,0-26-16,0 26 15,0-25-15,0 24 16,0 1-16,0 0 15,0 24-15,0-24 16,0 24-16,0 0 16,0 1-16,0-1 15,0 1-15,0-26 16,0 26-16,0-1 16,0-24-16,0-1 15,0 1-15,0 0 0,0-1 16,0 26-16,0-1 15,-50 0-15,50 1 16,0-1-16,0-24 16,0 24-16,0-24 15,0 24-15,-49 1 16,49-26-16,0 1 16,0 0-16,0-1 15,0 1-15,0-1 16,0 1-16,-25 0 15,25 24-15,0-24 16,0-1-16,0 1 0,0-1 16,0 1-16,0 0 15,0 24-15,0-24 16,0-1-16,0 1 16,0-1-16,0 1 15,0 0-15,0 24 16,0-24-16,0-25 15,0-1-15,0 51 16,0-26-16,0 1 16,0 0-16,0-1 15,49 1-15,-49-1 16,0-24-16,25 0 16,-25 25-1,0-26 1,50-24-1,-50 25 1,25-25 0,-25 25-16,24 25 15,26-26 17,-25-24-17,24 0 1,1 0-1,-25 0-15,24 0 16,-24 0 0,0 0-16,25 0 0,-26 0 15,26 0-15,0 0 16,24-49-16,-24 49 16,-25 0-16,-1 0 15,26-25-15</inkml:trace>
  <inkml:trace contextRef="#ctx0" brushRef="#br0" timeOffset="121179.11">18008 17363 0,'25'0'94,"-25"-25"-94,25 25 16,-25-49-16,49-1 15,-24 1 1,-25 24-16,25-25 16,25-24-1,-50 49-15,49-25 16,-49 26-16,25-1 16,-25-50-1,25 26-15,-25 24 16,49 25-16,-49-50 0,25 1 31,-25-1-31,50 25 0,-50-49 16,25 24-1,-25 26-15,0-1 16,24-25-16,-24 25 16,0 0-16,0 1 15,0-26-15,0 25 16,0 0-16,50-24 15,-50 24-15,0 0 16,0 0-16,0-24 16,0 24-16,0 0 15,0-24-15,0 24 16,0 0-16,0 0 16,0-24-16,0 24 0,0 0 15,0-25-15,0 1 16,0-1-16,0 25 15,0 1-15,0-26 16,0 25-16,0 0 16,0 1-16,0-26 15,0 25-15,0 0 16,0-24-16,0 24 16,0 0-16,0 0 15,0-24-15,0 24 16,0 0-16,0-25 15,0 26-15,0-1 0,0 0 16,0-49-16,0 24 16,0 0-16,0 1 15,0 24-15,0-25 16,0 26-16,0-1 16,0 0-16,0-25 15,0 26-15,0-1 16,0 0-16,25-25 15,-25 26-15,0-26 16,50-25-16,-50 26 16,0 24-16,0 0 15,0-24-15,24 49 16,-24-50-16,0 0 16,0 26-1,0-1-15,0-25 0,0 1 16,0 24-1,25 0-15,-25-49 16,0 24 0,0 25-1,0 0 1,0-24 0,0-1-1,0 25-15,0 1 16,0-26-16,0 0 15,0 26 1,0-1 0,0-25-1,0 25 17,0 1-17,0-1 16,0 74 79,0-24-110,0 25 15,0-25-15,0-1 16,0 26-16,50 24 16,-50-24-16,0 0 15,0-1-15,0-24 16,0 25-16,0-1 16,25 26-16,-25-26 15,0 26-15,0-26 16,0 1-16,49-1 15,-49 1-15,0 0 0,50-1 16,-50 1-16,0 0 16,49 24-16,-49-24 15,0 24-15,0-24 16,25-1-16,-25 1 16,0-1-16,0 26 15,50-26-15,-50 1 16,0 0-16,0-1 15,0 1-15,0 24 16,0 25-16,0-24 16,0-1-16,0 1 15,0-1-15,0-24 16,0 24-16,0-49 16,-25 0-16,25 24 15,0-24-15,0 25 0,-25-25 16,25 49-16,0-24 15,-74 24-15,74 0 16,-25-24-16,25-25 16,-50 24-16,26-24 15,-26 25 1,50-25 0,-50-25-16,50 74 15,-74-24-15,74-25 16,-25 24-16,25 1 15,-50 24-15,50-49 16,-74 0-16,74 24 0,-50-49 16,50 50-16,-74-50 15,74 50-15,-50-50 16,50 24-16,-49-24 16,49 25-16,-50-25 15,1 50 1,-1-50-16,25 0 15,0 0-15,-24 25 16,24-25-16,25 49 16,-50-49-16,1 25 15,24-25 1</inkml:trace>
  <inkml:trace contextRef="#ctx0" brushRef="#br0" timeOffset="121522.89">17661 16991 0,'-74'0'32</inkml:trace>
  <inkml:trace contextRef="#ctx0" brushRef="#br0" timeOffset="121786.73">17562 17016 0,'0'50'31,"74"-50"-31,1 49 16,-1-49-16,25 0 0,50 0 16,-25 0-16,-50 0 15</inkml:trace>
  <inkml:trace contextRef="#ctx0" brushRef="#br1" timeOffset="-186151.75">10492 5234 0,'0'0'0,"25"0"63,25 0-48,-1 0-15,1 0 16,24 0-16,-24 0 16,0 0-16,24 0 15,-24 0-15,24 0 16,25 0-16,-24 0 15,-1 0-15,1 0 16,-26 0-16,26 0 16,-26 0-16,1 0 15,-1 0-15,1 0 0,0 0 16,-1 0-16,1 0 16,24 0-16,1 0 15,-1 0-15,0 0 16,-24 0-16,0 0 15,-25 0-15,24 0 16,1 0-16,24 0 16,-24 0-16,-1 0 15,1 0-15,0 0 16,-1 0-16,1 0 16,24 0-16,-24 0 0,-1 0 15,26 0-15,-26 0 16,1 0-16,0 0 15,-1 0-15,1 0 16,24 0-16,-24 0 16,0 0-16,-26 0 15,1 0-15,25 0 16,-1 0-16,1 0 16,0 49-16,-1-49 15,1 0-15,24 0 16,-24 0-16,-1 0 15,1 25-15,0-25 16,-1 0-16,26 0 16,-26 0-16,-24 0 0,0 50 15,24-50 1,1 0-16,0 0 0,-1 0 16,26 0-16,-26 0 15,1 0-15,0 0 16,-1 0-16,-24 25 15,0-25-15,49 0 16,-24 0-16,-1 0 16,26 0-16,-1 0 15,25 0-15,-24 0 16,-1 0-16,-24 0 16,0 0-16,-1 0 0,1 0 15,-1 0 1,26 0-16,-26 0 0,1 0 15,-25 0-15,24 0 16,1 0-16,24 0 16,1 0-16,-1 0 15,1 0-15,-26 0 16,26 0-16,-1-50 16,-24 50-16,-1 0 15,1 0-15,0 0 16,-26 0-16,1-25 15,25 25-15,-25 0 16,-1 0-16,1 0 16,25 0-16,24 0 15,-24 0-15,-1 0 0,1 0 16,0 0-16,-1 0 16,-24 0-16,25 0 15,-1 0-15,-24 0 16,25 0-16,-26 0 15,1 0-15,25 0 16,-25 0-16,24 0 16,1 0-16,0-49 15,-1 49-15,-24 0 16,0 0-16,24-25 16,-24 25-16,0 0 15,25 0-15,-1-50 0,1 50 16,24 0-16,1-25 15,-51 25 1,51-49 0,-50-1-1,24 1 1,-24-1 0,-25 0-16,50 1 15</inkml:trace>
  <inkml:trace contextRef="#ctx0" brushRef="#br1" timeOffset="-182655.05">10418 5159 0,'-50'0'109,"1"0"-93,49-24-16,-25 24 15,25-50-15,-25 25 16,25-24-16,-49 24 16,49 0-16,-25-25 15,25 26-15,0-1 16,0-25-16,0 25 15,0 0-15,0-24 16,0-1-16,0 1 0,0 24 16,0 0-1,25-25-15,-1 26 0,-24-1 16,75-25-16,-50 25 16,-25-24-16,49 24 15,1-25-15,-1 26 16,1-26-16,0 25 15,24 25-15,-24-49 16,-1 49-16,1-50 16,-1 50-16,26-25 15,-26 25-15,1 0 16,0-49-16,24 49 16,1 0-16,-1 0 15,0-25-15,26 25 0,48 0 16,-73 0-16,24-50 15,0 50-15,-24 0 16,24 0-16,-50-49 16,26 49-16,-25 0 15,-1 0-15,1 0 16,-1 0-16,26-25 16,-1 25-16,1 0 15,24 0-15,0 0 16,0 0-16,25 0 15,-25 0-15,1 0 16,-26 0-16,1 0 16,-1 0-16,-24 0 0,-26 0 15,26 0-15,0 0 16,-1 0-16,1 0 16,-1 0-16,1 0 15,0 0-15,24 0 16,0 0-16,1 0 15,-26 0-15,26 0 16,-1 0-16,1 0 16,-1 0-16,1 0 15,-26 0-15,26 0 16,24-50-16,-25 50 16,1 0-16,-1 0 15,25 0-15,-24 0 0,-1 0 16,0 0-16,-24 0 15,25 0-15,-1 0 16,0 0-16,26-49 16,-26 49-16,0 0 15,1 0-15,-1 0 16,1 0-16,24 0 16,-25 0-16,1 0 15,-26 0-15,26 0 16,-1-25-16,1 25 15,-26 0-15,1 0 16,-1 0-16,1 0 16,0 0-16,-1 0 15,1 0-15,24 0 0,-24 0 16,-1 0-16,1 49 16,0-49-16,-1 0 15,1 25-15,-25-25 16,24 0-16,-49 50 15,50-50-15,24 25 16,-49-25 0,0 0-16,25 49 15,-26-49-15,1 0 16,25 25-16,-25-25 16,-1 0-16,26 25 15,-25-25-15,0 49 0,49-24 16,-49-25-1,0 50-15,24-50 16,-24 25-16,0-25 16,24 0-16,-49 24 15,50-24-15,0 50 16,-26-50 0,-24 25-1,50-25-15,-50 25 16,50-25-1,-50 49-15,24-49 16,-24 25-16,25-25 16,-25 25-16,50 24 15,-50 1 1,0 0 0,0-1-1,0-24-15,0 25 16,0-26-16,0 1 15,25-25-15,-25 50 16,0-25 0,0-1-1,0 1 1,-25-25-16,25 50 16,-124-50-16,-25 50 0,-74-50 15,-50 0-15</inkml:trace>
  <inkml:trace contextRef="#ctx0" brushRef="#br1" timeOffset="-180787.78">10641 4043 0,'-25'0'16,"25"-49"15,-24 49 1,24-25-32,-25 25 15,25-25-15,-75 25 16,51-50-16,-26 1 15,-24-1-15,-26 25 16,1-24-16,0-26 16,24 26-16,-24-26 15,0 1-15,0 24 0,-25-49 16,49 25-16,-24 24 16,25-49-16,-25 0 15,49 49-15,0 0 16,1 1-16,-1-50 15,25 24-15,25 25 16,-74-24-16,74 24 16,-25 1-16,25-1 15,0 25-15,-50-49 16,50 24-16,0 1 16,0-1-16,0 1 15,0-1-15,0 0 16,0 1-16,0 24 0,25 0 15,-25-24 1,75 24-16,-26-50 0,26 26 16,-1 24-16,1-25 15,24 1-15,0-1 16,50 25-16,24 25 16,1-74-16,-25 74 15,74-50-15,0 50 16,-24-49-16,-1 49 15,25-50-15,-74 50 16,0-50-16,-50 50 16,1 0-16,-26 0 15,0-24-15,1 24 16,24 0-16,50 0 0,-25 0 16,25 0-16,-25 0 15,25 0-15,-50-50 16,-50 50-16,1 0 15,0 0-15,-50-25 47,0-24-31,0 24 15,-50 25-31</inkml:trace>
  <inkml:trace contextRef="#ctx0" brushRef="#br1" timeOffset="-180455.7">12750 1017 0,'0'25'0,"49"0"0,-49 24 15,0-24-15,0 0 16,0 0-16,0 24 15,0-24-15,-25 0 16,1 24-16,-1-49 16,-25 25-16,25-25 15</inkml:trace>
  <inkml:trace contextRef="#ctx0" brushRef="#br1" timeOffset="-179939.8">13196 893 0,'50'50'15,"-25"-1"-15,24 26 16,1-51-16,-1 26 15,26-50-15,-1 0 0,1 0 16,-26 0-16,1 0 16,-25-50-16,24 1 15,-49-1-15,50-24 16</inkml:trace>
  <inkml:trace contextRef="#ctx0" brushRef="#br1" timeOffset="-177964.34">13295 719 0,'0'-49'15,"0"74"110,0-1-125,0 1 16,0 25-16,0-1 16,0 1-16,0 0 15,50-26-15,-50 26 16,25-25-16,24 24 15,1 1 1,-25-50-16,24 0 16,-24 0-16,50 0 15,-51 0 1,1 0-16,25 0 16,-25-25-16,-1 25 15,-24-74-15,50 49 16,-50-25-16,0 1 15,25-1-15,-25 1 16,0 24-16,0 0 16,0-25-16,0 1 15,0 24-15,-50 25 16,50-25-16,-49 25 16,49-49-16,-75 49 15,75-25 1,-25 25-16</inkml:trace>
  <inkml:trace contextRef="#ctx0" brushRef="#br1" timeOffset="-176945.08">14238 943 0,'0'0'0,"0"49"125,0-24-125,25 0 16,-25 24-16,0-24 16,24-25-16,-24 50 15,50-75 48,-50-25-63,0 1 15,0-1-15,25 25 16,-25-24-16,0 24 16,50 25-1,-26 0 16,1 25-15,-25 24 0,50-24-1,-50 0 1,25-25 15,-25 50-31,49-50 16,1 0-1,-1 0 1,-49-25-16,50 25 16,-25-25-1,24-25 17,-49 1-17,25 24 1,-25 0-1,0 50 95,0 49-95,0-49-15,50 25 16,-50-25-16,0-1 16,49-24-16,-49 50 0,0 24 31,-24-74-31</inkml:trace>
  <inkml:trace contextRef="#ctx0" brushRef="#br1" timeOffset="-176800.84">14858 744 0,'0'-25'0</inkml:trace>
  <inkml:trace contextRef="#ctx0" brushRef="#br1" timeOffset="-176320.85">15131 868 0,'0'-25'16,"49"75"15,-49 24-15,25-74 0,-25 50-16,50-25 15,-1-25-15,-49 49 16,50-49-16,-25 0 31,-25-24 0,0-1-15,25-25-16,-25 1 16,0 24-16,0-25 15,49 50-15,-49-49 0,0 24 16,25 25-1,-25-25-15,25 25 16,25 0 0,-26 0-1</inkml:trace>
  <inkml:trace contextRef="#ctx0" brushRef="#br1" timeOffset="-174717.7">15577 1091 0,'25'0'31,"0"0"-15,25 0-1,-26-24 1,26-1 0,-25 0-1,-25-49 1,25 74-16,-25-25 16,0 0-1,0 0 1,0-24 15,-50 49 32,0 0-48,50 24-15,-49 51 16,49-1-1,25-49 1,-1-25-16,1 50 16,50-50-16,-51 0 15,1 49-15,25-49 0,-1 0 32,1 0-32,-25 0 15,-25-25 1,25 25-16,-25-24 15,49 24-15,-49-25 16,25-25 0,-25 1-1,0-1 1,0 25 15,-25 25-15,0 0-1,25-25 1,-49 25-16,49-49 47,25 49-31,-1 0-1,26 0 1,-50-25-16,50 25 15,-1 0 1,-24 50 31,-25-26-31,0 26-1,0 0 1,25-50-16,-25 74 15,49-74 1,-49 25-16,25-25 16,0 0-1,25 0 1,-25 0 0,24 0-16,-24 0 15,0 0-15,24 0 16,-24-25-16,0 25 0,25-74 15,-50 49-15,49 0 16,1-49 0,-50 49-1,0 0 17,-25 25-1,25-50-16,-25 50 1,0 0 15,25 25-15,0 0 0,0 0-1,0 24 1,0-24-1,50 25 1,0 24 0,-26-74-16,-24 25 15,50-25-15,0 0 16,-50 25 0,24-25-1,-24 25 1,25-25-1,-25 49-15,0-24 63,-49-25-47,24 0-1,-25 0-15,25 0 16,1 0-16,-26 0 15,25-50-15,-24 50 16,49-24 0</inkml:trace>
  <inkml:trace contextRef="#ctx0" brushRef="#br1" timeOffset="-173680.85">17239 893 0,'0'0'16,"25"0"-1,-25-25-15,25 25 16,-25-49 0,49 49-1,-49-25 1,0 0 31,-49 25-32,-1 0-15,1 0 16,-1 0 0,25 0-1,25 50-15,0-1 16,-49 1-16,49-25 15,0 24-15,24 1 16,26-50 0,-25 0-16,24 0 15,1 0-15,-25 0 16,0-25-16,24 0 16,-49 0 15,50 25 31,-25 0-46,24 0-16,-24 0 16,25 0-1,-1 0 1,1-24-1,-50-1-15,74 0 16,-74-25-16,25-24 16,-25 24-16,50 1 0,-50-1 15,0 1-15,0-26 16,0 50-16,0 0 16,0-24-1,-25 49 1,25-25-16,-25 25 47,0 25-16,25 49-15,0-49-16,0 25 15,0-1-15,0 1 16,0 24-16,0-24 0,50-25 15,0 24-15,-26-24 16,1-25-16,25 0 16,-25 50-16,-1-50 15,26 0-15,-25 0 16,-25-50-16,49 25 16</inkml:trace>
  <inkml:trace contextRef="#ctx0" brushRef="#br1" timeOffset="-172325.97">19050 322 0,'0'-49'15,"0"-1"1,-50 50 31,26 0-16,-1 0-31,25 25 16,0 25-1,0-26 1,0 26-16,0 0 15,0 24-15,0 1 16,0-1-16,0-49 16,0 0-16,25-25 31,24 0-15,1 0-1,-50-50 1,49 50-16,-49-50 15,25 50-15,-25-49 0,25 49 16,-25-25-16,50 25 16,-26 0 31,1 0-32,-25 50 1,50-26-1,-50 1-15,0 25 16,25-1-16,-25-24 16,0 0-16,0 25 15</inkml:trace>
  <inkml:trace contextRef="#ctx0" brushRef="#br1" timeOffset="-170617.25">19695 670 0,'25'-50'15,"-25"25"1,49 25-16,-49-49 16,0 24-1,-24 0 17,-26 25-17,0 0 1,26 0 15,24 50-15,0-25-16,0 24 0,0 1 15,24-25 1,1-25-16,25 0 16,-1 0-1,-24 0 79,25 0-78,-1 74-1,1-74-15,0 25 16,-26-25-1,1 0 1,-25-50-16,50 1 16,-50-1-16,49-24 15,-49-1-15,25 25 16,-25-24-16,0 49 16,0 0-16,0-24 15,0 24 16,0-25-15,-49 50 15,49 25 1,-25 25-32,25-1 15,0 1-15,0 24 16,0 1-16,0-1 15,0 1-15,0-1 16,25-24-16,-25-1 16,24-24-16,1 0 15,50-25 1,-51 0 0,26 0-16,-25 0 15,24 0-15,51 0 16,-51 0-1,-49-50 1,25 50-16,-25-24 0,25 24 16,-25-25-16,0 0 15,49 25 1,-49-50 0,0 26-1,0-1 1,0-25 15,-24 50-15,-1 0-16,-25 25 31,1 49-31,24-24 16,25-25-16,0 0 15,0 24 1,25-49-16,-25 50 15,49-50-15,1 0 16,-1 0 0,1 0-1,25 0 1,-51 0-16,-24-50 16,50 50-16,0-49 15,-26 49-15,-24-50 16,50 25-16,-50-24 15,25 49-15,-25-50 0,0 0 16,0 1 15,0 24 1,-25 25 30,25 25-46,0 24-1,0 26 1,25-26 0,49 1-1,-24-50-15,-25 50 16,-1-50-1,-24 24 1,50 26 0,-50-25-1,0 0 17,-25-25-1,-24 0-31,-26 0 0,26 0 15,24 0 1</inkml:trace>
  <inkml:trace contextRef="#ctx0" brushRef="#br1" timeOffset="-170113.48">20092 471 0,'25'0'47,"24"0"-31,26 0-16,-26-25 15,26 25-15,-1 0 16,25-49-16</inkml:trace>
  <inkml:trace contextRef="#ctx0" brushRef="#br1" timeOffset="-169401.86">21530 695 0,'0'0'0</inkml:trace>
  <inkml:trace contextRef="#ctx0" brushRef="#br1" timeOffset="-158483.83">23440 13469 0,'0'0'0</inkml:trace>
  <inkml:trace contextRef="#ctx0" brushRef="#br1" timeOffset="-140001.95">22969 16619 0,'0'-25'63,"25"25"-48</inkml:trace>
  <inkml:trace contextRef="#ctx0" brushRef="#br1" timeOffset="-135049.34">19918 13519 0,'0'0'0,"-25"0"32,50 0 171,-25 24-188,50-24-15,-25 0 16,-1 25 0,26-25-1,0 0 1,-1 0-1,-24 0-15,25 0 16,-1 50 0,-24-50-1,0 0 1,24 0 0,1 0-16,0 0 15,-26 0 1,26 0-1,0 0 1,24 0 0,-24 0-1,-1 0 1,-24 0 0,25 0-1,-1 0 1,1 0-1,24 0 1,-49 0 0,0 0-1,-25 25-15,25-25 16,49 0 0,-24 0-1,-1 0 1,-24 0-16,0 0 15,25 0 1,-26 0 0,1 0-1,25 0 17,-25 0-17,-1 0 1,26 24-1,-25-24 1,24 0 0,1 0-1,0 0 1,-25 0 0,24 0 30,-24 0-30,0 0 0,49 0-1,-49 0 1,0 0 15,-25-24-31,25 24 31,-25-50-31,49 50 0,-24 0 16,-25-25 0,25 25-16,24-25 31,-49-24 0,0 24-15,0 0-1,0 0 1,0-24 0,0 24-1,-24-25 1,24 1 0,-25-1-16,25 25 15,-50 25-15,50-49 16,-49 49-16,49-50 15,-25 50-15,25-50 16,-25 50 0,25-24-16,-50-1 15,26-25 17,-1 50-32,25-25 15,-50 25-15,25-49 16,1 49-1,-26 0 1,50-25 0,-25 25-16,0 0 15,-24 0 1,-1 0 0,0 0-1,26 0-15,-1-25 16,-50 25-1,26 0 1,-1 0 0,25 0-16,1 0 15,-26 0-15,-24 0 16,49 0 0,0 0-16,-25 0 0,26 0 15,-1 0-15,-25 0 16,1 0-1,-1 0 1,25 0-16,0 0 16,-24 0-16,-1 0 15,0 0 1,26 0 0,24 50-16,-50-50 15,0 0-15,-24 0 16,0 0-1,-1 0 1,26 0 0,-1 0-1,0 0 1,50 25 0,-74-25-16,49 0 15,-24 24 1,24-24-1,0 50 1,-25-50 0,26 0 15,-1 0-31,25 25 16,-25-25-16,-25 0 15,50 25 1,-24-25-16,-1 0 31,25 49-15,-50-49-1,50 25 1,-25-25 0,25 50-16,-24-26 15,24 26 1,0-25 15,-50-25-15,50 25-16,0 0 15,0 24 1,0-24 0,25 0-1,0 24 16,24-24-15,-49 25 0,25-50-1,0 25-15,24-25 16,-49 24 0,25-24-1,0 0 16,25 0-15,-50 50-16,49-50 16,1 0-1,-25 25 1,24-25 0,-24 0-1,25 0-15,-1 0 31,1 0-31,-1 0 16,1 0 0,0 0-1,-1 0 1,1 0 0,-1 0-1,-24 0 1,50 0-1,-75 25-15,49-25 16,1 0 0,0 0-16,-1 0 31,-24 0-31,25 0 0,-26 0 16,1 0-16,25 0 15,-1 0 1,1 0-1,0 0 1,-1 0 0,-24 0-1,25 0 1,24 49 0,-24-49-16,-26 0 31,26 0-31,0 0 15,24 25 1,-24-25 0,-1 0-1,-24 0 1,0 0 0,25 0-16,-26 0 15,1 0-15,25 0 16,-1 0-1,-24 0 17,0 0-17,25 0 1,-1-50 0,-24 50-1,0 0 1,-25-24-1,49 24 1,-24-25 0,-25 0 15</inkml:trace>
  <inkml:trace contextRef="#ctx0" brushRef="#br1" timeOffset="-131614.83">20141 16098 0,'-24'0'15,"24"-25"-15,-25 25 94,0 0-63,-25 0-15,26 0 0,-1 0-1,25 25-15,-25-25 16,25 50-16,-50-50 15,50 25-15,-24-25 16,24 74-16,-50-49 16,50 24-16,-50-24 15,50 25 1,0 0 0,0-1-1,0 26 1,25-51-16,-25 1 15,0 25-15,50-1 16,-50 1-16,0-25 16,25 24-16,49-24 15,-49-25 1,0 50-16,24-50 0,-24 0 16,0 25-16,24-25 15,-24 0-15,0 49 16,25-49-16,-26 50 15,1-50-15,25 25 16,-25-25-16,-1 0 16,26 0-16,-25 0 15,0 0-15,24 0 16,-24 0-16,0 0 16,0 0-16,24 0 0,1 0 15,0 0 1,-1 0-16,-24 0 0,25 0 15,-26 0-15,1 0 16,25 0 0,-1 0-16,1 0 15,0 0 1,-26 0 0,1 0-16,50 0 15,-51 0-15,1 0 16,25 0-16,-25 0 15,-25-50-15,49 50 16,1 0 0,-50-25-16,25 25 15,24 0-15,-49-25 16,75 25-16,-26-49 16,1 24-1,-25 25 1,-25-25-1,49-24 1,-24 24 0,25-25-1,-1 25 1,-49-24 0,25 49-16,-25-25 15,50 0-15,-50-24 16,0-1-1,25 50 1,-25-50-16,0 1 16,-25-1-1,0 0 1,0 26 0,-24-1-1,24-25 1,-50 25-1,26-49 1,24 74 0,-25-25-16,25 25 0,1-49 15,-26 49-15,25-25 16,0 25-16,-24 0 16,24-25-16,0 25 15,0 0-15,-24 0 16,24-50-16,0 50 15,-24 0-15,24 0 16,0-24-16,-25 24 16,26 0-16,-1 0 15,-25 0-15,25 0 16,-49 0 0,0-50-16,49 50 15,-25 0 1,25 0-16,-24 0 0,-1 0 15,25 0-15,-24 0 16,24 0-16,0 0 16,-25 0-16,26 25 15,-1-25-15,-25 0 16,1 25-16,-1-25 16,0 0-16,-24 49 15,0-49-15,-1 0 16,26 0-16,-26 25 15,50-25-15,1 50 16</inkml:trace>
  <inkml:trace contextRef="#ctx0" brushRef="#br1" timeOffset="-130249.73">23192 15949 0,'-24'0'62,"-1"0"-30,-25 0-17,1 0 1,-1 0 0,25 0-16,-24 0 15,-1 0 1,0 0-1,1 25 1,-1 25 0,25-50-1,25 25-15,-74-25 16,74 24-16,-25-24 16,25 50-16,-25 24 15,25-24 1,0-25-16,0 0 15,0 24-15,0-24 16,0 0-16,0 25 16,0-26-16,0 1 15,0 0-15,25-25 16,-25 74-16,74-74 16,-74 50-16,50-50 15,-25 25-15,0-25 16,24 0-16,-24 0 15,25 0-15,-25 0 16,24 0-16,-24 0 16,0 0-16,24 0 15,1 0-15,-25 0 16,0 0-16,24-50 16,-24 50-16,25-74 15,-26 74-15,1-50 16,50 1-1,-75-1-15,24 25 16,-24 0-16,0-24 16,0 24-16,0 0 15,0 0-15,0-24 16,0 24-16,-49 0 16,-1-49-16,25 74 15,-49 0-15,0-25 16,24 25-16,0 0 15,-24 0-15</inkml:trace>
  <inkml:trace contextRef="#ctx0" brushRef="#br1" timeOffset="-129192.25">19993 14635 0,'0'0'0,"24"0"62,26 0-46,24 0-16,1 0 16,-1 0-16,1 0 15,-1 0-15,0 0 16,-24 0-16,-25 0 15,-50 0 48</inkml:trace>
  <inkml:trace contextRef="#ctx0" brushRef="#br1" timeOffset="-128974.39">20042 14734 0,'75'0'46,"-1"0"-46,0 0 16,1 0-16,49 0 16,0 0-16</inkml:trace>
  <inkml:trace contextRef="#ctx0" brushRef="#br1" timeOffset="-128375.41">21506 14784 0,'24'0'31,"26"0"-15,24 0-16,1 0 16,-1 0-16,1 0 15,-26 0-15,-24 0 0,0 0 16,-25-25-1</inkml:trace>
  <inkml:trace contextRef="#ctx0" brushRef="#br1" timeOffset="-128165.54">21704 14833 0,'0'-25'16,"25"25"-1,25-24-15,-1 24 16,-24 0-16,25 0 16,-26 0-16,-24-25 15</inkml:trace>
  <inkml:trace contextRef="#ctx0" brushRef="#br1" timeOffset="-124794.33">19199 17140 0,'0'0'0,"-75"-99"16,75 0-16,0 24 16,0 1-16,50-25 15,0-1-15,24 51 16,-24-1-16,-26 50 16,26-49-16,-25 49 15</inkml:trace>
  <inkml:trace contextRef="#ctx0" brushRef="#br1" timeOffset="-110513.66">26739 3125 0,'0'0'0,"0"-24"94,0-1-63,0 50 32,-49-25-48</inkml:trace>
  <inkml:trace contextRef="#ctx0" brushRef="#br1" timeOffset="-110107.64">26640 3994 0,'0'-25'31,"0"0"-31,0 0 16,0-24-16,0-26 16,0-24-16,0-50 15,0 50-15,0 24 16,0 26-16,0 24 16,25-25-16,25 26 15,-1 24-15,1-75 16,-1 75-16,1-25 15,24 25-15,-24 0 0,0-49 16,-25 49 0</inkml:trace>
  <inkml:trace contextRef="#ctx0" brushRef="#br1" timeOffset="-109836.78">26987 3076 0,'0'0'0,"0"-25"15,-24 25-15,24-25 32,49 0-17,-24 25 1,0 0-16,0 0 16,49 0-16,-24 0 0,-25 75 15,24-26-15,-49-24 16,25 0-16,-25 49 15,0-24 1,-25-50 0,25 25-16</inkml:trace>
  <inkml:trace contextRef="#ctx0" brushRef="#br1" timeOffset="-109216.33">27608 2977 0,'0'0'0,"0"-50"31,0 75 1,24-25-32,-24 74 15,0-24 1,50-50-16,-50 25 15,0-50 64,-25-25-79,25 1 0,-25-26 15,25 1-15,0 24 16,-49 25-16,49-49 15,25 124 32,-1-26-31,26 1-16,-25 25 16,0-25-16,24-25 15,-24 49-15,25-74 47,-50-24-31,0-1-16,0 1 0,0-26 15,0 25-15,0 1 16,0-1-16,0 25 16,0 75 62,0-25-78,24-25 15</inkml:trace>
  <inkml:trace contextRef="#ctx0" brushRef="#br1" timeOffset="-108779.59">28153 2679 0,'0'0'0,"0"-25"15,0 50 79,0 0-94,25-25 16,0 49-16,25-49 15,-1 0-15,1 0 16,-25 0-16,24 0 16,-49-24-16,0-1 15,0 0-15,0-25 16,-25 25-16,-24-24 15,24 49 1,-25 0-16,26-50 16,-1 50-16,-25 0 15,1 50 1,24-1-16,25-24 16,0 25-1</inkml:trace>
  <inkml:trace contextRef="#ctx0" brushRef="#br1" timeOffset="-108389.83">28525 2208 0,'0'0'0,"0"-50"31,0 75 63,0 24-79,0-24-15,0 0 16,0 25-16,0-26 15,25 1-15,-25 0 16,0 25-16,50-26 16,-50 1-16,0 25 15,49-50-15,-49 49 16,50-49-16,0 25 16,24-25-1,-24-25 1,-50 1-16</inkml:trace>
  <inkml:trace contextRef="#ctx0" brushRef="#br1" timeOffset="-108233.92">28674 2456 0,'0'0'0,"0"-25"31,50 25-16,24-50 1,-49 50-16</inkml:trace>
  <inkml:trace contextRef="#ctx0" brushRef="#br1" timeOffset="-107476.39">29418 2133 0,'0'0'0,"0"-49"32,0 24-17,-49 25 16,49 49-15,0 26 0,0-50-1,25-1-15,-25 26 16,74-50-16,-74 25 16,25-25-16,0-50 31,-25 1-31,0-1 15,0 0-15,0 26 0,0-26 16,0 0 0,0 1-1,0 24 1,49 25 15,-24 0-15,-25 25-1,25 0-15,-25 24 16,0 26-16,49 24 16,-49 0-16,0-25 15,0 26-15,25-26 16,-25 0-16,50-24 16,-50 0-16,49-50 0,-49 49 15,0-73 16,0-1-15,0 0-16,0-25 16,0 25-16,-74-24 15,24-1 1,50 25 15,50 25 0,0-24-31,-26 24 16,1 0-16,25 0 0,-1-75 16</inkml:trace>
  <inkml:trace contextRef="#ctx0" brushRef="#br1" timeOffset="-107183.34">30783 1811 0,'0'0'0,"0"-25"16,0 0-16,0 50 78,0 25-78,-25 24 16,25-24-16,-25-1 15,25 1-15,-74-1 16,74 26-16,-25-75 16</inkml:trace>
  <inkml:trace contextRef="#ctx0" brushRef="#br1" timeOffset="-106957.7">30559 1885 0,'0'0'15,"25"0"32,0 0-47,25 25 16,-1-25-16,-24 25 15,25-25-15,-26 74 16,1-74-16,-25 75 16,50-75-16,-50 49 15</inkml:trace>
  <inkml:trace contextRef="#ctx0" brushRef="#br1" timeOffset="-106124.95">31105 1786 0,'0'0'0,"0"-25"31,-25 50 141,25 0-172,0 49 15,0-24-15,0-1 16,0-24-16,25 25 16,-25-25-16,0-100 78,0 26-63,-25 24-15,25 0 16,0-49 0,0 24-1,0 25 1,75 75 46,-51-50-46,1 49 0,25-49-16,-25 50 0,24-50 15,-24 25 1,0-50 15,-25-25-15,0 26-16,0-1 15,0 0-15,0-49 16,0 49 0</inkml:trace>
  <inkml:trace contextRef="#ctx0" brushRef="#br1" timeOffset="-105696.74">31576 1687 0,'0'25'78,"0"24"-62,0-24-16,0 0 15,25-25-15,-25 49 16,50-49-16,24 0 15,-24 0 1,-50-24 0,0-51-1,0 26 1,0 24-16,0 0 16,-50 25-1,50-50 1,-49 50-16,-26 0 15,26 50 1,49-25 0,-25-25-1,25 25-15</inkml:trace>
  <inkml:trace contextRef="#ctx0" brushRef="#br1" timeOffset="-104918.18">31924 1538 0,'0'0'0,"24"0"78,1 25-62,-25 24-16,50 1 16,-50 0-16,25-1 15,-25 26-15,0-26 0,0-24 16,0 0 0,0-50 15,0 0-16,-25-24-15,25 24 16,0-25-16,0 1 16,0-1-16,0 0 15,0 25-15,0-24 16,0 24 0,25-25 46,24 50-62,-24 25 16,25 25-1,-50-1 1,0 1 0,0 0-1,0-25 1,-25-25-1,0 24 1,0-24 15,25 50 1,0 0-1,75-26-16,-26-24-15,1 0 16,-25 50-16,0-50 16,24 0-16,-24 0 15,-25-25 17,0 0-17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8T06:43:46.45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15701 4440 0,'25'0'94,"0"0"-78,25 0 15,-1 0-31,-24 0 15,25 0-15,-1 0 16,26 0-16,-1 0 16,0 0-16,1 0 15,-1 0-15,26-25 16,-51 25-16,-24 0 16,0 0-16,24 0 15,-24-25-15,0 25 16,25 0-16,24 0 15,-24-49-15,24 49 16,0 0-16,1 0 16,-1-25-16,-24 25 15,-1 0-15,-24 0 0,25 0 16,-25 0 0,49 0-16,-49 0 15,24 0-15,-24 0 16,25-50-16,24 50 15,1 0-15,24-24 16,0 24-16,25 0 16,-49-50-16,24 50 15,-25 0-15,1 0 16,-1-50-16,-24 50 16,-1 0-16,26 0 15,-1 0-15,1 0 0,24-24 16,-50 24-16,26 0 15,-1 0-15,-24 0 16,-1 0-16,-24 0 16,25 0-1</inkml:trace>
  <inkml:trace contextRef="#ctx0" brushRef="#br0" timeOffset="1064.26">22969 4490 0,'50'0'110,"-25"0"-110,-1 0 15,26 0-15,24 0 16,75 0-16,-25 0 0,25-50 16,25 50-16,24 0 15,-24 0-15,-25 0 16,-1 0-16,-24-50 15,25 50-15,-50 0 16,26 0-16,48-49 16,-24 49-16,-50 0 15,0 0-15,25-50 16,-24 50-16,-1 0 16,-25 0-16,1 0 15,-26 0-15,1 0 16,-25 0-16,24 0 0,-24 0 15,25 0 1,-25 0 0,-50 0 31</inkml:trace>
  <inkml:trace contextRef="#ctx0" brushRef="#br0" timeOffset="1642.24">23961 4564 0,'0'0'16,"-49"0"-16,24 0 15,50 0 17,0 0-17,49 0-15,0 0 16,50 0-16,75 0 15,24 0-15,50-25 16,25 25-16,-26-49 16,26 49-16,-75 0 15,-49 0-15,-25-50 16,-75 50-16,-24 0 0,-1 0 16</inkml:trace>
  <inkml:trace contextRef="#ctx0" brushRef="#br0" timeOffset="14540.52">18033 8979 0,'-25'0'125,"100"0"0,-51 0-110,1 0-15,25 0 16,24 0-16,50 0 15,25 0-15,0 0 16,25 0-16,49-49 16,-74 49-16,24 0 15,1 0-15,-75 0 16</inkml:trace>
  <inkml:trace contextRef="#ctx0" brushRef="#br0" timeOffset="32713.62">17314 10666 0,'0'-25'16,"-25"25"-16,25-49 15,0-1 79,49 0-78,-24 50-16,25-49 15,-25 49-15,-1 0 16,26 0-16,-25 0 16,25 0-16,-26 0 15,26 0-15,-25 49 16,-25-24-16,0 25 15,0-1-15,0 1 16,0 24-16,0-24 16,0 0-16,0-26 15,49-24-15,51 75 0,-1-75 16,50-25-16,-25-25 16,0 1-16,-50-1 15,-49 50-15,-25 25 47,0 49-47,0 1 16,0-26-16,0 1 15,0 0-15,0-1 16,0 1-16,0 24 16,49 26-16,26-26 15,-1 0-15,26-24 0,-51 24 16,1-24-16,-50 0 15,25-1-15,-25 1 16,0-25-16,0-1 16,-25 26-16,-25-25 15,1 24-15,-1-24 16,-24 25-16,-26-1 16,1 26-16,-25-1 15,50-24-15,-1-50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8T06:45:04.41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15602 6176 0,'-25'0'78,"50"0"16,0 0-94,25 0 15,-26 0-15,26 0 16,0 0-16,24-24 16,0 24-16,1 0 0,-1 0 15,1-25 1,-26 25-16,1 0 0,-1 0 16,1 0-16,0 0 15,24 0-15,-24 0 16,-1 0-16,1 0 15,-25 0-15,24 0 16,1 0-16,0 0 16,-1 0-16,1 0 15,-25 0-15,24 0 16,-24 0-16,25 0 16,-26 0-16,26 0 15,0 0-15,-1 0 16,-24 0-16,25 0 15,-1 0-15,26 0 0,-26 0 16,1 0-16,24 0 16,1 0-16,-1 0 15,1 0-15,-26 0 16,1 0-16,-25-50 16,49 50-16,-24 0 15,-1 0-15,1 0 16,-25 0-16,24 0 15,-24 0-15,0 0 16,0 0-16,24 0 16,-24 0-16,0 0 15,24-25 17</inkml:trace>
  <inkml:trace contextRef="#ctx0" brushRef="#br0" timeOffset="139219.94">25301 4167 0,'0'0'0,"0"-25"0,0 75 109,0-25-93,0 49-16,0-24 15,0-1-15,0 1 16,0-25-16,49 24 16,-49-24-16,0 0 15,0 25 1,-24-50-16</inkml:trace>
  <inkml:trace contextRef="#ctx0" brushRef="#br0" timeOffset="139692.66">25127 4217 0,'0'-25'16,"0"0"-1,0-24 17,75 49-32,-26 0 15,1 0-15,-25 49 16,24-24-16,-24 0 15,25 24-15,-26-24 16,1 25-16,-25-25 16,50-1-16,-50 51 15,-25-1 1,0-49-16,-24 25 16,24-26-16,0 1 15,-25 25-15,50-25 16,-74-25-16,49 49 15,-24-49 1</inkml:trace>
  <inkml:trace contextRef="#ctx0" brushRef="#br0" timeOffset="140197.51">25871 4366 0,'0'-50'0,"0"75"125,50-25-109,-50 74-16,50-24 0,-1-25 31,1 24-31</inkml:trace>
  <inkml:trace contextRef="#ctx0" brushRef="#br0" timeOffset="140351.5">25822 4167 0,'0'0'0</inkml:trace>
  <inkml:trace contextRef="#ctx0" brushRef="#br0" timeOffset="140767.97">26144 4316 0,'50'0'46,"-25"25"-30,24 24 0,26-49-1,-26 0-15,1-24 16,-25 24-16,-25-25 16,0 0 15,-50 25-16,25-50-15,-24 50 16,24 0-16,0-24 16,-25 24-16,26 0 15,24 24 32</inkml:trace>
  <inkml:trace contextRef="#ctx0" brushRef="#br0" timeOffset="141710.54">26839 4192 0,'0'0'0,"0"-74"31,-25 74 1,0 0-17,-25 0-15,26 24 16,-26 1-1,50 25 1,0-1 0,25-49-1,0 0-15,-1 0 16,26 0-16,-25 0 0,24-24 16,-49-51-1,0 26-15,0-1 16,0 0-16,0 26 15,0-26-15,0 25 16,0 0-16,0-24 16,0 24-16,0 0 15,-49 25 1,24 25 62,25 49-62,0-24-16,0 0 15,0-1-15,0 1 16,99-1-16,-74 26 16,0-50-16,24-25 15,-24 49-15,25-49 16,0 0-16,-1 0 15,-24 0-15,0 0 16,24-25-16,-24 1 16,25-26-16,-25 0 15,-25 26-15,49-26 0,-49 25 16,0 0 0,0-24-16,0 24 15,-25 25 16,25-25-31,-49 25 16,24 0 0,-25 0 15,50 50-15,0-1-1,25 26 1,25-50-16,-25 24 15,-1-24-15,26-25 16,0 50-16,24-50 0,-24 0 16,-1 0-16,26-75 15,-75 26-15</inkml:trace>
  <inkml:trace contextRef="#ctx0" brushRef="#br0" timeOffset="142934.49">25797 5655 0,'0'-24'16,"49"24"15,-49 74-15,25-24-16,-25-26 15,50 1-15,-50 25 16,0-25-16,0 0 16</inkml:trace>
  <inkml:trace contextRef="#ctx0" brushRef="#br0" timeOffset="143151.7">25499 5755 0,'0'0'0,"-49"0"16,49-25-16,24-50 31,1 51-31,50-26 16,-26 25-16,1 25 15,-1-49-15,1 49 16,0 0-16,-50-75 15</inkml:trace>
  <inkml:trace contextRef="#ctx0" brushRef="#br0" timeOffset="143422.51">26293 5407 0,'25'0'79,"0"0"-64,24 75-15,-24-50 16,-25-1-1,74 51-15,-74-26 0,0-24 16</inkml:trace>
  <inkml:trace contextRef="#ctx0" brushRef="#br0" timeOffset="143632.66">26169 5507 0,'0'0'0,"-50"-25"16,50-25 0,25 50-1,25-25-15,-1 25 16,-24-49-16,25 49 0,-25-50 16,-1 50-16,26-49 15,-25 49-15</inkml:trace>
  <inkml:trace contextRef="#ctx0" brushRef="#br0" timeOffset="144074.26">26665 5184 0,'0'-25'16,"25"25"93,24 25-93,-49 25-1,50-50-15,-50 74 16,50-49-16,-50 0 16,49 24-16,1 1 15,-25-50 32,-1 0-31,26 0-1,-25 0-15,0 0 16,24 0-16,26-50 16,-1 50-16,-24-74 15</inkml:trace>
  <inkml:trace contextRef="#ctx0" brushRef="#br0" timeOffset="144990.12">28104 3969 0,'0'0'0,"25"-50"31,49 50-15,-49-49-16,24 49 16,-49-25-16</inkml:trace>
  <inkml:trace contextRef="#ctx0" brushRef="#br0" timeOffset="145214.04">28625 3547 0,'0'0'0,"49"0"62,-49 74-46,25-49-16,-25 0 15,0 25-15,0-1 16</inkml:trace>
  <inkml:trace contextRef="#ctx0" brushRef="#br0" timeOffset="145591.14">28550 3597 0,'0'-50'32,"0"25"-32,25 25 15,25 0 1,-1 0-1,1 25 1,-1-25 0,-49 50-16,50-26 15,-50 1-15,25 25 0,-25-25 16,0 0 0,25-25-16,-25 49 0,0-24 15,-25 0 1,-25-25-1,25 49-15,1-49 16,-26 25-16,25-25 16,0 0-1</inkml:trace>
  <inkml:trace contextRef="#ctx0" brushRef="#br0" timeOffset="145753.57">29021 3572 0,'0'25'47,"0"24"-47,0-24 16,0 0-16</inkml:trace>
  <inkml:trace contextRef="#ctx0" brushRef="#br0" timeOffset="145874.46">29096 3423 0,'0'0'0,"0"25"32,-25-25-17</inkml:trace>
  <inkml:trace contextRef="#ctx0" brushRef="#br0" timeOffset="146152.84">29195 3473 0,'0'0'0,"25"49"32,0-24-17,49-25 1,1 0-16,-26 0 15,-24-50-15,-25 26 16,50-1-16,-50-25 16,-25 50-16,25-49 15,-75 49-15,51 0 16,-1 0-16,0 0 16,-25 24-16,26 26 15,24-25 1</inkml:trace>
  <inkml:trace contextRef="#ctx0" brushRef="#br0" timeOffset="146820.66">29766 3299 0,'0'0'0,"-50"0"31,25 0-15,50 25 31,25-25-47,-26 0 15,1 0-15,0 0 16,49 0 0,-74-25-16,0 0 15,0 0-15,0-24 16,-74-1-1,49 50-15,-24-49 16,24 49-16,25-50 16,-25 50-16,25-25 15,0 50 32,0 25-31,25-26-16,24 1 15,1-25-15,-25 50 16,0-50-16,24 0 16,-24 0-16,-25-75 31,0 26-15,0 24-1,-50 50 1,50 24-1,0-24-15,0 25 16,25-1-16,0 1 16,25-25-16</inkml:trace>
  <inkml:trace contextRef="#ctx0" brushRef="#br0" timeOffset="152227.94">26938 6201 0,'0'-25'16,"0"-24"78,-25 49-94,-25 0 31,26 0-15,-1 25-1,-25-1 1,25 51 0,25-50-1,0-1-15,0 26 16,0 0-16,0-26 15,25-24-15,0 25 16,49-25-16,1 0 16,-26 0-16,26 0 15,-25 0-15,-1 0 0,1-99 32</inkml:trace>
  <inkml:trace contextRef="#ctx0" brushRef="#br0" timeOffset="152963.37">27409 6077 0,'0'0'0,"0"50"125,50-1-109,-50-73 62,-25-26-62,25 0-16,-25 26 15,25-26 1,-49 50-16,73 0 47,26 0-32,0 0 1,-1 0 0,-49 25-1,50-25-15,-1 0 47,-49-25-47,0 0 16,25 25-16,-25-25 15,0-24 1,25 49 62,-25 49-62,25-49-16,-25 75 15,49-50-15,-49-1 16,25 26-16,-25-25 16,50 24-1</inkml:trace>
  <inkml:trace contextRef="#ctx0" brushRef="#br0" timeOffset="153373.53">27955 5904 0,'0'0'15,"0"-25"-15,49 25 125,-24 49-109,0-49-16,25 0 16,-1 0-16,-24 0 15,0 0-15,-25-24 32,0-26-17,-25 25 1,-24 25-1,24 0-15,25-25 16,-50 25-16,25 0 16,-24 25 15,49 25-31,0-1 16</inkml:trace>
  <inkml:trace contextRef="#ctx0" brushRef="#br0" timeOffset="154484.59">28649 5631 0,'0'-50'15,"0"25"16,0 0 1,-24 25 15,-26 0-16,25 0-16,25 25 17,-25-25-32,25 50 15,0 24 1,0-49 0,0 0-1,25-25-15,-25 25 0,50-25 16,-25 49-1,24-49 1,1 0 0,-1 0-1,-24 0 1,-25 25 0,25-25-1,-25 25 1,25-25-16,-25 50 31,-25-50 0,25 24-15,-25-24-16,-24 0 0,-1 0 16,25 0-1,0 0-15,-24 0 16,24 0 15,0 0 16,25 25 109,75-25-125,-26 0-15,1 0-16,-25 0 16,-25-25-16,24 25 15,-24-24-15</inkml:trace>
  <inkml:trace contextRef="#ctx0" brushRef="#br0" timeOffset="161641.93">25971 6176 0,'0'0'0,"49"-49"0,100-26 15,74 1-15,25-50 16,50-25-16</inkml:trace>
  <inkml:trace contextRef="#ctx0" brushRef="#br0" timeOffset="162234.31">27285 6772 0,'75'0'16,"73"-50"-1,26-24-15,74-26 0,25-48 16,25-26 0,-1 50-16</inkml:trace>
  <inkml:trace contextRef="#ctx0" brushRef="#br0" timeOffset="163030.44">25474 5184 0,'0'-25'16,"50"-24"15,24 49-15,50-50-16,125 1 0,48-26 15,26 1-15,24-1 16,-25 1-16,-24 24 15</inkml:trace>
  <inkml:trace contextRef="#ctx0" brushRef="#br0" timeOffset="-162846.28">20712 6524 0,'-25'0'47,"25"-25"31,50 0-62,-25 25 0,24 0-1,26 0 1,-75 74 0,24-74-1,-24 50-15,0-25 0,0 24 16,0 1-1,0-25 1,-49-25 0,49-75 77,0 51-77,25-1-16,-25-25 16,0 25-16,24 25 0,-24-49 15,0 24 1,0-25 0,0 26-1,0-1 48,0 50 62,0 24-110,25-49-15,25 75 16,-25-75-16,24 24 16,1-24-16,24 0 15,-24 0-15,-1 0 16,-24 0-16</inkml:trace>
  <inkml:trace contextRef="#ctx0" brushRef="#br0" timeOffset="-161264.36">21630 6028 0,'0'-25'16,"-25"25"0,50 25 124,24-25-124,-49 49-16,75-49 15,-50 0-15,24-25 16,-49-24 0,50 24-16,-50-25 15,0 26-15,0-1 16,0 0-16,-25-50 16,25 100 124,25 50-124,-25-50-1,49 24-15,-49 1 16,50-1-16,-50 1 16,50 0-16,-50-1 15,24 26-15,-24-51 16,0 1-16,0 25 16,50-25-16,-50-1 15,0 26-15,0 0 16,-25-50-1,25 24-15,-25-24 16,1 0 0,24 25-16,-75-25 15,50 0-15,-24 0 0,24-25 16,25 1-16,-50-51 16</inkml:trace>
  <inkml:trace contextRef="#ctx0" brushRef="#br0" timeOffset="-158936.71">22349 5755 0,'0'-25'47,"74"25"-31,-74-25-16,50 25 15,0 0 1,-50-50-16</inkml:trace>
  <inkml:trace contextRef="#ctx0" brushRef="#br0" timeOffset="-158697.08">22349 5953 0,'-50'0'0,"100"-25"46,24 25-30,-49 0-16</inkml:trace>
  <inkml:trace contextRef="#ctx0" brushRef="#br0" timeOffset="-158066.79">22324 5779 0,'25'-24'47,"0"24"-47,49-50 16,-24 50-16,-25-25 15,-1 25-15</inkml:trace>
  <inkml:trace contextRef="#ctx0" brushRef="#br0" timeOffset="-157813.45">22349 5953 0,'74'0'62,"-24"0"-62,0-74 16,-1 74-16,1-75 16</inkml:trace>
  <inkml:trace contextRef="#ctx0" brushRef="#br0" timeOffset="-155319.96">21332 6325 0,'0'-25'16</inkml:trace>
  <inkml:trace contextRef="#ctx0" brushRef="#br0" timeOffset="-148035.71">10071 7094 0</inkml:trace>
  <inkml:trace contextRef="#ctx0" brushRef="#br0" timeOffset="-146827.22">9599 6648 0,'0'0'0,"25"0"250,25 0-234,-1 0-1,1 0-15,0 0 16,-1 0 0,-49-25-1,50 25-15,-1 0 16,1 0-1,-25 0 1,0 0-16,24 0 16,-49-50-16,50 50 15,0 0 1,-26 0-16,1 0 31,-25-25-15,50 25-16,-25 0 15,24 0 1,26 0 0,-51 0-1,26 0 1,0 0 15,-26 0-15,26 0-1,0 0 1,-50-24 31,-25 24 15</inkml:trace>
  <inkml:trace contextRef="#ctx0" brushRef="#br0" timeOffset="-145786">10765 6697 0,'50'0'31,"-50"25"16,25-75 31,-25 75-31,0 25-32,-25-50-15,25 25 16,-25-25-16,25-50 63,-50 50 202,-24 0-62</inkml:trace>
  <inkml:trace contextRef="#ctx0" brushRef="#br0" timeOffset="-138444.56">11584 7516 0,'-25'0'47,"-25"0"31,26 0 0,-1 0 16,-25 0-63,25 0 16,1 0 0,-1 0-31,-25 0 15,25 0 0,1 0-15,-26 25 15,25-25 0,0 0 1,0 0-1,-24 0 0,24 0-15,0 0 31,-24 0-16,24 0 0,0 0 32,0 0 30,25-25-77,-49 25 31,49 25 187,0-1-218,0 26 0,24-50-16,-24 50 15,0-1 1,0-24-1,0 0 17,25-25-17,-25 25 1,0 24 0,0-24-16,0 0 31,0 24-16,0-24 17,25-25-17,-25 25 1,50 25 0,-50-25 15,0-1 0,0 1-15,0 25-1,24-25 1,-24-1 0,0 26 46,0-25-15,0 0 47,-49-25-79,24 0 48,75 0 171,-26 0-218,1 0-1,25 0 1,-25 0 0,-1 0 46,26 0-46,-25 0 15,0 0 0,0-50-15,24 50 0,-24 0 15,0 0-16,24 0 17,-24 0 15,-25-25-32,25 25-15,0 0 47,24 0-16,-24 0 47,-50 0 63,1 0-125,-26 0 15,25 0-15,0 0-1,-24 0 1,-26 0-1,51 0 1,-1 0 15,0 0 1,-25 50-17,25-50 16,1 0-15,-26 0 15,50 25-15,-25-25 0,0 0 46,1 0-31,-26 0 47,25 0-46,25-25-32,0-25 31,0 25-15,0 1-1,0-26 1,-25 25-1,25 0 1,0-24 0,0 24-1,-49 0 1,49-25 0,0 26-1,0-1 32,0 0-31,-25 25-1,25-50 1,0 26 15,0-1-15,0-25 15,0 25 78,25 25-93,24 0 15,-24-24-15,25 24 0,-1-50-1,1 50 1,0 0-1,-26 0 1</inkml:trace>
  <inkml:trace contextRef="#ctx0" brushRef="#br0" timeOffset="-132633.65">30807 5482 0,'25'25'188,"-25"24"-173,0 1-15,0-1 16,0 1-16,0 24 15,50 26-15,-50-26 16,0-24-16,25-1 16,-25-24-16,0 25 15,49-25-15,-49 24 16,0-24 0,0 25-1,0-26 1,25-24 46,-25-24-46,0-51 0</inkml:trace>
  <inkml:trace contextRef="#ctx0" brushRef="#br0" timeOffset="-130487.42">30807 5556 0,'25'0'125,"-25"-49"-125,50 49 31,-50-25-31,25 25 16,-1-25 0,26 25-1,-25-50 1,0 50 0,24 0-1,1-24 1,-25 24-1,-1 0 1,26 0 0,-25 0-1,-25-25 1,50 25-16,-26 0 16,26 0-1,-25 0 16,0 0-15,24 0 0,-24 0-1,0 0 1,0 0 0,24 0-1,-24 25 1,0-25-1,24 0 1,-49 49-16,25-49 16,0 25 15,25-25-15,-26 25 15,26 24-16,-25-24 1,-25 25 15,0-25 1,25-25-32,-25 24 15,0 1 1,0 25-1,0-25 1,0-1 15,0 26-15,0-25 0,0 0 15,0 0-16,0 24 17,0-24-1,-25-25-15,25 25-16,-50-25 15,25 49 1,-24-49-1,49 25 1,-25-25 0,-25 25-1,26-25 17,-26 50-17,25-50 1,0 24-1,-24-24 1,24 0 0,25 25-1,-25-25 1,0 0-16,25 50 16,-49-50-16,24 0 15,0 0 16,25 25-15,-49-25 0,24 0 15,25 24-31,-50-24 16,25 0-1,-24 0 1,49 50-1,-25-50 17,0 0-17,0 25 1,-24-25 0,24 0 30,0 0 48</inkml:trace>
  <inkml:trace contextRef="#ctx0" brushRef="#br0" timeOffset="-127803.58">30807 5829 0,'0'-25'78,"-24"25"94,-26 0-141,25 0-15,25 25-16,-25-25 0,1 0 31,24 50-15,-50-50-16,25 0 31,0 25 0,-24-25-15,-1 0 15,50 24-31,-25-24 16,1 0-16,24 50 15,-50-50 1,25 0-16,0 25 16,-24-25-1,24 0 17,0 0-17,-25 0 1,26 0 15,24 25-31,-25-25 188,25 49-142,0-24-30,0 25 0,0-26-1,0 26-15,25-50 16,-25 50-16,0-1 16,49-24-1,-49 25 1,0-26 15,0 1 0,25-25 126,0 0-126,25 0 0,-26 0-15,-24-49-16,25 49 15,25 0 1,-50-25-16,25 25 16,-1 0-1,26-25 1,0 25-1,-26 0 1,-24-50 0,25 50-16,25 0 15,-25-24 17,-1 24-17,-24-25 1,50 25-1,-25 0 1,-25-50 15,25 50-15,-1 0 15,-24-25-31,50 25 16,-25 0 31,0 0-32,-25-24 1,49 24 93</inkml:trace>
  <inkml:trace contextRef="#ctx0" brushRef="#br0" timeOffset="-125344.46">30113 6350 0,'49'0'62,"-49"-50"-46,0 26 31,-24 24 78,-1 49-110,0-49 1,25 25-16,-74-25 16,49 0-1,25 25-15,-25-25 16,-25 0 0,50 49-16,-74-49 15,0 25 1,24-25-1,25 25 1,-24-25 0,49 50-16,-50-50 15,0 0 1,26 0 281,24 24-250,-25-24-47,25 25 31,25-25 0,24 0-15,-49-25 15,0-24-15,0 24-1,-25 25 48,1 25-32,73-25 32,1 0-48,-25 0-15,-1 0 16,26-25-1,-75 25 64,-24 25-64,73-75 63,1 25-62,-25 1 15,-25 24 0,1 0-31,-1 0 0,-50 24 16,100-24 47,0 0-63,-25-24 15,50 24-15,-75 0 47,-25 0-31,50 24-1,-49-24-15,98 0 47,-24 0-47,-25-24 16,25 24-16,-25 24 47,0 1-32,-50-25-15,50 25 16,50-25 15,-25-25-15,24 0-16,-49-24 0,25 49 15,-25-25 1,0 50 15,-74-25-31,74 49 16,-25-49-16,25 50 16</inkml:trace>
  <inkml:trace contextRef="#ctx0" brushRef="#br0" timeOffset="-124067.14">29468 7367 0,'0'-25'0,"0"0"31,0 1 0,0-26-15,0-24-1,0 24-15,0 25 16,0 0-16,0 1 16,-25-26-16,25 25 0,0 0 15,-25 25 1,75 0 140,-50 25-156,25-25 16,-25 50-16,49-50 15,-49 49-15,50 1 16,24 0 0,-74-1-1,25-49-15,0 25 78</inkml:trace>
  <inkml:trace contextRef="#ctx0" brushRef="#br0" timeOffset="-123708.39">29493 7243 0,'25'0'31,"-1"0"0,-24-50-15,25 50-16,-25-49 15</inkml:trace>
  <inkml:trace contextRef="#ctx0" brushRef="#br0" timeOffset="-121391.13">30014 5556 0,'24'0'47,"-24"-49"16,0 73 93,25 1-141,-25 0 1,50 49 0,-50-49-1,0 50 1</inkml:trace>
  <inkml:trace contextRef="#ctx0" brushRef="#br0" timeOffset="-120462.55">30609 6648 0,'-25'0'15,"25"24"95,0 26-95,0-25-15,0 24 0,0 1 16,0-25 15</inkml:trace>
  <inkml:trace contextRef="#ctx0" brushRef="#br0" timeOffset="-119082.47">31924 5655 0,'24'0'79,"51"0"-64,-50-24-15,24 24 16,26-50-16,-26 50 15,26-74-15,-26 74 16,1-25-16,0 25 16,-26-50-1,-24 100 267,50-50-267,0 0 1,-1 0-1,-49-25-15,0 0 16,0 0 0,-25 25-1,25-24 1,-24 24-16,-1 0 31,-25 0-15,25 24-1</inkml:trace>
  <inkml:trace contextRef="#ctx0" brushRef="#br0" timeOffset="-118563.38">32717 4911 0,'0'-24'0,"25"24"78,-25 24-62,25 26-16,-25-25 15,0 0-15,50 24 16,-50-24-16,0 0 16,24-25-1</inkml:trace>
  <inkml:trace contextRef="#ctx0" brushRef="#br0" timeOffset="-115572.45">30038 5606 0,'0'-50'47,"25"75"124,25 25-155,-1-26 0,-24-24-1,25 0-15,-25 0 16,24 0 0,-24 0-1,-25-49 1,0 24-16,0-25 0,0 26 15,0-1 1,0-25-16,-25 50 0,25-25 16,-49 25-16,24-24 15,-25 24 1,1 0 0,-1 0-1,25 0-15,25 49 16,-25-49-16,25 50 15,0-1-15,0-24 16,-49-25-16</inkml:trace>
  <inkml:trace contextRef="#ctx0" brushRef="#br0" timeOffset="-113951.77">30733 6648 0,'0'-25'16,"-25"25"78,0 0-79,1 0 17,-26 0-17,25 25 32,25 24-31,0-24-1,0 0 1,0 24 0,0 1-1,0-25 16,25-25-31,25 0 16,-50 25-16,24-25 16,1 0-1,0 0 17,25 0-17,-26 0 16,1 0-15,25-50 15,-25 25-15,-25 0 15,0-24-15,0 24-1,0 0 17,0 0 15,-25 25-32,25-49 1,-50 49-16,25 0 31,1 0-15,-1 0 15,-25 0 0,25 0 0,1 0-15,-1 0 15,-25 0 1,50 25-32,0-1 31,-25-24-16,25 25 1</inkml:trace>
  <inkml:trace contextRef="#ctx0" brushRef="#br0" timeOffset="-111334.33">32817 4837 0,'0'0'0,"-25"0"141,0 0-110,0 0 0,25 50-15,0-26 0,0 1-1,0 0 1,0 25 0,0-26 15,25-24-31,-25 25 31,50-25-31,-26 0 16,1 0-1,25 0 1,-25 0 15,-1 0-15,1 0-1,25 0 1,-50-25-16,25-24 16,-25 24-1,24 25 1,-24-50 0,0 26-1,0-26 1,0 25-1,0 0 17,-24 25-17,24-25 17,-25 25-32,-25 0 31,25 0-16,1 0 1,-26 0 15,25 0-15,0 0 15,1 0-15,-26 25-1,50 0 32,-25-25-47,25 50 16,0-25 0,0-1 15,-25-24-16</inkml:trace>
  <inkml:trace contextRef="#ctx0" brushRef="#br0" timeOffset="-101354.52">30460 7268 0,'0'-25'32,"0"50"202,0 24-218,0 1-1,0-25 1,0 0-16,0 24 16,0 1-1,0-1 1,-25-49 78,25-24-79,0-26-15,0 25 16,-49 0-16,49-24 15,0 24-15,-25 0 16,25-24 0,0 24 15,-50 25-15,50-25-16,0 50 140,0 0-124,0 24-16,25 26 15,-25-26-15,0 1 0,25-1 16,-25-24 0,50 50-16,-50-100 62,0-25-62,0 25 16,0-24-16,0-1 15,0 1-15,0 24 16,-25 0 0,25 75 77,0-26-77,0 1-16,0 25 16,25-25-16,-25-1 15,0 26 1,0-100 31,0 1-32,0-1-15,0 1 16,0-26-16,0 26 0,0 24 16,0-25-1,0 75 32,0 25-47,0-26 16,0 1-16,24-25 15,-24 50-15,50-1 16,-50-24 0,0-50 46,0-49-62,0 24 0,0 26 16,0-1-1,-25 74 48,25 1-47,0 0-16,0-26 15,0 1-15,25 25 16,0-50 31,-25-50-47,0 25 15,0 1-15,0-1 16,0-25 0,0 75 46,0 0-46,-50-25 171</inkml:trace>
  <inkml:trace contextRef="#ctx0" brushRef="#br0" timeOffset="-99974.45">32767 6028 0,'0'0'0,"0"-50"0,-25 50 813,-24 0-813</inkml:trace>
  <inkml:trace contextRef="#ctx0" brushRef="#br0" timeOffset="-96883.74">31601 7193 0,'-49'0'16,"49"-24"-1,24 24 141,-24 24-156,50 26 16,-25-50 0,24 0-1,-49-50 1,75 26-16,-75-1 16,25-25-16,-25 25 15,24 25-15,-24-49 16,50 49-16,-25 0 31,24 0-15,26 0-1,-50 0-15,24 0 16,26 0-16,-26-25 16,1 0-16,0-24 0,-26 24 15,-24-25-15,25 50 16,-25-25-16,50 50 62,-1-25-46,-24 0-16,0 0 16,-25-50-16</inkml:trace>
  <inkml:trace contextRef="#ctx0" brushRef="#br0" timeOffset="-83286.2">31998 5531 0,'0'0'0,"0"-24"31,-25 24 156,25 24-171,-25 26 0,25-25-1,0 0 1,0 24 0,0-24-1,0 0 16,25-25-15,25 0 15,-50 49-15,25-49 0,-1 0 15,26-24 0,-25 24 0,-25-25-15,0 0 0,0-25 30,0 26-14,0-1-1,0-25 0,-25 25 16,0 25-16,0 0 16,1 0 0,-26 0-16,25 0 16,25 50-31,0-25-1,0 0 1,0 24 0,0-24-1,50 0 1,-50 24 31,25-49-47,-1 0 31,26 0-15,-25 0 15,-25-24-31,25 24 16,-25-25-1,49 0 16,-49-25 16,0 26-31,25 24-16,-25-25 16,0-25 15,0 25 0,-50 25-15,26 0 15,-1-24 0,-25 24 0,25 0-15,1 0 15,-26 0 16,50 24-31,0 1-1,0 25 1,0-25 0,0-1-1,0 26 1,25-25 0,0-25 15,-1 0 0,26 0 0,-25 0 1,0 0 14,-25-50-46,0 25 16,0 1 15,0-1 1,0-25-17,0 25 16,-25 25-15,-25 0 31,25 0-31,1 0-1,24 25 32,-50-25-47,50 50 16,0-25 15,0 24-15,0-24-1,25 25 16,0-50-15,-25 24 0,24-24-16,26 0 31,-25 0 0,-25-49-15,25 49-1,-25-25 1,0 0 0,0 0-1,0-24 1,0 24 0,0 0 15,0-24 0,-25 49-15,0 0 15,-25 0-15,26 24 15,-26 1-16,50 25 1,0-25 0,0 49-1,-25-74-15</inkml:trace>
  <inkml:trace contextRef="#ctx0" brushRef="#br0" timeOffset="-74930.2">33213 5507 0,'0'49'110,"0"1"-95,0-25-15,0 24 16,0 26-16,0-1 16,0-24-16</inkml:trace>
  <inkml:trace contextRef="#ctx0" brushRef="#br0" timeOffset="-57271.24">6573 6871 0,'25'0'31,"-25"25"157,0 0-173,0 24-15,25-49 16,-25 50-16,49-25 16</inkml:trace>
  <inkml:trace contextRef="#ctx0" brushRef="#br0" timeOffset="-55950.37">6697 7937 0,'0'-49'78,"0"74"-31,0 24-32,0-24 1,0 0-16,0 0 16,0 49-1,25-74 1,-25 25 31,-25-25 234</inkml:trace>
  <inkml:trace contextRef="#ctx0" brushRef="#br0" timeOffset="-53939.51">6623 6846 0,'0'-25'47,"25"25"-16,-25 25 94,0 0-125,0 25 16,24-26-16,-24 1 16,0 25-16,50-50 15,-50-25 48,0-49-48,0 49 1,0 0-16,0 0 16,0-25-16,0 1 15,0 24 17,-25 75 61,25-1-93,0-24 16,0 0-16,0 25 16,0-26-16,0 1 15,25 25 1,-25-1 15,0-98 16,0 24-47,0 0 16,0 0-16,-25 25 15,25-49-15,0 24 219,0 0-203,0 0-1,0-24 157,0 24-141,0 74 126,0 1-142,25 0 1,-25-25-1,0-1 1</inkml:trace>
  <inkml:trace contextRef="#ctx0" brushRef="#br0" timeOffset="-53018.89">6747 7913 0,'0'0'0,"0"-25"15,-25 25-15,25-25 16,-50 25 31,26 0 15,24 25-46,0 24-16,0-24 15,0 0-15,0 0 16,0 25-16,0-1 31,0-74 110,0-49-125</inkml:trace>
  <inkml:trace contextRef="#ctx0" brushRef="#br0" timeOffset="-52642.29">6648 7888 0,'0'0'0,"0"-50"16,0 25-1,0 1-15,0-26 16,0 100 62,0-26-78,0 26 16,0-25-16,0 0 15,0 24-15,0 1 16,49-50-1,-49 25 1,0 0 15,-25-25-15,1 0 0</inkml:trace>
  <inkml:trace contextRef="#ctx0" brushRef="#br0" timeOffset="-45487.53">9723 8260 0,'0'25'250,"-49"-25"-234,49 25-16,0 24 31,0-24-16,0 0 1,0 0 0,0 24-1,0-24 1,25 0 0,-1-25-1,-24 49 1,25-49-1,-25 25-15,50-25 16,-25 25 0,-1-25 15,26 0-15,-25 0 15,0 0 0,-1 0 0,26 0-31,-25 0 32,-25-25-1,25 25-16,-25-25-15,0-24 16,0 24 15,0 0-15,0-24 15,0 24-15,0 0 15,-25 25-15,25-25-16,-50 25 31,50-49-15,-25 49 15,1 0 0,24-25-15,-50 25-16,25 0 31,25-25-31,-25 25 16,1 0 15,-26 0 0,25 0 0,0 0 1,-24 0-1,49 25-16,-25-25 17,25 49-32,0-24 15,0 0 1,0 0 0,0 24-1,0-24 1,0 0 15,50-25-15,-50 50-1,24-50-15,1 0 16,-25 24 0,25-24-16,25 25 15,-26-25 16,1 0 1,25 50-17,-25-50 17,-1 0-17,26 0 16,-25-25-15,0 25 15,-25-25-15,49 25 15,-49-25-31,0-24 31,0 24 1,0 0-17,-24 25 1,24-25 0,-25 25-1,25-49 1,-25 49-1,25-25 1,-25 25-16,-25 0 31,50-25-15,-24 25 15,-1 0 0,-25 0-15,25 0 15,1 0 1,-1 0-1,-25 50 0,50-25 0,-25-25-31,25 24 16,-49 26 0,49 0-1</inkml:trace>
  <inkml:trace contextRef="#ctx0" brushRef="#br0" timeOffset="-37926.79">14585 7020 0,'0'25'141,"0"24"-126,0-24-15,0 0 16,0 24-16,0-24 0,0 0 15,0 0-15,0 49 16</inkml:trace>
  <inkml:trace contextRef="#ctx0" brushRef="#br0" timeOffset="-37386.29">14536 7094 0,'0'-25'0,"-50"25"172,50 25-172,-25 25 16,25-25-1,-25-25-15,25 24 16,-49-24-16</inkml:trace>
  <inkml:trace contextRef="#ctx0" brushRef="#br0" timeOffset="-37004.35">14436 7417 0,'25'0'15,"25"0"1,24 0-16,1-50 16,-26 50-16</inkml:trace>
  <inkml:trace contextRef="#ctx0" brushRef="#br0" timeOffset="-7769.94">28401 8806 0,'0'-25'31,"50"25"172,-50 49-203,25 1 16,-25-25-16,74 24 15,-74-24-15,25-25 16,-25 25-16,50-25 16,-26 0 187,-24-50-188,75-24-15,-1 24 16,1-24-16,24 24 16,-25 1-16,-24 49 15,-25-25-15</inkml:trace>
  <inkml:trace contextRef="#ctx0" brushRef="#br0" timeOffset="2143.86">10716 12278 0,'0'0'0,"0"-24"62,49 24 79,1 0-141,24 0 16,1 0-16,-1 0 15,0 0-15,-24 0 16,-25 0-16,0 0 15,24 0 1,1 0 0,-50-25-16,25 25 15,0 0 1,24 0 15</inkml:trace>
  <inkml:trace contextRef="#ctx0" brushRef="#br0" timeOffset="10568.74">24061 11336 0,'0'-25'0,"0"50"125,0 0-109,0-1-16,0 26 16,0-25-16,0 0 15,24 24-15,26-49 16,0 25-16,-1-25 15,1 0-15,-25 0 0,49 0 16,-74-50 0,0 1-16,0-1 15,0 1-15,-25 24 16,25-25-16,-49 50 16,49-25-16,-50 25 15,25 0-15,-24 0 16,24 0-16,0 0 15,-25 25-15,26-25 16,-26 75-16,25-51 16</inkml:trace>
  <inkml:trace contextRef="#ctx0" brushRef="#br0" timeOffset="11776.45">25648 11063 0,'25'0'31,"-75"0"94,50 25-109,0-1-1,-25 26-15,25-25 16,0 0-16,0 24 16,0 1-1,50-25 1,-25-25 0,24 0-1,1 0-15,0 0 16,-1 0-1,-24 0 1,-25-25 0,0-25-1,0 26 32,0-1-16,-50-25 1,26 50-17,24-25 1,-25 25-16,-25-25 31,25 25 0,1 0-15,-26 0 15,25 0-15,25 25-16,-25 25 16,-24-25 15</inkml:trace>
  <inkml:trace contextRef="#ctx0" brushRef="#br0" timeOffset="12938.66">27409 10914 0,'0'50'156,"0"-1"-156,0-24 16,0 25-16,0-1 15,50 1-15,-1-50 16,26 0-16,-1 0 16,-24-25-16,-25 25 15,-25-50-15,0 26 0,0-26 16,0 25 0,-25 0-16,-25-24 15,25 49-15,-24-25 0,24 25 16,-25 0-1,-24 0 1,49 0-16,-24 74 16</inkml:trace>
  <inkml:trace contextRef="#ctx0" brushRef="#br0" timeOffset="13982.66">24755 12204 0,'-25'0'31,"25"50"32,75-1-48,-26-49 1,-24 0-16,0 0 0,0 0 16,-25-25-16,74 1 15,-74-26-15,0 25 16,0 0-16,0-24 16,0 24-16,-49 0 15,-1 25 1,25 0-16,-25 0 15,1 25-15,24-25 16,0 25-16,-49 49 16,74-24-1,0-25 1,25-25 0</inkml:trace>
  <inkml:trace contextRef="#ctx0" brushRef="#br0" timeOffset="14425.13">26268 11633 0,'0'-24'16,"0"73"62,75-24-62,-75 0-16,24 49 0,-24-24 15,50-1-15,-50-24 16,50 25-16,-50-25 15</inkml:trace>
  <inkml:trace contextRef="#ctx0" brushRef="#br0" timeOffset="15046.46">27682 11460 0,'0'-25'15,"50"50"64,-50 0-64,24 49-15,-24-24 16,0 24-16,0 25 15,0-24-15,0-26 16</inkml:trace>
  <inkml:trace contextRef="#ctx0" brushRef="#br0" timeOffset="15909.7">25301 12675 0,'25'0'31,"24"25"-15,-24 0-16,25 24 0,-26 1 15,26 0-15,-50-26 16,50 26-16</inkml:trace>
  <inkml:trace contextRef="#ctx0" brushRef="#br0" timeOffset="16494.53">26491 12328 0,'0'-25'16,"0"75"77,0-25-93,50 24 16,0-24-16,-1 25 16,1-50-16,-1 0 15,-24 0-15,0 0 16,-25-25-16,0-25 16,0-24-16,0 24 15,0 25-15,-25-24 16,-24 49-1,24 0-15,-25 0 16,1 0-16,-1 0 16,0 0-16,26 0 0,-26 49 15,50 26 1,-25-50-16,25 24 16</inkml:trace>
  <inkml:trace contextRef="#ctx0" brushRef="#br0" timeOffset="17102.73">28004 11981 0,'0'0'0,"50"0"109,-50 24-109,25 26 16,-25-25-16,50 24 15,-50 26-15,0-1 16,0-24-16</inkml:trace>
  <inkml:trace contextRef="#ctx0" brushRef="#br0" timeOffset="18030.45">26144 13072 0,'50'0'63,"24"0"-47,-49 50-16,-25-26 15,74 51-15,-74-25 16,0-1-16</inkml:trace>
  <inkml:trace contextRef="#ctx0" brushRef="#br0" timeOffset="18466.18">27037 12824 0,'50'25'47,"-25"-25"-32,24 49-15,1 51 16,-50-76 0,49 1-16,-49 25 15,0-25-15</inkml:trace>
  <inkml:trace contextRef="#ctx0" brushRef="#br0" timeOffset="19045.73">28178 12526 0,'0'-24'0,"0"-26"31,50 50-15,-1 25 62,-49 0-62,50 24-16,-50 1 15,50-25-15,-50-1 16,24 76-1</inkml:trace>
  <inkml:trace contextRef="#ctx0" brushRef="#br0" timeOffset="20964.87">28302 12551 0,'0'-25'47,"50"75"78,-25 0-109,24 24-1,-49-49 1,25-25-16,-25 49 0,25-24 16,-25-50 62,0-24-63,-25-1 1,-25 1 0,26-1-1,-26 50 16,50-25-31,-25 25 0,0 0 32,25 75 77,25-51-93,-25 1-16,50 25 15,-50-25-15,25-25 16,-25 74-16,49-74 16,-49 25-16,50-25 0,-100 0 46,1-25-30,49-25 0,-25 26-16,25-1 15,-50 25-15,50-75 16,-25 75-16,25-24 16,0-1 46,-24 25-62,24-25 16,0-25-1,-25 50 1,25-24 62,0 48 0,0 1-62,25 25-16,-25-25 15,24 24-15,-24-24 16,50 0-16,-50 24 16,25-49-16,-25 25 15,25-25 32,-50 0 31</inkml:trace>
  <inkml:trace contextRef="#ctx0" brushRef="#br0" timeOffset="27018.75">6573 12923 0,'0'-25'32,"0"50"124,0 25-141,0-1 1,0 1 0,50-25-1,24-25 1,-49 0-16,0 0 16,24-25-16,-24 25 15,0 0-15,-25-25 16,50 25-16,-1 0 15,-49-25 1,0-24 0,0-1-1,-24 25 1,-1-24 0,0 49-1,25-25-15,-50 25 16,25 0-1,-24 0 1,-1 0 0,1 0-1,-1 0 1,0 0 0,26 0-16,-26 50 15,50-26-15,-50 26 16</inkml:trace>
  <inkml:trace contextRef="#ctx0" brushRef="#br0" timeOffset="29058.57">6672 15726 0,'0'-25'78,"-24"25"-15,-1 0-48,-25 0 17,50 50-17,-25-50 1,25 25-16,0 24 16,0-24-1,0 25 1,0-25-1,50-25 1,-50 24-16,25-24 16,0 0-1,24 0 1,-24 0 0,0 0-1,24 0 1,-24-49-1,-25 24 1,0 0 15,0 0-15,0-24 15,0 24 0,-49 25-15,24 0 15,25-25-31,-25 25 16,0 0 0,-24 0 15,24 0 0,0 0 16,25 25-16,-50-25-31,50 50 16,0-26-1,-24-24-15,24 25 32,0 25-32,0-25 15,0-1 1,49-24 0,26 50-1,-26-50 1,-24 0-1,25-25 1,-26 25 15,-24-25-31,25 25 16,-25-49-16,0 24 31,0-25-15,0 26-1,0-1 1,0-25 0,-49 25 15,24 25-15,0 0-1,-25 0 1,-24 0-1,24 0 1,26 50-16,-1-50 0</inkml:trace>
  <inkml:trace contextRef="#ctx0" brushRef="#br0" timeOffset="35372.8">10517 12526 0,'0'25'203,"0"0"-188,0 25-15,0-1 16,0 26-16,50-26 16,-50 26-16,0-26 15</inkml:trace>
  <inkml:trace contextRef="#ctx0" brushRef="#br0" timeOffset="36483.25">10765 15726 0,'0'0'0,"0"-49"16,0 73 62,0 26-63,0-25 1,0 24-16,0 1 16,50 24-16,-50-24 15,0 0-15,25-1 16,-25-24-16,0 25 16</inkml:trace>
  <inkml:trace contextRef="#ctx0" brushRef="#br0" timeOffset="38283.61">10517 12601 0,'0'-25'78,"0"50"78,0 0-140,0 49-16,0-24 15,50-26-15,-50 1 16,49 25-16,-24-50 16,-25 49-16,50-49 15,-50 25-15</inkml:trace>
  <inkml:trace contextRef="#ctx0" brushRef="#br0" timeOffset="44307.23">15280 13866 0,'-50'0'0,"25"0"93,0 0 1,25 25-78,0 24-1,-49-49-15,49 25 16,0 0 0,0 0-1,0 24 1,0-24-1,25-25-15,-25 25 16,24-25-16,-24 49 16,25-49-16,-25 75 15,75-50 1,-26 24 0,1-49-1,-25 0 1,24 0-1,-24 0 17,0-25-17,25-24 17,-50 24-17,0-25 1,0 26-16,0-1 15,0-25 1,0 25 0,0 1-1,-25 24 1,25-25 0,-25-25-1,25 25 16,-25 25-31,25-24 16,-49 24 0,24 0-1,25-50 1,-25 50 0,0 0 15,-25 0 0,26 0-15,-1 25-1,-25-25 17,50 25-17,-25-25 16,25 24-31,0 26 16,-24-25 15,24 0-15,0 24 15,0 1-15,49-1 15,-24 1-15,0-25-1,24-25 1,-49 25-16,25-25 0,0 49 31,25-49-15,-25 0-1,-1 0 1,26 0 15,-25 0 1,-25-25-17,0-24 1,25 49-1,-25-25-15,0 0 32,0-24-1,0 24 0,-25 25-31,25-25 16,-50 25-1,50-25 1,-25 25 0,25-49 31,-24 49-47,-26 0 31,50-25-31,-25 25 31,0 0 32,0 0 30,-24 0-15,24 0 1,0 0-33,25 49-30</inkml:trace>
  <inkml:trace contextRef="#ctx0" brushRef="#br0" timeOffset="46817.99">6970 13891 0,'0'-25'31,"0"74"141,0-24-172,0 25 15,0 24-15,25-24 16,-25-25-16,0-1 16,0 26-1,0-25 79</inkml:trace>
  <inkml:trace contextRef="#ctx0" brushRef="#br0" timeOffset="47590.8">7094 15925 0,'0'-50'15,"0"75"63,0 0-78,0 24 16,0 1-16,0-1 16,0 1-16,0 24 15,0-24-15,0-25 0</inkml:trace>
  <inkml:trace contextRef="#ctx0" brushRef="#br0" timeOffset="49292.77">7144 15925 0,'0'-50'15,"-50"50"63,25 0 16,25 25-94,-24 24 16,24 1-1,0 0 1,0-1 0,0 1-1,24-50-15,26 0 16,-25 0 0,0 0-16,-1 0 0,26-25 15,-50 0 16,-50 25 16,26 50-31,24-25 0,24-75 30,-24 25-46,25 25 0,-25-25 16,-49 25 31,24 0-16,25-24 32,0-1-48,0-25 79,-50 50-47,50 25-31,0 25-16,-25-26 15,25 1-15,0 50 16,25-75 15,-25-25-15,0 0-1,-25 25 32,25-25 16,0-24-48,50 24-15,-75 74 47,25-24-31,-25 25-16,25-25 15,25-50 17,0-25-17,25 25-15,-50 1 16,24 24-16,-24 24 31,0 1-15,0 25-1</inkml:trace>
  <inkml:trace contextRef="#ctx0" brushRef="#br0" timeOffset="51828.59">7119 15751 0,'0'-25'16,"0"0"15,0 50 110,-25 50-126,25-51 1,0 26 0,0 0-1,0-1 1,25-49-16,-25 50 15,0-25 1,25-25-16,-25 24 16,0 26-1,25-50 1,-25 25-16,24-25 31,26 0-15,-25 0 15,0 0-15,24 0 15,-24 0 0,-25-50-31,25 25 16,-25 1-1,0-26 1,0 25 0,0 0-1,0-24 1,0 24 0,0 0-1,0 0 1,0-24-1,-50 49 1,50-25 0,-25 25-16,-24 0 15,49-25 1,-25 25 0,0-49-1,-24 49 16,24 0 1,25 24-32,-25-24 15,25 25 1,0 0 0,-50-25-16,50 25 15,0 24-15,0 1 31,0 0-31,0-1 16,25 1 0,-25-1-1,25-49 1,-25 25-16,50-25 16,-50 25-1,24-25 1,-24 25-16,25-25 15,0 0 1,49 0 0,-49 0-1,0 0 1,-25-25 0,50-25-1,-50 1 1,0 24-1,0 0 1,-25 25 15</inkml:trace>
  <inkml:trace contextRef="#ctx0" brushRef="#br0" timeOffset="54332.75">10840 13866 0,'0'0'0,"-25"0"46,0 0 1,0 0-31,-24 0 15,49 25-15,-25 49-1,25-24 1,25-1 0,-1-49-1,26 0-15,-25 0 16,24 0 0,-24 0-1,25 0 1,-50-49-1,0-1 1,0 25 0,0 0-1,-25 25 1,25-24 0,-74 24-16,49 0 15,0 0-15,0 0 16,-24 0-16,24 0 15,0 0-15,-25 0 16,50 49-16,-49-49 16,49 50-16,0-1 15</inkml:trace>
  <inkml:trace contextRef="#ctx0" brushRef="#br0" timeOffset="58247.52">7119 15751 0,'0'0'0,"-25"0"156,25 25-62,0 24-79,0-24 1,0 0 0,0 25-1,0-26 17,0 1-1,0 0-16,50 25 1,-50-26 15,25-24-15,-25 25 15,24-25-15,-24 50-1,50-50 1,-25 0 0,0 0 15,24 0 0,-24 0 0,0 0-15,-25-25 0,25 25-1,-25-25 1,0 0 0,0 1-1,0-26 1,0 25-1,0 0 1,0-24 15,0 24 1,0 0-17,0-24 1,-25 24 31,-25 25 0,50-25-32,-25 25 1,1 0 15,24-25-15,-50 25-1,25 0 17,0 0-1,1 0 16,-26 0 0,25 0-16,25 25-16,0 0 1,0 24 0,0-24-1,0 0 1,0 25 0,0-1-1,0-24 1,50-25-1,-50 25-15,0 0 16,25-25 0,-25 49-1,24-49 1,-24 25-16,25-25 16,25 0-1,-25 0 16,-1 0 1,26 0-17,-25-50 17,24 26-1,-49-26-31,0 25 15,0 0 17,0 1-1,0-26-15,0 25-1,0 0 1,0-24 15,-24 49-15,24-25-1,-25 25 1,25-25-16,-25 25 16,-25 0 15,26 0-16,-1 0 1,-25 0 0,25 50-1,25-25 1,-24-1 0</inkml:trace>
  <inkml:trace contextRef="#ctx0" brushRef="#br0" timeOffset="75822.1">15205 15453 0,'0'0'0,"0"50"2297,0-25-2281,0 24-16,0-24 15,0 0-15,0 25 0,0-26 16,50 26 0,-50-25-1,25-25-15,-25 49 16,0 1-1,24-50-15,-24 50 16,0-1 0,0-24-1</inkml:trace>
  <inkml:trace contextRef="#ctx0" brushRef="#br0" timeOffset="76373.37">15180 15478 0,'0'-25'63,"0"75"-1,0-25-46,-49-25-16,49 49 15,-25 26 1,-25-26-16,1-24 16</inkml:trace>
  <inkml:trace contextRef="#ctx0" brushRef="#br0" timeOffset="76812.57">15205 16148 0,'50'0'62,"-1"0"-62,-24 0 16,0 0-16,25 0 16</inkml:trace>
  <inkml:trace contextRef="#ctx0" brushRef="#br0" timeOffset="107597.4">22399 13891 0,'0'-25'16,"-25"25"46,25-50-62,-25 50 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8T07:02:24.1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22721 2108 0,'0'0'0,"25"0"47,0 0-32,0 0 1,24 0-16,1 0 16,24 0-16,25 0 15,75-24-15,0 24 16,24 0-16,0-50 16,-24 50-16,-25 0 15,-50-50-15,-49 50 16,-1 0-16,1 0 15,-25 0-15,-25-24 16,49 24-16,-24 0 31,-50 0 1</inkml:trace>
  <inkml:trace contextRef="#ctx0" brushRef="#br0" timeOffset="930.48">23242 1538 0,'0'0'0,"50"-50"47,-1 50-47,-24 0 15,-25 25 1,0 0-16,0 49 16,0-24-1,0-25-15,0 24 16,0-73 46,0-1-46,0-25-16,0 25 16,50 0-1,-50-24 1,0 24 15,0 0-15,0 75 93,24-1-109,-24-24 16,50 0-16,0 25 15,-26-50-15,1 25 0,25-25 16</inkml:trace>
  <inkml:trace contextRef="#ctx0" brushRef="#br0" timeOffset="1740.43">23242 3051 0,'25'0'16,"24"-25"0,1 25-16,24-49 15,26 49-15,98-100 16,1 51-16,-26 49 16,1-75-16,-50 75 15,0-49-15,-50 49 0,-24 0 16,-25 0-1,-1-50 17,26 50-17</inkml:trace>
  <inkml:trace contextRef="#ctx0" brushRef="#br0" timeOffset="2520.15">23540 2555 0,'0'-50'31,"-25"50"0,74 0 32,1 0-48,-25 0-15,24 0 16,-49-25 31,0 1-16,0-1 0,0-25-15,0 75 78,0 0-94,0 0 0,50 24 15,-50 26-15,25-26 16,-25 1-16,0 0 16,0-26-16,0 26 15,0-25 1,-25-25-16,0 0 16,-24 25-16,24-25 15,0 0-15</inkml:trace>
  <inkml:trace contextRef="#ctx0" brushRef="#br0" timeOffset="3322.45">23763 3795 0,'0'0'0,"25"0"78,24 0-62,1 0-16,24 0 16,1 0-16,24 0 15,50 0-15,-25-49 16,25 49-16,-25-50 15,0 50-15,-25 0 0,25-50 16,-50 50-16,1 0 16,-26-49-16,-24 49 15,0 0-15,25-25 16,-26 25-16,1 0 16,-50 0 46,-24 0-46,-1 0-16</inkml:trace>
  <inkml:trace contextRef="#ctx0" brushRef="#br0" timeOffset="4127.07">23961 3349 0,'50'0'16,"-25"0"0,24 0-16,1-25 15,24 25-15,-24-50 16,-25 50-16,0-25 15,49-24 1,-74 74 62,0 24-62,-25-49-1,25 25-15,-25 0 16,25 24 47,-24-49-48,24 25 1,0 0-1,0 0 17,24-25-17,26 0 1,0 0-16,74-75 0,-25 75 16,0 0-1</inkml:trace>
  <inkml:trace contextRef="#ctx0" brushRef="#br0" timeOffset="5446.84">25375 3349 0,'0'-25'31,"-25"25"32,-24 0-32,49 49 0,0-24-15,25 25-16,-25-1 15,0 26-15,49-1 16,-49 1-16,50-50 16,-50-1-16,25-24 15,-25 50-15</inkml:trace>
  <inkml:trace contextRef="#ctx0" brushRef="#br0" timeOffset="6007.3">25350 3324 0,'75'0'62,"-50"0"-46,24 0-16,1 25 15,-1-25-15,1 49 0,0-24 16,-1 25-16,-24-50 16,25 49-16,-26-49 15,-24 25 32,0 25-31,-74-26-1,49 26-15,-24-25 16,24-25-16,0 50 16,-25-50-16,26 49 15,-26-49 1,50 25-16,-25-25 0</inkml:trace>
  <inkml:trace contextRef="#ctx0" brushRef="#br0" timeOffset="6653.66">25772 3373 0,'0'0'0,"0"25"156,0 0-140,0 25-16,0-26 16,0 1-16,25-25 15,-25 50-15,49-50 16,-24 49-16,0-49 16,25 0-16,-25 0 15,-1 0-15,-24-24 16,0-51-1,0 26-15,0 24 0,0-25 16,-49 50 0,49-25-16,-50 25 15,0 0 1,26 0 15</inkml:trace>
  <inkml:trace contextRef="#ctx0" brushRef="#br0" timeOffset="7067.02">26119 3398 0,'25'0'31,"25"0"-16,-1 0 1,26 0-16,24 0 0,0 0 16,25-49-16,-49 49 15,-1-50-15,0 50 16,-24-25-16,0 25 16,-26 0-1,-24-49-15,25 49 31</inkml:trace>
  <inkml:trace contextRef="#ctx0" brushRef="#br0" timeOffset="8386.19">24681 2654 0,'0'0'0,"49"0"16,-24 0-1,25-50-15,-1 50 16,51-49-16,-1 49 16,50-75-16,-50 26 15,-25 24-15</inkml:trace>
  <inkml:trace contextRef="#ctx0" brushRef="#br0" timeOffset="9466.4">24656 1960 0,'0'0'0,"49"0"0,1-25 15,24 25-15</inkml:trace>
  <inkml:trace contextRef="#ctx0" brushRef="#br0" timeOffset="9962.09">24656 1860 0,'25'0'15,"24"0"1,26-24-16,-1 24 0,25-25 16,1 25-16,-26-50 15</inkml:trace>
  <inkml:trace contextRef="#ctx0" brushRef="#br0" timeOffset="10622.39">25152 1612 0,'0'25'125,"50"25"-125,-50 49 15,74 25-15,-74-25 16,50 25-16,-1-49 15,-49-1-15,75 0 16,-26-24-16,-49-25 16,25-25-16,-25 49 15,0 1 1,50-25 15,-50 0-15,0-50 78,-25-25-94</inkml:trace>
  <inkml:trace contextRef="#ctx0" brushRef="#br0" timeOffset="12075.61">25202 1687 0,'0'-50'31,"24"25"32,1-24-32,0-1-15,25 50-16,-50-25 15,49 25-15,1-49 16,-1 49-1,1 0 1,0-25-16,-26 25 16,1 0-16,25 0 15,-25 0-15,-1 0 16,26-25-16,-25 25 16,0 0-1,-1 0 16,-24 25-31,75-25 16,-50 49-16,0-49 16,24 25-16,-24-25 15,-25 50-15,50-1 16,-50-24-16,49-25 16,-49 50-16,0 0 15,25-50 1,-25 49-16,25 26 15,24-26 1,-24 1 0,-25-1-1,50 1 1,-50 24 0,0-24-1,25 0 1,-25-26-1,0 26-15,0-25 16,-50 0 0,0-25-1,26 49-15,-1-49 16,-25 0-16,50 50 16,-49-50-16,24 25 15,-25-25 1,25 49-1,1-49 1,-26 0 0,0 0-1,-24 25 1,49-25 0,0 50-1,-24-50 16,49 24-31,-25-24 32</inkml:trace>
  <inkml:trace contextRef="#ctx0" brushRef="#br0" timeOffset="14427.76">26293 1885 0,'25'0'47,"24"0"-31,1-25-1,0 25-15,-1-24 16,1 24-16,49-50 16,-25 50-16,1-25 15,-1 25-15,1-49 16,-1 49-16,-24-25 15,-25 25-15,24 0 16,1-50 0,-25 50-1,-25 25 188,0 0-187,0 24-16,0 1 16,0 0-16,0-1 15,49 1-15,-49-1 0,0-24 16,0 0-16,25 25 16,-25-1-1,50-24 1,-50 0-1,0 24 1,0-24 0,0 25-1,0-25 63,0 24-46,0-24 46,0 0-63,0 24 1,24-49 78,1 0-79,25-24 1,-1 24-16,26-25 16,-1 25-16,50-75 15,-25 75-15,1-49 16,-51 49-16,1 0 0,-25 0 16,24-25-16,-24 25 15,0 0 16</inkml:trace>
  <inkml:trace contextRef="#ctx0" brushRef="#br0" timeOffset="15221.15">26938 3249 0,'25'0'141,"24"0"-141,1 0 16,49-74-16,0 74 15,1-50-15,-1 50 16,25-99-16,-25 99 15,50-74-15,-25 24 16,-25 1-16,-24 49 16,24-50-16,-50 50 15,1-50-15,-25 50 16,24 0-16,-49-24 0,25 24 16,0-25-1,25 25 1,-75 0 46</inkml:trace>
  <inkml:trace contextRef="#ctx0" brushRef="#br0" timeOffset="15778.34">28129 2034 0,'0'0'0,"0"50"109,0-1-109,0 26 16,49 24-16,-49 0 16,75 25-16,-51-50 15,-24 1-15,75 24 0,-75-24 16,25-26-1,-25 1-15,49-25 0,-24-25 32</inkml:trace>
  <inkml:trace contextRef="#ctx0" brushRef="#br0" timeOffset="16543.37">28079 2183 0,'0'-25'32,"25"25"-17,-25-50 1,25 50-16,-25-24 16,49 24-16,26-25 15,-26 25 1,-24 0-1,0 0-15,24 0 16,26 0 0,-50 0-16,-1 0 0,26 0 15,0 0-15,-26 25 16,1-25-16,25 74 16,-25-74-16,-25 50 15,49-50-15,-49 49 16,50 1-1,-50-25 1,0 49 0,25-74-16,-25 50 15,0-26-15,0 1 16,49 50 0,-49-26-16,0-24 15,-25 0-15,-24 49 16,-1-49-1,1 25 1,-26-25 0,26-25-1,49 24-15,-50-24 16,-24 50 0,49-50-16,-25 0 15,25 0-15,1 0 16</inkml:trace>
  <inkml:trace contextRef="#ctx0" brushRef="#br0" timeOffset="17458.72">28873 2431 0,'74'0'63,"25"-50"-63,1 50 15,48-74-15,-48 74 16,24-75-16,-25 75 16,-25-49-16,-24 49 15,-1-50-15,-24 50 16,-25-25 0,0 100 249,0-26-249,25-49-1,25 0 1,24 0 0,-74-24-16,50-26 15,-50 25-15,24-24 0,-24-1 16,0 25 15,-24 25-31,-51 0 16,50 0-1,-24 0-15,49 50 16,-50-50-16,50 25 16,-25-25-16</inkml:trace>
  <inkml:trace contextRef="#ctx0" brushRef="#br0" timeOffset="-191120.75">22895 7665 0,'0'-25'31,"-25"25"63,25 49-94,-50 1 16,50-25-16,-24 24 15,24-24-15,-50 0 16,50 25-16,-25 24 0,25-49 16,0 25-1,0-1-15,-50 1 0,50 24 16,0 1-16,0-1 16,0 0-16,0 1 15,0 24-15,0 0 16,0-24-16,0-1 15,0 0-15,-24 1 16,24-1-16,0 1 16,0-1-16,0 1 15,0-1-15,0 0 16,0 1-16,0-1 16,0 25-16,0 1 15,0-1-15,0 0 16,0 0-16,0 1 0,0-26 15,0 0-15,0 1 16,0-1-16,0 1 16,0-1-16,0 0 15,0 1-15,0-1 16,0 25-16,0 1 16,0 49-16,0-50 15,0 25-15,0 49 16,24-49-16,-24-24 15,0-26-15,0 25 16,0 0-16,0-24 16,0-1-16,0 1 0,0-1 15,0 1 1,0-1-16,0 0 0,0 1 16,0-1-16,0-24 15,0-1-15,0 1 16,0 24-16,0 1 15,0-26-15,0 1 16,0 25-16,0-26 16,0 26-16,0-1 15,0 0-15,0 1 16,0-1-16,0-24 16,0-1-16,0 1 15,0-25-15,0 24 16,0-24-16,0 0 15,25 25-15,-25-26 0,0 1 16,0 0-16,25 25 16,-25-26-16,0 26 15,50 0-15,-50-26 16,0 1-16,0 25 16,0-25-16,25 0 15,-25 24-15,0-24 16,0 0-16,0 0 15,0 24-15,0 1 16,0-25-16,0 24 16,0-24-16,0 25 15,0-26-15,0 1 0,0 25 16,0-25-16,0-1 16,0 26-1,0 0-15,0-1 16,0-24-1,0 49 1,0 1 0,0-50-16,0 24 15,0-24-15,0 0 16,0 0-16,0 24 16,0-24-16,0 0 15,0 0-15,0 24 16,0-24-16,0 0 0,0 25 15,0-1-15,0 1 16,0-1-16,0 1 16,0 0-16,0-1 15,0 26-15,0-51 16,0 1-16,0 25 16,0-25-16,0-1 15,0 1-15,0 25 16,0-25-16,49-1 15,-49 26-15,0-25 16,0 0-16,0 0 16,0 24-16,25-49 0,-25 75 15,50-51 1,-26 26-16,1 0 16,25-50-1,-50 49 1,25-49-16,-25 25 15,49-25-15,-24 0 16,25 50-16,-26-50 16,26 0-16,0 0 15,-26 0-15,1 0 16,0 0-16,25-25 16,-26 25-16,26-50 15,0 50-15,-26-49 16,51-26-16,-26 26 15,1-26-15,24 1 0,-49 24 16,50 0-16,-50 1 16,24-50-16,-24 24 15,-25 1-15,74-1 16,-74 1-16,50 0 16,-50-1-16,0 1 15,74-50-15,-74 25 16,50-1-16,-50-24 15,0 25-15,25 0 16,-25 0-16,0-1 16,0-24-16,0 0 15,0 0-15,49-25 0,-49 50 16,0 0-16,0-25 16,50 25-16,-50 0 15,0-1-15,0-48 16,0 48-16,0-24 15,0 25-15,0-25 16,0 25-16,0 0 16,0-1-16,0 1 15,0 0-15,0 0 16,0 0-16,-25-25 16,25 49-16,0 1 15,0-26-15,0 1 16,0 0-16,0 25 0,0-1 15,0 26 1,0-1-16,0-24 0,0-1 16,0 26-16,0-1 15,0-24-15,0-1 16,0 1-16,-25-1 16,25 1-16,0-1 15,-49 26-15,49-1 16,0 1-16,-25-26 15,25 26-15,0-1 16,-50-24-16,50-1 16,0 1-16,0-1 0,0 1 15,0 24 1,-24-24-16,24-1 0,0 26 16,-50-1-16,50 1 15,0 24-15,-25-50 16,25 26-16,0-1 15,-49 1-15,49-1 16,0 0-16,-50-24 16,50 24-16,-50 26 15,50-26-15,-24 25 16,24-24 0,-25-1-16,25-24 15,0 49-15,0 0 16,-50-25-16,50 1 15,0 24 1,0 0-16,0 0 16,0-49-1,0 24-15,0 25 16,0 1-16,0-26 16,0 0-1,0 1 1,-25-1-1,25 25-15,-49-74 16,49 74-16,-25 1 16,25-26-1,-50 25-15,50 0 0,0-24 16,-25 24-16,25-25 16,0 1-16,-49-1 15,49-24-15,0 49 16,-25 0-16,-25-49 15,26 24 1,-26 0 0,50 1-1,-25 49 1,25-25-16,-25 25 16,25-50-16,-49 50 15,-1-24-15,25 24 16,1-50-16,-51 50 15,26 0 1,24 0-16,0 0 16,-25 0-16,-24 50 15,24-1-15,1 1 16,-1 24-16,50-24 16,-25-25-16</inkml:trace>
  <inkml:trace contextRef="#ctx0" brushRef="#br0" timeOffset="-187445.56">25425 7714 0,'0'0'0,"0"-49"0,-25 73 78,0-24-62,25 25 0,-25-25-16,25 25 15,-49 49 1,49-24-16,0-25 16,0 0-16,0 24 15,0 26-15,0-1 16,0 1-16,0-1 15,0 0-15,0 1 16,-50-1-16,50 1 16,0-1-16,-25 0 0,25 1 15,-49-1-15,49-24 16,0 24-16,-50 26 16,50 24-16,0-25 15,-25 0-15,25 0 16,-49 50-16,49-25 15,-50 0-15,50-50 16,0-24-16,0 0 16,0-1-16,0 26 15,0-26-15,0 1 16,-49 0-16,49-1 16,0 1-16,0 24 15,0 25-15,0 1 16,0-26-16,-25 25 0,25-24 15,0-1-15,-50 0 16,50 1-16,0-25 16,0-1-16,0 1 15,0-1-15,0 1 16,0 24-16,0 1 16,0-1-16,0 1 15,0-1-15,0 25 16,0 0-16,0 1 15,0-26-15,0 1 16,0-1-16,0 0 16,0 1-16,0-1 15,0-24-15,0 24 0,0 1 16,0-1-16,0 0 16,0 1-16,0-1 15,0 1-15,0-1 16,0 25-16,0 1 15,0-26-15,0-24 16,0 24-16,0-24 16,0-1-16,0 1 15,25 24-15,-25-24 16,0-1-16,0 26 16,0-1-16,0 1 15,0-1-15,0 0 16,0 1-16,0-25 0,0-1 15,0 1-15,0-1 16,0 26-16,0-26 16,25 1-16,-25-25 15,49 24-15,-49 1 16,25-25-16,-25 0 16,0 24-16,0 1 15,50-1-15,-50 1 16,0 0-16,0-1 15,25-24-15,-25 0 16,0 24-16,0-24 16,49 0-16,-49 25 0,0-25 15,0-1 1,25 26-16,-25 24 16,0-24-1,0 0 1,25-50-1,-25 24-15,0 1 16,0 25 0,0-25-1,49-25 1,-49 24-16,0 26 16,25-50-1,-25 50-15,0-26 16,0 26-1,0-25 1,25-25-16,-25 49 16,0 26-1,0-50 1,0-1-16,50 26 16,-50-25-16,0 0 15,0-1-15,0 26 16,0-25-16,0 25 15,24-1 1,-24-24 0,25 0-1,-25 24 1,50-24 0,-50 0-1,25 49 1,-25-49-1,49-25-15,-49 25 16,25-25-16,0 25 16,24-25-1,-49 49 1,25-49-16,0 0 16,0 0 15,-25 25-31,49-25 0,-24 0 15,25 0 1,-25 0 0,24 0 15,-49 25-15,25-25-1,0 0 1,25 0-1,-26 0 1,1 0 0,25 0-16,-1 0 15,-24 0 1,25-25 0,-1-24-1,26 24 1,-50 25-1,24-50 1,-24 50 0,-25-25-16,50 25 15,-50-24-15,49-26 16,-49 25-16,50-24 16,-1 24-16,-24-25 15,-25 25-15,50 25 0,-50-49 16,25 24-16,-25-25 15,74 25-15,-49-24 16,-25 24-16,49-25 16,-49 1-16,75-26 15,-75 1-15,49-25 16,-49 0-16,75-1 16,-75 51-16,0-1 15,0 1-15,50-26 16,-50 26-16,24-26 15,-24 1-15,0-1 16,50-49-16,-50 0 16,50-49-16,-50-1 0,74-24 15,-74 24-15,74 25 16,-74 50-16,0 24 16,0 1-16,0-25 15,50 24-15,-50-24 16,0-25-16,0 0 15,0-50-15,0-24 16,50-25-16,-50-50 16,49 0-16,-49 75 15,0 49-15,50 0 16,-50 50-16,0 24 16,0 1-16,0 0 15,0-1-15,0 1 16,0-1-16,0 1 0,25-50 15,-25 25 1,49-25-16,-49 0 0,0 24 16,0 1-16,0 0 15,0 25-15,0-1 16,-25 1-16,25-1 16,-49 26-16,49-26 15,-25-24-15,25 25 16,0-1-16,0-24 15,-50 0-15,50-50 16,-49 50-16,49 24 16,0 1-16,-25-1 0,25 1 15,0 24 1,-74-24-16,74 24 0,-25 1 16,25-26-16,-50 1 15,50 0-15,-49-1 16,49 1-16,-75 24 15,50 25-15,1-24 16,24-1-16,-75 1 16,75-1-16,-25-25 15,25 51-15,0-1 16,-25 25-16,25-50 16,-74 1-1,49-1-15,0 50 16,25-74-16,-99 24 15,74 25-15,-24 0 16,49-24-16,-75 24 16,51 25-16,24-50 15,-50 50-15,0-24 16,26 24 15,-1 0-15,0 0-1,-25-25 1,26 25-16,-26 0 16,25 0-1,-49 0 1,49 0 0,0 0 15,0 0-16,-24 25 1,-1-25 0,50 49-1,-74-49-15,49 25 16,-25-25-16,25 25 16,1-25-16,-26 74 15,25-49-15,25 0 16,-74 49-16,74-24 0,0-1 15,0 1 1</inkml:trace>
  <inkml:trace contextRef="#ctx0" brushRef="#br0" timeOffset="-186858.94">25450 8037 0,'0'0'0,"-25"-25"16,25-50 0,0 51-16,0-1 15,25-25-15,74 1 0,-25-1 16,25 0-16,75 1 16,25-1-16,-75 25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8T07:03:02.0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6077 8706 0,'0'0'15,"199"-173"-15,73 24 0</inkml:trace>
  <inkml:trace contextRef="#ctx0" brushRef="#br0" timeOffset="8842.79">9922 2530 0,'0'0'0,"0"-50"16,0 26 15,0-1 0,0 50 78,0 49-93,0-49-16,0 24 16,0 1-16,0-25 15,0 0-15,25 24 16,-25-24-16,0 25 16</inkml:trace>
  <inkml:trace contextRef="#ctx0" brushRef="#br0" timeOffset="11143.39">9475 2629 0,'0'0'0,"0"-49"16,25 49-1,25-50 1,-1 50-16,26-25 15,-26 25-15,1-49 16,0 49-16,-1-50 16,1 50-16,-25-50 15,24 26 1,1 24 0,-50-25-16,25 25 15,-25-50 1,25 50-1,-25-25-15,0 1 32,0-26 15,0 75 15,0 0-46,0-1-1,0 26-15,0-25 16,0 0-16,0 24 16,49 26-16,-49-26 0,25 1 15,-25-1-15,50 1 16,-50-25-16,0 25 15,24-50 1,-24-25 47,0 0-48,0-25-15,0 25 16,0 1-16,0-1 15,0-25 1,25 50-16,25 0 31,-25 0-31,-1 0 32,-24 25-17,0 49 1,50-49-1,-50 0 1,25-25 0,0 0 15,24-50 0,-49 1-15,0-1-1,0 25 1,-25 25 0,25-24-16,-24 24 15,24-50 1,-25 50 0,25-25-1,-25 25-15,50 0 141,24 0-126,1 0 1,-25 0 47,-25 50-48,25-50 1,-25 25-16,0-1 15,49 26 1,-49-25 15,25-25-31,0 0 32,24 25-17,-24-25 1,0 0-1,25-50 1,-1 25 0,-24-24-1,-25 24 1,50 25-16,-50-50 16,0 25-1,24 25-15,-24-24 16,0-26 15,-49 50 32,24 0-48,0 25 1,25 0-1,-49-25 1,49 24-16,0 26 16,0-25-1,24-25 1,-24 25-16,25-25 16,-25 49-16,50-49 15,-50 25-15,49-25 16,26 25-1,-26-25 1,1 0 0,0-75-16,-1 26 15,-49-1 1,50 50 0,-50-25-16,0-24 15,0 24 1,0 0 15,0 0-15,-25 25 31,0 0-32,1 0 16,24 25-15,0 25 0,0-25-1,24-25-15,-24 49 16,50-49-16,-50 25 16,50-25-16,-50 50 15,74-50-15,-49 0 16,24 0-16,1 0 15,0 0-15,-26 0 16,1 0-16,-25-25 0</inkml:trace>
  <inkml:trace contextRef="#ctx0" brushRef="#br0" timeOffset="11939.58">12055 2108 0,'0'-24'15,"0"48"110,0 1-125,0 0 16,25 25-16,-25-26 16,25-24-16,-25 50 15,49-50-15,-24 50 16,0-50-1,25-25 1,-50 0 0,49-25-16,-49 26 0,25-1 15,-25-25-15,0 25 16,0 1 0,0 48 62,0 26-63,0-25 1,50-25-16,-50 49 16,24-49-1,1-24 32,-25-1-31,0 0-1,50 25-15,-25 0 32,-1 0-1,1 0-16,25 0 1,-50 25-16,0 0 31,0-1-31,-25-24 16</inkml:trace>
  <inkml:trace contextRef="#ctx0" brushRef="#br0" timeOffset="12089.49">12278 1811 0,'0'0'0,"-24"0"16</inkml:trace>
  <inkml:trace contextRef="#ctx0" brushRef="#br0" timeOffset="12740.89">12774 1885 0,'0'25'0,"0"25"16,0-26-1,50 51-15,-50-50 16,0 24-16,25 1 16,-25 24-16,0-24 15,49-1-15,-49 1 16,0-25-16,0 24 15,0-24-15,0-74 63,0-1-47,0 0-16,-24-24 0,24 24 15,0 1-15,0-1 16,0 25-16,0 1 15,0-26 17,24 50-1,26 0-15,-25 25-1,0-25 1,-25 25-1,49-25 1,-49 24-16,0 26 31,-25-25-15,-24 24 0,-1-49-1,50 25 1</inkml:trace>
  <inkml:trace contextRef="#ctx0" brushRef="#br0" timeOffset="13558.91">13122 2034 0,'0'0'0,"0"50"140,0-26-140,24 1 16,26 50 0,-25-51-16,25-24 15,-26-24 17,-24-1-32,0-25 15,0 25-15,0 1 16,50 24 46,-25 49-46,49-49 0,-24 0-16,-1 0 0,-24 0 15,50-49 1,-75 24-16,0 0 15,0-25-15,0-24 16,0 0-16,0 24 16,0 0-16,0 26 15,0-1 1,0 74 78,0 1-79,0-25-15,0 24 16,24-24-16,-24 25 16,25-25-16,-25-1 15,50 26-15,-1-50 16,-24 50-16,25-26 15,-25-24 1,-1 0 0,26 0-1,-50-24 1,0-26-16</inkml:trace>
  <inkml:trace contextRef="#ctx0" brushRef="#br0" timeOffset="13723.87">13866 1935 0,'0'-25'16,"0"50"-16,25-75 31,-1 50-15,1 0-16,25-49 15,-1 24 1</inkml:trace>
  <inkml:trace contextRef="#ctx0" brushRef="#br0" timeOffset="14279.41">13370 3150 0,'0'-25'16,"0"-24"-1,25 24-15,-25-25 16,24 1-16,-24-26 15,0-24-15,50 0 16,-50 49-16,0 25 0,0 1 31,25 24 1,-25 49-17,25-49-15,-25 75 16,49-26-16,-49 1 15,50 24-15,-50-24 16,74 0-16,-74-26 16,0 26-16</inkml:trace>
  <inkml:trace contextRef="#ctx0" brushRef="#br0" timeOffset="14954.18">13469 2977 0,'0'0'16,"-50"0"-16,26 0 16,24-25-1,24 25 1,1-50-16,25 25 16,-1 1-16,1-26 15,-25 25-15,24 25 16,-49-49-16,25 49 15,-25-50-15,0 75 47,0 24-31,0-24-16,25 25 16,-25-25 15,0-50 16,0 0-47,0-49 15,0 24-15,0 25 0,0 0 32,0 50-1,50 0-16,24 49 1,-24-74-16,-1 25 16,-24-25-16,0 0 15,-25-25 17,0-24-32,0 24 15,0 0-15,0 0 16,0-24-16,0 24 15</inkml:trace>
  <inkml:trace contextRef="#ctx0" brushRef="#br0" timeOffset="15133.83">14139 2530 0,'0'0'0,"0"-50"16,0 100 31,24-25-32,-24 0-15,0 24 0,75 1 16,-75 0-16,74-1 15,-74 1-15</inkml:trace>
  <inkml:trace contextRef="#ctx0" brushRef="#br0" timeOffset="15456.11">14139 2604 0,'0'0'0,"0"-24"0,0-26 15,24 50 17,1 0-32,0 0 0,25 50 15,-1-1 1,1 1 0,-50 0-1,0-26 1,0 1-1,0 25 1,-50-50 0,1 49-16,24-49 15,0 25-15,-25-25 16,50 25-16,-24-25 16</inkml:trace>
  <inkml:trace contextRef="#ctx0" brushRef="#br0" timeOffset="16025.58">14784 2257 0,'24'-49'15,"-24"-1"1,0 25 15,-49 25 1,-1 0-17,50 50-15,-49-1 16,49 1-16,0 0 15,0 24-15,0-24 16,0-1-16,24 26 16,-24-51-16,50 1 15,0-25 1,-26 0-16,1 0 31,-25-25-31,0-24 16,25 49-16,-25-50 15,50 50 1,-26 0 31,1 0-31,25 0-1,-50 50-15,74-1 16,-49 1-1,-25 0 1</inkml:trace>
  <inkml:trace contextRef="#ctx0" brushRef="#br0" timeOffset="16432.08">15180 2555 0,'0'-50'31,"0"25"-31,0-24 16,0 24-16,0-25 16,0 1-16,0 24 15,0-25-15,0 26 16,25 24 31,74 49-32,-74-24 1,0 25-16,25-26 0,-25 51 16,24-26-16,-49-24 15,25 0-15,-25 25 16</inkml:trace>
  <inkml:trace contextRef="#ctx0" brushRef="#br0" timeOffset="16740.71">15329 2555 0,'0'0'0,"-49"-25"16,49-25-1,24 50-15,1-24 16,0 24-16,25-50 0,24 50 16,-24-50-1,-1 26-15,-24 24 0,-25-75 16,50 75-16,-50-25 15,0 1 1,0 98 47,25-24-63,-25-26 15,0 1-15,49 0 16,-49 25-16</inkml:trace>
  <inkml:trace contextRef="#ctx0" brushRef="#br0" timeOffset="16925.12">15453 2282 0,'0'0'16,"-49"-74"-1,49 24-15,49 0 16,-24 50-1,25-24-15,-1 24 16,51-75-16,-51 75 16,-24-25-16,0 25 15,24 0-15,-49-24 16</inkml:trace>
  <inkml:trace contextRef="#ctx0" brushRef="#br0" timeOffset="17301.16">15949 1910 0,'0'0'15,"25"0"1,0-25-16,-50 25 63,0 0-63,1 0 15,-51 0 1,50 0-1,-24 50 1,49 24 0,0-49-1,0 0-15,0 0 0,0 24 16,0-24-16,25 0 16,24 49-1,-24-74-15,25 25 16,-26-25-16,26 50 15,-25-50 1,24 0-16,-24 0 16,0-50-1,-25 0 1</inkml:trace>
  <inkml:trace contextRef="#ctx0" brushRef="#br0" timeOffset="17465.88">15999 2158 0,'74'-50'47,"-24"50"-31,0-24-16,-1-26 15,1 25-15</inkml:trace>
  <inkml:trace contextRef="#ctx0" brushRef="#br0" timeOffset="87990.25">12576 918 0,'0'-25'0,"0"50"0,50-50 31,-50 0 0,49 25-31,1 0 31,-50 25 1,-25 25-32,-25-26 15,-24-24-15,24 50 16,26-50-16,24-50 47,99 1-47,25-26 15,0 26-15,-25 49 16,-25 0-16,1 49 16,-26 26-16,-49 49 0,0 0 15,0-25-15,-24-25 16,-26 1-16,-24-50 16,-1-25-16,1 0 15,24 0-15,25 0 16,25-25-16,-49 0 15,49-49-15,0-1 16,74 1-16,-24-1 16,49 1-16,0 74 15,0 0-15,-24 0 16,-25 25-16,24 49 16,-49 1-16,-25-1 0,49 25 15,-49-49 1,0-1-16,0-24 0,-24-25 31,-26-25-15,50 1-1,-50-1-15,50-25 16,0-24-16,0 24 16,0 25-16,25 25 31,50 50-16,-51 0 1,26 24-16,-50-24 0,74-1 16,-74 1-1,25-1-15,-25-24 16,0 0 78</inkml:trace>
  <inkml:trace contextRef="#ctx0" brushRef="#br0" timeOffset="93740.26">24011 10145 0,'0'-25'172,"25"25"-172,24 0 15,1 0 1,0 0 0,-26 25-1,-24 25 1,0-25-16,0-1 16,0 26-16,0-25 0,0 24 15,0 1 1,-49-50-1,49 50-15,-25-50 16,25 24 0,-25-24 15,25-74 47,50 49-47,-1 0-31,-24-24 16,25-1 0,-25 1-1,-25 24 1,49 25-1,-49-25-15,0 0 32,-25 25 186,1 0-186,24 25-32,0 0 15,0 24 1,0-24 0,0 0-1,0 25 1,0 24-1,0-49 1,24-25 0,-24 25-16,25-25 15,50 0 1,-75 24-16,49-24 16,1 0-16,-1 0 15,-24 0 1</inkml:trace>
  <inkml:trace contextRef="#ctx0" brushRef="#br0" timeOffset="94745.97">24160 9773 0,'0'0'0,"-25"0"15,50 0 48,0 0-63,24 0 16,1 0-16,-1-25 15,26 25-15,-26 0 16,1 0-16</inkml:trace>
  <inkml:trace contextRef="#ctx0" brushRef="#br0" timeOffset="95884.57">25003 9947 0,'0'-25'16,"0"99"187,50-24-203,-50-25 15,25-25-15,-25 25 16,49-25-16,1 0 16,-25 0-1,-25-25 1,24-25 0,-24 25-16,0-24 15,0 24 1,0 50 78,0-1-79,0 26-15,0 0 16,50-1-16,-50 1 15,0 0-15,0-26 0,25 1 16,-25 0 0,0 49-16,0-49 15,-50-25 1,1 50 0,24-50-1,0 0-15,-25 0 16,26 0-16,-1-25 15,-25-49 1</inkml:trace>
  <inkml:trace contextRef="#ctx0" brushRef="#br0" timeOffset="96386.69">25053 9674 0,'25'-50'47,"-1"50"-47,26 0 15,-25 0-15,0 0 16,24 0-1,-49-25-15,50 25 16</inkml:trace>
  <inkml:trace contextRef="#ctx0" brushRef="#br0" timeOffset="98562.95">25822 9823 0,'0'-25'47,"-25"25"328,0 0-344,0 0 1,50 0 15,25 0-32,-26 0-15,1 0 16,25 0-16,-25 0 15,0-25 1,-25 50 125,0 0-126,-50 24-15,50-24 0,0 0 16,0 0 0,-25 24-16,25-24 0,0 25 15,0-1 1,-25-49-1,25 50 1,-49-50 0,49 25-1,24-25 63,51 0-62,-50 0-16,24-50 0,1 50 16,24 0-16,1 0 15,-50 0-15,-1 0 16,-24-25 46,25 25-62,-25-24 63</inkml:trace>
  <inkml:trace contextRef="#ctx0" brushRef="#br0" timeOffset="98937.09">26690 9996 0,'25'0'31,"24"0"-15,-24 0-16,0 0 15,24 0-15,51-25 16,-76 25-16,1 0 16,0 0-16,25-24 15</inkml:trace>
  <inkml:trace contextRef="#ctx0" brushRef="#br0" timeOffset="99213.93">27037 9798 0,'0'0'0,"-25"0"0,25-25 15,-25 25 17,25 25 14,0 24-30,0-24-16,50 25 0,-50-1 16,0 1-16,25-25 15,-25 25-15,50-1 16,-26-49 15</inkml:trace>
  <inkml:trace contextRef="#ctx0" brushRef="#br0" timeOffset="99927.19">27558 9723 0,'0'-49'31,"25"49"-31,0 0 16,24-25-16,-24 25 15,0 0-15,24 0 16,-49 25 0,50-25-16,-50 25 0,0 24 15,0 26 1,0-51 0,-25-24-1,25-49 48,0 24-48,25-25-15,-25 1 32,25 49-32,-25-50 0,25 50 15,-25-25 1,0 1-1,49 24 1,-49 49 62,0 1-62,0-1-16,50-24 15,24 50 1,-24-75 0,0 24-16</inkml:trace>
  <inkml:trace contextRef="#ctx0" brushRef="#br0" timeOffset="100212.06">27781 9327 0,'0'-25'16,"75"25"-1,-26 0-15,1 0 16,-1 0-16,1 0 16,25 0-16,-51-50 15</inkml:trace>
  <inkml:trace contextRef="#ctx0" brushRef="#br0" timeOffset="100872.4">26863 9996 0,'25'0'47,"25"0"-31,24 0-16,-24 0 15,0 0-15,-1 0 16,26-49-16,-51 49 15</inkml:trace>
  <inkml:trace contextRef="#ctx0" brushRef="#br0" timeOffset="102765.86">28525 9451 0,'0'0'0,"25"24"110,-25 26-95,50-25-15,-50 0 16,49 24-16,1-24 16,-25-25-1,24-50 1,-49 26 0,0-1-16,25-25 0,-25 25 15,0 1-15,0-26 16,0 75 93,0 24-93,50 1-16,-50 0 15,0 24-15,0 0 16,25-24-16,-25 0 0,0-1 16,0 1-1,-50-25 17,-24-25-17,49 0-15,-25 0 16,25 0-16,25-75 31</inkml:trace>
  <inkml:trace contextRef="#ctx0" brushRef="#br0" timeOffset="103464.43">29071 9451 0,'25'0'63,"0"-50"-63,24 50 0,26 0 15,-26 0-15,1-25 16,0 25-16,-1 0 16,1 0-16,-1 0 15,-49-49 16,-24 49 1,24 24-32,0 1 15,-25-25-15,25 25 16,0 25 0,-25 24-1,25-24 1,-50-1-1,50-24 1,-24-25 15,48 0 63,26 0-78,-25 0-16,24 0 15,1 0-15,-25 0 16,24 0 0,-49-50-16,50 1 15</inkml:trace>
  <inkml:trace contextRef="#ctx0" brushRef="#br0" timeOffset="117184.65">30113 9500 0,'49'0'47,"26"-25"-47,-25 25 0,24 0 16,0 0-16,-24 0 15,-25-24-15,24 24 16</inkml:trace>
  <inkml:trace contextRef="#ctx0" brushRef="#br0" timeOffset="117446.71">30311 9376 0,'-24'-25'0,"98"75"78,-24-50-78,-50 50 16,49-50-16,-49 74 15,25-49-15,-25 0 16,0 24-16</inkml:trace>
  <inkml:trace contextRef="#ctx0" brushRef="#br0" timeOffset="118128.93">30708 9203 0,'0'-25'16,"50"25"0,-50-25-16,25 25 15,-1 0 17,26 0-32,0 74 15,-50-49 1,24 0-16,-24 25 15,0-1 1,0-74 47,0-49-48,0 49 1,0 0-16,0 1 15,50-51 1,-50 50-16,25 25 16,-25-24-16,0-1 15,0-25 17,-25 50 14,25 25-14,0 25-17,0-26 1,0 1-16,0 25 0,0-25 16,25-1-16,49 51 15,-24-50 1,-25-25-1</inkml:trace>
  <inkml:trace contextRef="#ctx0" brushRef="#br0" timeOffset="118765.76">31353 9029 0,'0'-25'31,"25"25"125,-25 50-156,25-50 0,-25 25 32,49-25-32,1-25 15,-50-25 1,25 50-1,-25-50-15,0 26 16,0 73 62,25 1-62,-25-25-16,49 0 15,-24 24-15,-25-24 16,50 25-16,-50-26 0,0 26 16,0-25 15,-25-25-15,0 0-16,-25 49 15,26-49-15,-1 0 16,-25 0-16,25 0 15,1-49 1,24 24-16</inkml:trace>
  <inkml:trace contextRef="#ctx0" brushRef="#br0" timeOffset="119208.46">31279 8781 0,'-25'0'0,"75"0"62,-1 0-62,1 0 0,-1-25 16,1 25-16,24-50 16</inkml:trace>
  <inkml:trace contextRef="#ctx0" brushRef="#br0" timeOffset="130018.29">24507 11286 0,'0'0'0,"-25"0"62,75-49 63,-25 49-125,24 0 16,-24 0-16,0 0 15,49 49 1,-74 1 0,25-25-16,-25 24 15,0-24-15,0 0 16,0 0-16,0 24 15,0 1 1,-50-50-16,50 25 16,0-75 77,0 25-77,25-24-16,0 24 16,-25-25-16,50 25 15,-50 1-15,0-26 16,24 50-16,-24-50 16,0 26-1,0-1 1,-49 25 78,24 0-63,25 25-16,0 24 1,0 26 0,0-51-1,0 1-15,74 25 0,-74-25 16,50-25-16,-50 49 16,50-49-16,-25 50 15,24-50-15,-24 0 16,0 0-16,0 0 15,49 0 1,-74-25-16</inkml:trace>
  <inkml:trace contextRef="#ctx0" brushRef="#br0" timeOffset="130521.45">24457 11112 0,'25'-49'15,"0"49"1,25-25-16,24 25 15,-24 0-15,-1-50 0,1 50 16,-25-24-16</inkml:trace>
  <inkml:trace contextRef="#ctx0" brushRef="#br0" timeOffset="131608.01">25648 10815 0,'0'0'0,"0"-50"78,-25 50-31,-24 25-31,-1 49-1,50-24-15,0 24 16,0 26-16,0-1 16,0 0-16,25 0 15,24-49-15,1-25 16,0 24-16,-1-49 16,26 25-16,-1-25 15,1 0-15,-1 0 16</inkml:trace>
  <inkml:trace contextRef="#ctx0" brushRef="#br0" timeOffset="134324.07">26070 11013 0,'0'-25'15,"0"50"220,0 0-220,0 0-15,0 24 0,49-24 16,-49 0 0,50-25-16,-25 50 0,24-50 15,1 0 1,-25-50 15,-25 25-31,0 0 16,0-24-16,0 24 15,0-25 1,0 26 0,0-26 15,0 75 1594,0 0-1578,0-1-16,0 1-31,0 25 16,25-1-1,-25 1 1,74-50-1,-74 50-15,25-50 16,-25 49-16,0 1 16,49-50-1,-49 25-15,0 0 16,25-25 0,-25 24-16,0 26 15,0-25 1,0 0 15,-25-25-31,25 49 16,-49-49-16,-1 0 15,1 25-15,24-25 16,-50 0 0</inkml:trace>
  <inkml:trace contextRef="#ctx0" brushRef="#br0" timeOffset="144022.81">25003 11212 0,'25'0'78,"0"-50"-78,24 50 16,-24 0-16,0-25 15,25 25-15,-26 0 16,-24-25 78,0 50-1,0 0-93,0 25 16,-49-25-16,49-1 16,-25-24-16,25 75 15,-50-50 1,50-1-1,0 26 17,0-25-32,-24-25 15,24 25 1,49-25 125,1 0-126,24 0 1,-49 0-16,25 0 15,-26 0-15,1 0 0,0 0 16,-25-50 0</inkml:trace>
  <inkml:trace contextRef="#ctx0" brushRef="#br0" timeOffset="145979.79">25995 10790 0,'25'0'140,"25"-25"-140,-1 25 16,1 0-16,24-25 16,1 25-16,-1-49 15,-24 49-15,-50-25 16</inkml:trace>
  <inkml:trace contextRef="#ctx0" brushRef="#br0" timeOffset="146585.44">26863 11112 0,'25'0'47,"25"-49"-47,-25 49 15,24 0-15,-24 0 16,25 0-16,-25-25 16,24-25-1</inkml:trace>
  <inkml:trace contextRef="#ctx0" brushRef="#br0" timeOffset="146886.25">26963 10964 0,'-50'0'0,"75"49"94,-25 1-78,0-25-16,0 24 15,25 1-15,-25-25 16,0 0-16,49 24 15,-24-49 1</inkml:trace>
  <inkml:trace contextRef="#ctx0" brushRef="#br0" timeOffset="147516.7">27236 10914 0,'0'0'0,"0"-25"16,0 0 0,0 75 124,0-25-140,0 0 16,74 24-16,-74-24 16,50-25-16,-26 0 15,1 0 1,25-50 15,-50 26-31,0-1 16,0-25-1,25 50 63,-25 25-62,0 25-16,49-26 0,-49 26 16,0 0-16,25-26 15,-25 26 1,0-25 0,-50 25-1,26-50 1,-1 0-16,-25 0 15,25 0-15</inkml:trace>
  <inkml:trace contextRef="#ctx0" brushRef="#br0" timeOffset="147945.07">27459 10517 0,'25'0'0,"24"0"15,26 25 1,-26 0-16,1 24 16,24 1-16,25 24 15,-49-24-15,24 0 16,-49 24-16,-25-24 15,0-1-15,0-24 16,0 25-16,-74-26 16,24-24-16,25 50 15,-24 0-15,-26-50 0,51 49 16</inkml:trace>
  <inkml:trace contextRef="#ctx0" brushRef="#br0" timeOffset="148862.29">28476 10914 0,'25'0'31,"49"0"-15,-49 0-16,49 0 16,-24-50-16,-1 50 15,-24 0-15,25-24 16</inkml:trace>
  <inkml:trace contextRef="#ctx0" brushRef="#br0" timeOffset="149122.94">28699 10765 0,'-25'0'15,"25"25"48,25-25-63,-25 50 16,0-26-16,0 1 0,50 25 15,-50-25-15,0-1 16,24 26-16</inkml:trace>
  <inkml:trace contextRef="#ctx0" brushRef="#br0" timeOffset="149803.35">29220 10666 0,'0'-25'16,"25"25"-16,-25-25 16,25 25-1,-1 0 1,26 0-1,-25 0 1,-25 75 0,0-50-16,25-25 15,-25 74-15,0-24 16,0-75 62,0 0-62,0 0-16,49-24 15,-49 24-15,25 0 16,-25-25 0,25 50-1,-25-24 1,0 48 93,0 26-93,0 0-16,0-26 15,49 1-15,-49 25 16,25-50-16,-25 49 16,50-49-16,-1 0 15,1 0 1</inkml:trace>
  <inkml:trace contextRef="#ctx0" brushRef="#br0" timeOffset="150373.51">29914 10616 0,'0'0'0,"0"-24"16,50 24 124,-50 49-140,25-49 16,0 50 0,24-50-1,-49-50 1,25 1-1,-25-1 1,25 50 47,-25 25-48,0 0-15,49 49 16,-49-49-16,25 24 15,-25 1-15,75 0 16,-75-26-16,0 1 16,-25-25 15,25 50-15,-75-50-16,26 0 15,24 0-15,0-25 16,-24 25-16,49-25 15,-25 0-15</inkml:trace>
  <inkml:trace contextRef="#ctx0" brushRef="#br0" timeOffset="150675.23">29890 10344 0,'0'-50'46,"24"50"-46,26 0 16,-25-25-16,0 25 16,-1 0-16,26-74 15</inkml:trace>
  <inkml:trace contextRef="#ctx0" brushRef="#br0" timeOffset="155457.51">25698 12774 0,'-50'0'16,"75"-24"62,24 24-62,-24 0-16,25 0 15,-25 0-15,-1 0 16,26 24-1,0 51 1,-50-1 0,0-49-16,-25 49 15,25-49 1,-25-25-16,25-25 62,0-24-46,0-1-16,50 25 16,-50-24-1,49 49-15,-49-50 16,25 50-16,-25-49 16,0-1-1,0 25 1,-25 25 78,25 50-94,0-1 15,0-24 1,0 0-16,0 25 15,0-26-15,25 1 16,-25 25-16,50-50 16,-1 49-16,-24-49 15,0 0-15,49 0 16,-49 0-16,-25-24 16,75-26-16</inkml:trace>
  <inkml:trace contextRef="#ctx0" brushRef="#br0" timeOffset="155945.44">25623 12526 0,'0'-49'0,"0"-1"31,50 50-31,24-25 16,1 25-16,-1-49 15,1 49-15,49-50 16,-25 50-16,-25 0 16</inkml:trace>
  <inkml:trace contextRef="#ctx0" brushRef="#br0" timeOffset="156876.09">26665 12601 0,'0'0'0,"-25"0"0,50-50 63,25 50-48,-26 0-15,1-25 16,25 25-16,-25-49 16,-1 49-1,-24 49 79,0 1-78,0 0-1,-24-50-15,24 49 16,0 1-1,0-1 1,0 1 0,-50-25-1,75-25 110,74-25-109,-74 25 0,24-25-16,1 25 15,25-49-15,-26 49 16,-24 0-16,-25-25 15,50 25-15</inkml:trace>
  <inkml:trace contextRef="#ctx0" brushRef="#br0" timeOffset="157446.25">27781 12526 0,'0'-24'31,"25"24"-15,25 0-16,-1 0 16,-24 0-16,0 0 15,24 0 1,-49-25-16</inkml:trace>
  <inkml:trace contextRef="#ctx0" brushRef="#br0" timeOffset="157753.31">27880 12378 0,'0'0'0,"0"-50"16,0 75 77,0 0-77,25 24-16,-25 1 0,25 24 16,-25-24-16,50-25 15,-50 24-15,49-49 16,-49 25-16,50-25 15</inkml:trace>
  <inkml:trace contextRef="#ctx0" brushRef="#br0" timeOffset="158489.29">28302 12179 0,'0'0'0,"0"-50"31,25 50-15,25 0-1,-1 0 1,1 0-16,-25 0 16,-25 25-1,24-25-15,-24 50 16,0 24-1,0-49 1,0-74 47,0 24-63,0 0 15,0 0 1,50 25-16,-50-74 0,0 24 15,25 50 1,-25-25-16,0 0 31,0 75 79,0-25-110,0 24 15,0-24-15,49 25 16,51 24 0,-51-74-1,-49 25-15,50-25 16</inkml:trace>
  <inkml:trace contextRef="#ctx0" brushRef="#br0" timeOffset="159065.2">29046 12030 0,'0'0'0,"0"-25"16,0 1 15,0 48 110,0 1-141,50 25 15,-25-25 1,24-25 0,1 0-16,-25 0 31,-25-50-31,0 0 0,25 50 16,-25-24-16,49 98 78,-49-49-63,0 0-15,50 49 16,-50-49-16,0 0 16,25 24-16,-25-24 0,0 0 15,0 0 1,-25 24-16,0-49 15,-25 25-15,26-25 16,-26 0-16,0 0 16,1 0-16,24-49 15,25 24-15,0-25 16,0 1-16</inkml:trace>
  <inkml:trace contextRef="#ctx0" brushRef="#br0" timeOffset="159439.94">28947 11757 0,'25'0'16,"0"0"0,24-24-16,1 24 15,24 0-15,1-75 16,-26 75-16</inkml:trace>
  <inkml:trace contextRef="#ctx0" brushRef="#br0" timeOffset="176371.31">13767 18083 0,'-25'0'32,"50"0"218,-25 49-235,49-49 1,-24 0-1,25 0 17,-26 0-17,26 0 1,-25 0 0,0 25 15,-1-25-16,26 0 1,-25 0 0,0 0 15,24 0-15,-24 0 15,0 0-16,0 0 1,49 0 0,-49 0-1,0 0 1,0 0 15,24 0-15,-24 0-1,0 0 1,24 0 0,1 0-1,-25 0 1,0 0 0,24 0 15,1 0-16,-25 0 1,24 0 0,-24 0-1,25 0 1,-50 25 0,24-25 15,1 0 0,0 0-15,49 0-16,-74 49 15,50-49-15,-25 0 16,0 0 15,24 0 0,-24 0-15,-25 25-16,50-25 16,-26 0-16,26 0 15,-25 0-15,0 0 16,24 0 0,1 0-1,-25 0-15,24 0 31,1 0-15,24 0 0,-24 0-16,0 0 15,-1 0-15,26 0 16,-51 0-16,1 0 16,0 0-1,-25 25-15,50-25 31,-1 0-15,1 0 0,24 0-1,-49 0-15,25 0 16,-26 0-16,26 0 16,-25 0-1,25 0 16,-1 0-15,1 0 0,-25 0-16,-1 0 15,26 0-15,-25 0 16,24 0 0,-24 0-1,25 0 1,-25-50-1,-1 50 1,26 0 0,-25 0-1,0 0 1,24-24 0,-24 24-1,0 0 1,-25-25-1,49 25-15,1 0 16,0-50 0,-26 50-1,1 0 1,-25-25 0,50 25-1,-25 0 1,-25-24-1,24 24-15,26 0 16,-50-25 0,25 25-1,-25-50 17,25 50-17,-25-25 1,24 1-1,-24-26 17,50 50-17,-50-25 1,0 0 15,0-24-15,0 24 15,25 25-15,-25-25-16,0 0 31,0-49-15,0 49-1,0-24 1,0 24-1,-50 25 1,50-50 0,-25 50-1,25-25 1,-24 0 0,24-49-1,-50 74 1,50-25-1,-25 25 1,25-25-16,-49 25 16,-1-49-1,0 49 1,1 0 0,49-25-1,-25 25-15,0 0 16,25-25-1,-49 25-15,24 0 16,-25-49 0,1 49-1,24 0 1,-25 0 0,25 0-1,1 0 1,-26 0-1,25 0 1,-24 0 0,24 0-1,-25 0 1,1 0 0,24 0-1,0 0-15,-25 0 16,1 0-1,24 0 1,25 24 0,-50-24-16,25 0 15,-24 0-15,24 0 16,0 0-16,-24 0 16,-1 0-1,25 0 16,0 0-15,-24 0 0,-1 0-1,25 0-15,1 0 16,-1 0-16,-25-24 16,25 24-16,-24 0 15,-1 0 1,25 0-1,1 0 1,-1 0 0,-50 0-1,26 0-15,-1 0 16,1 0-16,-1 0 16,25 0-16,-25 0 0,26 0 15,-1 0 1,0 0-16,-49 0 15,24 0 1,-24 0 0,49 0-16,25-25 15,-50 25-15,1 0 16,-1 0 0,-24 0-1,49-25 1,0 25-1,-25 0 1,26 0 0,-26 0-1,0 0 1,50-50-16,-49 50 16,-1 0-1,25 0 1,1 0-1,-26 0 1,0 0 0,1 0-1,-1 25 1,25-25 0,0 0-1,25 25-15,-49-25 16,24 0-1,0 0 1,25 25-16,-49-25 16,-1 49-1,25-49 1,25 25 0,-25-25-16,-24 25 15,24-25 16,25 50-31,-25-50 16,25 24-16,-49-24 31,49 25-31,-25-25 16,25 25-16,-25 25 16,25-26-1,0 1 1,-50-25-1,50 50-15,0-25 16,-24-25 0,24 49-1,0-24 1,-25 25 0,25-25-16,0-1 31,-50 26-31,50 0 15,0-1 1,-25 1 0,25-1-1,0 26 1,0-26 0,0 1-1,25-50 1,-25 25-16,50-25 15,-50 25-15,25 24 32,-1-49-17,26 0 1,-25 0 0,0 0-1,-25 25 1,24-25-1,26 0 17,0 0-32,-26 0 15,26 0-15,0 0 16,24 0-16,-49 0 16,0-50-16,24 50 15,1 0 1</inkml:trace>
  <inkml:trace contextRef="#ctx0" brushRef="#br0" timeOffset="181770.83">25747 13519 0,'25'0'156,"25"0"-140,-26 0 0,1 0-16,25 0 15,0 0 1,-26 0-1,1 0 1,25 0 0,-25 0-1,24 0 1,-24 0-16,25 0 16,-26 0-16,26 0 15,-25 0 16,24 0-15,1 0 0,-25 0-1,0 0-15,24 0 16,26 0-16,-51 0 16,1 0-16,25 0 15,-1 0 1,1 0-1,0 0-15,-1 0 16,1 0-16,-1-50 0,26 50 16,-25 0-1,-1 0-15,1 0 0,-1 0 16,1 0-16,0 0 16,-1 0-16,26-25 15,-26 25-15,-24 0 16,25 0-16,-1 0 15,26 0-15,-26 0 16,-24 0-16,0 0 16,24-49-1,26 49 1,-50-25-16,24 25 16,1 0-16,24-25 15,-24 25-15,0 0 0,-26-50 16,26 50-16,-25 0 15,24-24 1,1 24 0,-50-50-16,74 50 15,-24-25-15,-25 25 16,0 0-16,24-25 16,-24 25-16,0 0 15,-25-49-15,49 49 16,1 0-16,-50-25 15,25 25-15,-25-25 16,49 25-16,-24-50 16,25 50-16,-50-24 15,25 24-15,-25-25 0,49 25 16,-49-50-16,50 50 16,-50-25-16,50 25 15,-50-49-15,74 49 16,-74-50-16,50 50 15,-50-74-15,49 24 16,-49 25-16,25 1 16,-25-26-16,50 50 15,-50-50-15,24 1 16,26-1 0,-25 1-1,-25-26 1,49 50-16,-49-24 15,25 49 1,-25-50-16,0 0 16,0 1-1,0-1 1,0 1 0,0 24-1,0-25-15,0-24 16,0 24-1,-25 1 1,25 24 0,-24-25-1,-26 25 17,25 25-1,25-24-31,-25 24 15,1 0 1,-51 0 0,50-50-1,1 50 1,-26 0 0,25 0-1,0 0 1,-24 0-1,24 0-15,-50 0 16,26 0 0,-1 0-1,50-25 1,-49 25-16,24 0 16,-25 0-1,1 0 1,-1 0-1,25 0 1,0 0-16,-24 50 16,24-50-16,0 0 0,-24 0 15,-26 25 1,50-25-16,1 0 16,-26 0-16,25 49 15,-49-49 1,49 0-16,-25 0 15,26 25-15,-26-25 16,0 0-16,25 0 16,1 50-16,-26-50 15,25 0-15,0 0 16,-24 0 0,-1 24-16,25-24 0,-24 0 31,24 0-31,-25 25 0,26-25 15,-1 0-15,-25 0 16,1 50-16,-1-50 16,0 0-16,26 0 15,-26 25-15,0-25 16,26 0 0,-1 0-1,-50 0 1,75 49-1,-49-49-15,-1 0 16,25 0 0,0 0-16,-24 0 15,24 0-15,0 0 0,-49 0 16,24 0 0,25 25-16,1-25 15,-26 0-15,-24 0 16,24 0-16,25 25 15,0-25-15,-49 0 16,49 0 0,0 0-1,-24 0 1,-1 0 0,-49 49-1,74-49-15,0 0 16,1 0-16,-51 50 15,50-50 1,1 0 15,-1 0-15,-50 25 0,50-25-1,1 0-15,-26 0 16,25 25-16,0-25 15,-24 0 1,49 49-16,-50-49 16,25 0-1,25 25 1,-24-25-16,-26 25 16,25 25-1,-24-26 1,-1 26 15,50-25-15,-25-25-16,-24 49 15,24 1 1,0 0 0,25-26-1,-50-24-15,50 50 16,0-25-1,-24-25-15,24 49 16,0 1 0,0 24-1,-25-49-15,25 25 16,0 24 0,0-49-16,0 25 15,0-1 1,0 1-1,0-25 1,0 24 15,0-24-31,0 25 32,25-50-32,-25 25 15,49-1 1,-49 26-1,25-50-15,-25 25 16,25-25 15,-25 25-31,25-25 32,24 49-17,-24-49-15,-25 25 16,25-25-16,-25 25 31,49-25-31,-24 0 31,0 0 1,-25 25-17,50-25-15,-26 0 16,1 0-1,0 0 17,25 0-1,-50 49-15,24-49-16,1 0 15,0 0 1,25 0-1,-26 0 32,-24 25-15,25-25-1,25 0-16</inkml:trace>
  <inkml:trace contextRef="#ctx0" brushRef="#br0" timeOffset="187451.31">24854 15255 0,'-25'0'140,"-24"0"-93,49 25-31,0-1-1,0 1-15,0 25 16,25-25-16,-1 0 0,1-25 16,50 49-16,-50-49 15,-1 0-15,-24-25 16,50-24-16,-50-26 16,0 1-16,0-1 15,-25 51-15,25-1 16,-49-25-16,-1 25 15,0 25 1,25 0 15,1 0-15,-26 50-16</inkml:trace>
  <inkml:trace contextRef="#ctx0" brushRef="#br0" timeOffset="187761.34">25202 14858 0,'0'-25'16,"0"100"46,0-1-46,0-24-16,0 24 16,0 25-16,-25 0 15,25 50-15,-50-74 16,50-26-16,-25 1 15</inkml:trace>
  <inkml:trace contextRef="#ctx0" brushRef="#br0" timeOffset="188051.41">25375 15056 0,'0'0'16,"0"-24"-16,0 98 78,0-49-62,0 0-16,0 24 15,0 26-15,0-1 16,0 25-16,0-24 15,50-26-15,-50 26 16,0-1-16,0 1 0,0-26 16,-25-24-16,0-25 15</inkml:trace>
  <inkml:trace contextRef="#ctx0" brushRef="#br0" timeOffset="188389.28">25375 15106 0,'0'0'0,"0"-74"16,50 49-1,24 25 1,-49 0 0,0 0-16,24 0 15,1 0-15,-50 49 16,50-24-16,-50 25 16,0-25-16,0-1 15,-25 26-15,-25-25 16,25 24-16,1-49 15,-51 50-15,26-50 16,-1 25-16</inkml:trace>
  <inkml:trace contextRef="#ctx0" brushRef="#br0" timeOffset="189160.99">24805 15106 0,'0'-25'31,"-50"75"16,50 24-32,0-49-15,0 25 0,0-1 16,25-49 0,-25 25-16,49-25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8:36:18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23093 3845 0,'-74'-25'204,"123"25"-189,-24 25 1,25-25-1,-1 0 1,1 0 0,-25 0-16,0 0 15,24 0-15,-24 0 16,0 0-16,0 0 16,24 0-16,-24 0 15,0 0-15,49 0 16,-24 0-1,-1 0 1,-24 0-16,0 0 0,0 0 16,24 0-16,-24 0 15,0 0-15,25 0 16,-25 0-16,-1 0 16,1 0-16,25 0 15,-25 0-15,-1 0 16,26 0-16,-25 0 15,0 0-15,-1 0 16,26 0-16,-25 0 16,0 0-16,24 0 15,26 0 1,-26 0 0,1 0-1,-1 0 1,1 0-1,-25 0-15,24 0 16,26 0 0,-50 0-1,-1 0-15,1 0 16,25 0-16,-25 0 16,0 0-16,24 0 15,26 0 1,-26 0-1,1 0-15,-25 0 16,24 25 0,1-25-16,-25 0 15,-1 0-15,26 0 16,24 24 0,-24-24-1,0 0 1,-1 0-1,1 0 1,-1 0 0,1 0-1,0 0 1,-1 0-16,-24 0 16,0 0-1,25 0-15,-26 0 0,1 0 16,25 50-16,-1-50 15,-24 0-15,0 0 16,25 0-16,-26 0 16,1 0-16,0 0 15,-25 25-15,74-25 16,-49 0 0,0 0-1,25 0 1,-1 0-16,1 0 15,-25 0 1,-1 0-16,26 0 0,-25 0 16,0 0-16,24 49 15,-24-49-15,0 0 16,24 0 0,-24 0-16,25 0 15,-25 0-15,-1 0 16,26 0-16,-25 0 15,0 0-15,0 0 16,24 0-16,-24 0 16,25 0-16,-1 0 15,26 25-15,-26-25 16,-24 0-16,0 0 16,0 0-16,24 0 0,-24 0 15,25 0-15,-1 0 16,1 0-16,24 0 15,1 0-15,-26 0 16,1 0-16,24 0 16,1 0-16,-1 50 15,1-50-15,-26 0 16,1 0-16,-1 0 16,26 25-16,-26-25 15,1 0-15,24 0 16,1 0-16,-1 49 15,1-49-15,24 0 0,0 0 16,-49 25-16,24-25 16,-24 0-16,-25 0 15,-1 0-15,26 0 16,0 0 0,-1 0-1,-24 0 1,0 0-1,24 0 1,-24 0 15</inkml:trace>
  <inkml:trace contextRef="#ctx0" brushRef="#br0" timeOffset="10468.94">28377 2927 0,'-25'0'156,"50"0"-31,-1 0-125,1 0 16,25 0-16,24 0 16,-24 0-16,-25 0 15,-1 0-15,1 0 16</inkml:trace>
  <inkml:trace contextRef="#ctx0" brushRef="#br0" timeOffset="12022.01">28327 2927 0,'50'0'125,"-26"0"-125,26 0 15,0 0-15,-1 0 0,-24 0 16,25 0-16,-26 0 15,1 0 1</inkml:trace>
  <inkml:trace contextRef="#ctx0" brushRef="#br0" timeOffset="20630.21">25450 3746 0,'0'0'0,"-75"0"16,50 0 0,1 0-16,-26 24 15</inkml:trace>
  <inkml:trace contextRef="#ctx0" brushRef="#br0" timeOffset="33875.3">8533 8830 0,'0'50'93,"0"-25"-77,-25-25-16,25 25 16,-50 24-1,50 1-15,0-25 16,-24 0-16,24 24 16,0-24-16,0 0 15,0 24-15,-50 1 16,50 0-16,0-1 15,0 1-15,0-1 16,0 1-16,0-25 16,0 0-16,0 24 15,0 1-15,0 24 16,0-49-16,25 0 0,-25 24 16,0-24-16,25 0 15,-25 25-15,49-26 16,-49 1-16,25 25 15,-25-25-15,25-25 16,-25 49-16,49-49 16,-49 50-16,25-50 15,-25 50-15,25-1 16,25 1 0,-1-1-1,1 1 1,49-25-16,-74-25 15,0 0-15,24 49 16,-24-49-16,0 0 16,25 25-16,-26-25 15,1 0-15,0 0 16,25 0-16,-26 0 16,1 0-16,25 0 15,-25 0-15,-1 0 16,1 0-16,25 0 15,-25 0-15,-1 0 16,1 0-16,25 0 16,-25 0-16,24-49 15,1 49-15,-25-25 16,24 25-16,26-50 16,-26 50-16,26-74 0,-26 74 15,26 0-15,-50 0 16,24-25-16,-24 25 15,25 0 1,-1 0-16,-24 0 16,0 0-16,24 0 15,1-50-15,24 50 16,-24 0-16,0 0 16,-26 0-16,1 0 15,50 0-15,-26 0 31,26 25-31,-51-25 16,1 0-16,50 0 16,-26 0-16,1 25 15,-1-25-15,1 0 16,0 0-16,24 0 16,-49 0-16,0 50 15,24-50-15,-24 24 16,0-24-16,-25 50 15,50-50-15,-50 50 16,49-50-16,50 49 16,-49-49-1,0 0-15,-1 50 16,1-50-16,24 0 0,-24 0 16,-1 0-1,1 0-15,0 0 0,24 25 16,1-25-16,-1 0 15,0 49-15,1-49 16,24 0-16,25 0 16,-50 0-16,1 0 15,-1 0-15,25 0 16,-24 0-16,-1 25 16,1-25-16,-1 0 15,1 0-15,-26 0 16,1 0-16,-1 0 0,1-50 15,24 50 1,-24-24-16,0 24 0,-1 0 16,1-50-16,24 50 15,-24 0-15,24 0 16,-24 0-16,-1-25 16,1 25-16,0 0 15,-1-25-15,-24 25 16,0 0-16,-25-49 15,50 49-15,-50-25 16,74 25-16,-74-25 16,50 25-16,-50-49 15,49 49-15,1-25 16,-25 25 0,24-50-16,1 50 15,-50-25-15,25 25 16,24-24-1,-24-26 1,0 25 0,24-24-1,-24 24 1,-25 0 0,50 25-16,-50-25 15,25-25 1,-25 1-1,24 49-15,-24-25 0,0-25 16,0 26 15,50 24-15,-50-50-16,0 25 16,0-24-1,0 24 16,0 0-15,0 0 15,0-24-15,0 24 62,0 0-31,-25 25-47,25-50 78,0 26 344,-25 24-406</inkml:trace>
  <inkml:trace contextRef="#ctx0" brushRef="#br0" timeOffset="45540.75">13221 4465 0,'50'0'78,"-50"-25"-15,0-25 108,-25 50-124,0 25-31,0-25 0,25 25-16,-50-25 15,50 25 1,-24-25-1,-1 49 17,25-24-1,0 0-15,0 25-1,0-26 1,0 1-1,0 0 1,0 25 0,25-50-1,-25 24 1,24-24 0,26 0-1,-25 0 1,0 0-1,24 0 1,-24 0 0,0 0 15,-25-49-15,50 49-16,-50-25 0,0 0 31,24 25-31</inkml:trace>
  <inkml:trace contextRef="#ctx0" brushRef="#br0" timeOffset="45984">13593 4366 0,'0'49'156,"50"-24"-156,-50 0 0,0 49 16,0-49-16,24 0 15,-24 24-15,0-24 16,0 0 0</inkml:trace>
  <inkml:trace contextRef="#ctx0" brushRef="#br0" timeOffset="46703.5">13568 4415 0,'0'0'0,"-25"0"15,25-25 1,0-24 15,25 49-15,-25-25-1,50 25-15,24 0 16,-24 0 0,-25 0-1,-1 0 1,-24 50 0,50-1-16,-25 26 15,-25-51 1,0 26-1,49-50-15,-49 50 16,0-26 0,0 1-16,-24 25 15,24-25 17,-25-25-32,-25 24 15,25-24 1,1 50-1,-26-50 1,50 25-16,-50-25 16</inkml:trace>
  <inkml:trace contextRef="#ctx0" brushRef="#br0" timeOffset="50831.67">13395 6226 0,'0'-25'15,"0"-49"1,0-1-1,0 51 1,0-1-16,0-25 16,0 1-1,0 24 48,0 0-48,24 25 64,26 25-64,-50 0-15,74 24 16,-74 1-16,50-1 15,-50 26-15,50-50 16,-1 24 0,-74-49-16</inkml:trace>
  <inkml:trace contextRef="#ctx0" brushRef="#br0" timeOffset="51049.56">13246 6102 0,'49'0'31,"-24"0"-15,25-50-16,24 50 15,50-49-15,-25-1 0</inkml:trace>
  <inkml:trace contextRef="#ctx0" brushRef="#br0" timeOffset="52347.62">13568 4415 0,'0'-25'15,"0"1"32,0-26-15,25 50-32,25 0 15,-26 0 1,51-25-1,-26 25-15,-24 0 16,25 0 0,-25 0-1,-25 25-15,49-25 16,-49 50 0,25-50-16,-25 49 15,0-24 1,0 0-16,0 0 15,0 24 1,0-24 0,0 0-1,0 24 1,-74-24 0,24 25-1,0-25 1,26-25 31,-26 0-32</inkml:trace>
  <inkml:trace contextRef="#ctx0" brushRef="#br0" timeOffset="54151.38">16371 4961 0,'0'-25'63,"50"-24"-48,-50-1-15,0 25 16,0 0-16,0-24 15,0-1 1,0 25 0,25 25 93,24 0-109,-49 50 16,50-25-16,-50 24 15,49-24-15,-49 25 16,0-25-16,0 24 16,0 1-1</inkml:trace>
  <inkml:trace contextRef="#ctx0" brushRef="#br0" timeOffset="54351.25">16446 4887 0,'-50'0'15,"-25"0"-15,100-25 47,0 25-47,25-75 16,24 75-16,-24-49 15,-1 49-15,-24-50 16</inkml:trace>
  <inkml:trace contextRef="#ctx0" brushRef="#br0" timeOffset="54601.1">16793 4589 0,'49'0'78,"-49"49"-63,0-24-15,0 0 16,25 25-16,-25-26 16,0 1-16,0 25 15,0-25-15</inkml:trace>
  <inkml:trace contextRef="#ctx0" brushRef="#br0" timeOffset="54808.98">16743 4812 0,'0'-25'32,"25"25"-17,0 0-15,0-49 16,24 49-16,-24-25 15,0 25-15,24 0 16,-49-25-16</inkml:trace>
  <inkml:trace contextRef="#ctx0" brushRef="#br0" timeOffset="55250.62">17214 4514 0,'0'-24'31,"-24"24"78,24 24-109,0 51 16,0-26-1,24-49 1,1 25-16,0-25 16,25 0-1,-26 0-15,1 0 0,50 0 16,-26 0 0</inkml:trace>
  <inkml:trace contextRef="#ctx0" brushRef="#br0" timeOffset="55573.34">17512 4490 0,'0'-25'0,"25"50"156,-25-1-156,50 51 16,-50-50-16,0-1 15,24 26-15,-24-25 16,0 0-1,0-1 1,-24-24 0</inkml:trace>
  <inkml:trace contextRef="#ctx0" brushRef="#br0" timeOffset="56010.54">17438 4539 0,'0'-49'15,"0"24"1,49 25-1,1 0 1,-25 0 0,24 0-1,-49 49 1,25-24-16,-25 0 16,25 25-16,-25-1 15,0-24 1,0 25-1,0-1 1,-25-49 0,-24 25-16,-1-25 15,25 0 1,-25 25 0</inkml:trace>
  <inkml:trace contextRef="#ctx0" brushRef="#br0" timeOffset="56377.68">17735 4266 0,'0'0'0,"75"0"31,-26 0-31,-49 25 15,50 25 1,-50-1-16,50 1 16,-50 0-16,0-1 0,0 26 15,0-26-15,0 1 16,-25-1-16,0 1 16,-49 0-16</inkml:trace>
  <inkml:trace contextRef="#ctx0" brushRef="#br0" timeOffset="57283.23">16222 4663 0,'0'-25'32,"-74"25"46,74 50-63,0-25-15,0 24 16,0-24-16,0 0 16,49 25-16,1-25 0,0 24 15,-1-49-15,26 50 16</inkml:trace>
  <inkml:trace contextRef="#ctx0" brushRef="#br0" timeOffset="61277.67">16495 7094 0,'0'-25'0,"-25"25"16,25-24-1,0-26 32,0 100 0,0-26-31,0 1-16,0 0 15,0 25-15,0-26 16,0 1-16,0 25 16,0-1-1,0-24 1</inkml:trace>
  <inkml:trace contextRef="#ctx0" brushRef="#br0" timeOffset="61996.92">16470 6995 0,'0'-25'16,"0"0"62,0-24-63,50 49 1,-25-25-16,0 25 16,24 0-16,-24 0 15,25 0 1,-50 25-1,0 49 1,0-24 0,-50-50-16,50 25 0,-25-25 15,25 24 63,50-24-62,-50 50 0,49-50-16,1 50 15,-25-50 1,-25 24 0,49-24-16,-49 25 15,0 25 16,0-25-15,-49-25 0,-26 0-1,51 24-15,-26-24 16,0 0-16,1 0 16,-26 0-16</inkml:trace>
  <inkml:trace contextRef="#ctx0" brushRef="#br0" timeOffset="64528.68">19273 5283 0,'-25'0'47,"-24"0"-31,24-49-1,25-1 1,-50 1-16,50-26 16,0-24-16,0 25 15,0 24-15,25 0 16,25 25-16,-1-24 16,26 24-16,-26 25 15,1-50-15,-25 50 16,-25-24-16</inkml:trace>
  <inkml:trace contextRef="#ctx0" brushRef="#br0" timeOffset="64822.5">19348 4589 0,'24'0'32,"1"0"-17,25 0 1,-25 0-16,24 49 16,1-49-16,-25 50 0,-25-25 15,49-25-15,-49 49 16,0-24-1,-24-25-15,24 50 16,-25-50-16</inkml:trace>
  <inkml:trace contextRef="#ctx0" brushRef="#br0" timeOffset="65212.27">19993 4539 0,'0'-25'16,"0"75"93,0-25-109,24 24 0,-24-24 16,0 25-16,0-1 15,0 1-15,0 0 16,0-25 0</inkml:trace>
  <inkml:trace contextRef="#ctx0" brushRef="#br0" timeOffset="66051.25">19993 4589 0,'0'-25'63,"0"0"-48,49-24 1,-24 49-16,49-25 16,-49 25-1,0 0 17,-25 49-32,0 1 15,0 0 1,0-26 46,25-24 32,24 0-78,1 0-1,0 0-15,-50 25 16,49-25-16,-24 50 16,-25-25-1,0-1 1,0 1-1,0 25 1,-50-25 15,1-25-15,24 49 0,0-49-16,-24 0 15,49 25-15,-50-25 16,0 0-1,26 0 1</inkml:trace>
  <inkml:trace contextRef="#ctx0" brushRef="#br0" timeOffset="67130.98">20687 4390 0,'0'-24'32,"-50"73"155,50 1-171,0-25-16,0-1 15,0 26-15,0 0 16,25-1-16,-25 1 16,25-1-16,-25 1 15,50-50-15,-1 50 16,-24-50-16,25 25 16</inkml:trace>
  <inkml:trace contextRef="#ctx0" brushRef="#br0" timeOffset="67829.98">21034 4762 0,'0'-24'31,"0"-1"-16,25-25 1,-25 1 0,0-1-16,0 0 0,50 1 15,-50 24-15,0-49 16,0 49 62,25 25-31,-1 0-31,26 49-1,-50-24-15,74 25 16,-74-25-16,25 24 15,-25 1-15,0 24 16,0-24-16,0-1 16</inkml:trace>
  <inkml:trace contextRef="#ctx0" brushRef="#br0" timeOffset="68039.86">21134 4713 0,'0'0'0,"0"-50"15,24 50 17,1-25-32,0 25 15,49-49-15,-49 49 16,0-25-16,0 25 15</inkml:trace>
  <inkml:trace contextRef="#ctx0" brushRef="#br0" timeOffset="68310.08">21654 4390 0,'0'0'0,"0"25"110,0 50-95,0-51 1,0 26-16,0-25 15,0 0-15,25-1 16</inkml:trace>
  <inkml:trace contextRef="#ctx0" brushRef="#br0" timeOffset="68532.52">21530 4614 0,'0'-25'31,"25"25"-15,0 0 0,25-50-16,-1 50 0,-24-25 15,0 25 1,25-49-16,-26 49 0</inkml:trace>
  <inkml:trace contextRef="#ctx0" brushRef="#br0" timeOffset="69096.69">22151 4341 0,'0'-25'15,"-50"25"110,0 0-109,50 25 0,-24 24-1,24-24 1,0 0-16,0 25 16,0-1-1,0-24 16,24-25-31,26 0 16,0 0 0,-26 0-16,26 0 15,0-25-15,-26 25 0</inkml:trace>
  <inkml:trace contextRef="#ctx0" brushRef="#br0" timeOffset="69411.19">22423 4266 0,'0'-49'63,"0"74"-1,0 24-46,0-24-16,0 0 16,0 24-16,0-24 15,0 25-15,0-25 16,0 24-1</inkml:trace>
  <inkml:trace contextRef="#ctx0" brushRef="#br0" timeOffset="69822.53">22324 4242 0,'0'0'0,"0"-50"31,50 50-31,-1 0 16,-24 0-16,0 0 15,25 25-15,-50 0 16,24-1-16,-24 26 16,0-25-16,0 0 15,0-1-15,0 26 16,0-25-16,0 24 16,-24 1-1,-26 0 1,0-50-1,50 24-15,-24-24 16,-26 0 0</inkml:trace>
  <inkml:trace contextRef="#ctx0" brushRef="#br0" timeOffset="70341.16">22597 4018 0,'25'0'32,"0"0"-32,-1 0 15,51 25-15,-25 0 16,-26 25-16,26-26 15,-50 26-15,25 24 16,-25-24-16,0 24 16,0-24-16,-50 0 15,1-1-15</inkml:trace>
  <inkml:trace contextRef="#ctx0" brushRef="#br0" timeOffset="71437.42">22696 4118 0,'50'0'32,"-25"0"-17,-25 24 1,25-24-16,-25 50 15,49-25-15,-49 0 16,0 24-16,0-24 16,25 0-16,-25 24 0,0-24 15,0 0-15,25 25 16,-25 24 0,0-24-1,0-26 1,0 1-1,-75-25 1,51 0-16</inkml:trace>
  <inkml:trace contextRef="#ctx0" brushRef="#br0" timeOffset="74965.09">28575 2555 0,'0'0'0,"-25"0"31,25-50-16,-25 50 1,-24 0 31,24 0-31,0 0-1,-24 0 1,-1 0-1,0 25 1,1 0 0,24-25-1,-25 49-15,26-24 16,-1-25-16,-25 75 16,25-26-16,-24-24 15,24 25-15,-50-1 16,75-24-1,-24-25 1,24 25-16,0 25 0,0-26 16,-25 26-16,25 0 15,0 24-15,0-24 16,-50-1-16,50 1 16,0-25-16,0 24 15,0-24-15,0 0 16,25 24-16,-25-24 15,0 0-15,25 25 16,-25-26-16,0 1 16,0 25-16,25 0 15,-25-26-15,0 1 16,49 25-16,-49-25 0,25-1 16,49 51-1,-49-75-15,0 25 16,25-25-16,-25 24 15,-1-24-15,26 0 16,-25 0-16,0 0 16,-1 0-16,26 0 15,24 0-15,-24 0 16,0 0-16,-1 0 16,1 0-16,-1 0 15,26-24-15,-26 24 16,1-75-16,0 50 15,24-24-15,-24 24 0,-26-25 16,26 26-16,-25-26 16,-25 25-16,50 0 15,-50-24-15,74 24 16,-74 0-16,25-25 16,-25 26-16,25-26 15,-25 25-15,0 0 16,49 25-16,-49-74 15,0 24 1,25 1 0,-25-1-16,0 25 15,0 1-15,0-51 16,0 26-16,0-1 16,-25 50-1,25-50-15,-49 50 16,49-49-16,-75 24 15,26-49 1,-1 49 0,-25-25-1,26 50-15,24-25 16,0 25-16,-24-49 16,24 49-16,-25-25 15,25 25-15,1 0 16,24-25-16,-50 25 0,0 0 31,-24 0-31,49 0 16,-24 0-1,-1 0 1,25 0 0,-24 0-16,24 0 15,0 0-15,-25 0 16,1 0-16,-1 50 15,1-1-15,-51 1 16,26 24-16,24-24 16,-24 24-16,24-24 15,1-25-15</inkml:trace>
  <inkml:trace contextRef="#ctx0" brushRef="#br0" timeOffset="91462.08">10567 6796 0,'0'-49'141,"0"24"-63,0 75 156,0-26-234,0 1 32,0 0-32,0 25 15,0-25 17,0 24-17,0-24 1,0 25-1,0-26 17,0 1-17,0 25 1,0-25 0,0-1-1,0 1 1,0 25-1,0-25 1,0-1 0,-25 26-1,25-25 17,0 0-17,0 24 1,0-24-1,0 0 1,0 0 0,0 24 46,0-24-46,0 0 93,0 0 94,0 24-125,25-49-62,-25 25 78,25-25 62,-1 0-140,1 0 15,25 0-15,-25 0 62,-1 0-47,26 0 0,-25 0 32,-25 25-63,0 24 47,25-49-32,-25 25 1,0 0-1,0 0 1,0 24 15,0-24 1,0 0-1,0 25 0,0-25 0,-25-25-31,25 24 32,-50-24-32,25 0 31,25 25-31,-24-25 31,-26 0 0,50 50-15,-25-50 0,0 0 30,25 25 173,0-1-203,0 26-1,0 0 1,0-1-16,0-24 16,0 0-1,0 24 1,0-24 0,0 0-1,0 25 1,0-26-1,0 1 17,0 0-32,0 25 31,0-26-15,0 1 15,0 25-16,0-25 17,0-1-17,0 1 17,0 25-1,0-25 0,0-1 0,0 26 1,0-25 46,0 0-63,0 0 79,0 24 15</inkml:trace>
  <inkml:trace contextRef="#ctx0" brushRef="#br0" timeOffset="94017.76">10244 9922 0,'-24'0'109,"-1"0"-93,-25 0 15,25 0 1,1 0-17,-26 0 1,0 0-1,-24 0 1,49 0 0,0 0-1,0 0 1,-49 0-16,24 0 16,26 0-1,-1 0-15,25 25 16,-50-25-16,-24 0 15,24 0 1,1 0 0,24 0-1,0 0-15,-25 0 16,26 0-16,-1 0 16,-50 0-1,26 0-15,24 0 16,0 0-16,-24 0 15,-1 0 1,0 0 0,1 0-1,24 0-15,-25 0 16,50-25 0,-49 25-16,-1 0 15,25 0-15,-24 0 16,24 0-1,-50 0 1,51 0-16,-1-50 16,0 50-16,-25 0 15,26 0-15,-1 0 0,-25 0 32,1 0-32,-1 0 15,0 0 1,1 0-1,-1-25 1,-24 25 0,49 0-16,0 0 15,-25-49-15,1 49 16,24 0 0,0 0-1,0 0 1,-49-25-1,24 25 1,26 0 0,-1 0 15,-25 0 0</inkml:trace>
  <inkml:trace contextRef="#ctx0" brushRef="#br0" timeOffset="98931.26">10616 4688 0,'0'-74'93,"0"49"-77,0-25-16,0 1 16,0-1-16,0 25 15,0 0-15,0-24 16,0-1-1,0 25 1,0-24 0,0 24-1,0-25 17,0 26-17,-49 24 32,24 0 31,-25 0-62,1 0 15,-1 0-31,25 0 0,1 0 16,-1 0-16,-25 0 15,25 0-15,-24 0 16,24 0 0,25 49-1,-50-49-15,1 0 16,24 25-1,-25-25-15,1 0 16,-1 50-16,-24-50 16,-1 0-16,26 0 0,-1 0 15,0 0 1,1 0-16,24 0 0,0 0 16,0 0-16,-24 0 15,24 0-15,0 0 16,-24 0-16,24 24 15,0-24-15,-25 0 16,-24 0-16,24 0 16,1 50-16,-1-50 15,25 0-15,-24 0 16,24 0-16,0 0 16,-25 0-1,1 0-15,24 0 16,0 0-16,0 0 15,-24 0-15,24 0 0,-25 0 16,26 0-16,-26 0 16,25 0-16,-24 0 15,-1-25 1,25 25 0,-24 0-1,24 0 1,-25 0-1,50-25 1,-25 25 0,1 0-1,-1 0 1,-25 0 15,50-24-15,-25 24 15,1 0 0,-1 0-15,-25 0 0,25 0-1,0 0 16,-24 0 1,-26 0-17,1 0-15,49 0 16,-24 0 0,24 0-1,-25 0 1,25-50-16,1 50 15,-26 0-15,-24 0 16,24 0-16,25-25 16,0 25-16,-24 0 15,24 0-15,0 0 16,0 0-16,-49 0 0,24 0 16,26 0-16,-1 0 15,-25 0-15,25 0 16,-24 0-1,24 0 1,-50 0 0,51 0-16,-26 0 15,0 0 1,26 50 15,-26-50 16,50 25-31,-25-1 15,-24 51-15,49-50-16,-25-25 15,25 49-15,0-24 16,-25 25-16,25-26 15,0 26 1,0-25-16,0 24 16,0-24-16,0 25 15,0-1-15,0 1 0,0 25 16,0-26-16,0 1 16,0-1-16,0 1 15,0 0-15,0-1 16,0 1-16,0 24 15,0-49-15,0 25 16,0-1-16,0 1 16,0-1-16,0 26 15,0-1-15,0 1 16,0-26-16,0 26 16,0-1-16,0 25 15,0-24-15,0-1 16,0 1-16,0-1 0,0 0 15,0 1 1,0-26-16,0 1 0,0 0 16,0-1-16,0 1 15,0-1-15,0 26 16,0-1-16,0 1 16,0-1-16,0-24 15,0-1-15,0 1 16,50 0-16,-50 24 15,0-49-15,0 0 16,0-1-16,0 26 16,0-25-16,0 0 0,0-1 15,0 51 1,0-50-16,0-1 0,0 1 16,0 50-1,0-51-15,0 1 16,0 0-16,-25 25 15,25-26-15,0 1 16,0 50-16,0-50 16,0-1-16,0 1 15,0 25-15,0-25 16,0-1-16,0 26 16,0-25-16,0 0 15,0-1-15,0 26 16,0-25-16,0 24 15,-25-49-15,25 25 16,0 25 0,0-25-16,0-1 15,0 1-15,0 25 16,0-25-16,0 24 16,0-24-1,-50 49 16,50-24-15,0 24 0,0-24-1,0-25-15,0 25 16,0-1 0,0 1 15,0-25-16,-24-1-15,24 26 16,0-25-16,0 0 16,0 24 46,0-24-62,-25 0 16,25 24-1,0 1 32,-50-50-31,50 50-16,-25-26 16,1 26 62,24-25-63,-50-25 1,75 0 156,24 0-172,-24 0 15,25-50-15,-25 50 16,-1 0-16,1 0 0,25 0 16,-1 0-1,1 0 1,-50-49-16,25 49 16,-25-50-16,49 0 15,-24 50 1,-25-24-1,25 24-15,0 0 32,24 0-1,-24 49 0,-25-24 0,0 0-15</inkml:trace>
  <inkml:trace contextRef="#ctx0" brushRef="#br0" timeOffset="99446.47">6796 9178 0,'0'0'0,"0"49"109,0 1-93,0 24-16,0 26 15,0-1-15,0 25 16,0 25-16,0-75 16,0-24-16,0-1 15,0-24-15,0 25 16,0-25-1,0-1 1</inkml:trace>
  <inkml:trace contextRef="#ctx0" brushRef="#br0" timeOffset="100693.26">6821 9203 0,'0'-25'47,"25"25"47,0 0-63,25 0-16,-1 0-15,-24 49 16,25-24-16,-26 50 16,26-51-16,-25 1 15,0 25-15,49-25 16,-49-25 0,0 49-1,24-24 1,1 25-1,-25-1 1,24-24 0,-24-25-1,-25 50-15,0-26 63,0 26-16,-25-50-32,25 25-15,-49-25 32,24 0-17,-25 0 1,25 0-16,-24 49 15,24-49-15,0 25 16,-24-25-16,49 50 16,-50-50-16,50 49 15,-50-49-15,26 25 16,-51-25 0,75 25-1,-49-25-15,49 50 16,-25-50-16,25 25 15,-25-25-15,25 49 47,-50-49-31,50 25-16,-25-25 16</inkml:trace>
  <inkml:trace contextRef="#ctx0" brushRef="#br0" timeOffset="102216.02">7590 9649 0,'-49'0'63,"24"50"31,0-50-63,25 24-16,-50 1 1,50 25 0,-24-50-16,24 25 15,0-1 17,0 26-17,0-25 1,49 0-1,-49 24 1,25-49 0,0 0-1,24 0 1,-24 0 0,0 0-1,-25-25 1,25 25-1,24 0-15,-24-24 16,0 24 0,-25-25-1,50-25 1,-50 1 15,0 24-15,0-25 15,0 25 0,0 1-15,-50 24 0,25 0 15,0 0 0,-24-25 0,24 25 1,0 0-1,-24 0 16,24 0-16,0 0-15,0 0 15,25 25-16,-49-25-15,49 24 16,0 26 0</inkml:trace>
  <inkml:trace contextRef="#ctx0" brushRef="#br0" timeOffset="103766.86">8012 3522 0,'0'-49'93,"-25"49"-61,0 0-17,0 0 1,-49 24 0,24 1-1,26 50 1,24-51-1,0 26 1,0-25 0,49 25-16,-24-1 15,25 1-15,-26-1 16,1-24-16,25-25 0,-25 50 16,0-50-16,24 0 15,-24-50-15</inkml:trace>
  <inkml:trace contextRef="#ctx0" brushRef="#br0" timeOffset="105854.17">8186 9302 0,'0'-50'31,"0"25"16,0 1 0,-25 24-32,0 0 1,-25 0 15,26 0-15,24 24-1,-25-24 1,25 75-16,-50-26 16,50-24-1,0 0 1,25-25-1,25 50-15,-26-50 16,1 0-16,0 0 0,25 24 16,-26-24-16,1 0 15</inkml:trace>
  <inkml:trace contextRef="#ctx0" brushRef="#br0" timeOffset="106258.4">7764 8979 0,'25'0'32,"-1"-25"-17,26 1-15,0-26 16,24 25-16,-24-24 16,-25 24-16</inkml:trace>
  <inkml:trace contextRef="#ctx0" brushRef="#br0" timeOffset="107833.33">8136 9252 0,'-25'0'78,"-24"0"-46,24 0-17,0 25 48,25 0-48,-50-25-15,50 49 16,0 1 0,0 0-1,50-50-15,0 0 16,-1 49-16,1-49 15,-1 0-15,-24 0 16,25 0-16,-25 0 16,-25-25-16,24-24 15</inkml:trace>
  <inkml:trace contextRef="#ctx0" brushRef="#br0" timeOffset="108416.52">7789 8930 0,'49'-25'32,"1"-25"-17,-1 25-15,1-49 16,25 49-16,-26-24 15,-24 49-15</inkml:trace>
  <inkml:trace contextRef="#ctx0" brushRef="#br0" timeOffset="125174.03">28451 5755 0,'0'0'0,"0"-25"31,0 0-31,0 50 141,0 24-141,0 26 16,0 24-16,0 50 15,0-25-15,0-25 0,0 0 16,0-24-16,0-1 16,0-24-16,0 24 15,0-49-15,0 0 16,0 0-16,0 24 15,0-74 48,-50-24-63,50 24 16,0-25-1,0 1 1,25 49-1,-25-25 1,50 25-16,-25 0 0,-1 0 16,51 25-1,-26 24 1,1-49 0,-50 25-16,25-25 15,24 0 1,1 0-1,0 0 1,-50-49-16,24 49 16,-24-25-16,0 50 172,0-1-172,0 26 0,0-25 15,0 0 1,0 24-16,50-24 15</inkml:trace>
  <inkml:trace contextRef="#ctx0" brushRef="#br0" timeOffset="125346.18">28897 6424 0,'0'0'0,"-49"0"16</inkml:trace>
  <inkml:trace contextRef="#ctx0" brushRef="#br0" timeOffset="125571.67">29121 6251 0,'0'0'0,"0"-50"32,0 75-1,0 0-15,0 0-16,25 24 15,-25 1-15,49 49 0,-49-25 16,0 26-1,25-26-15,-25-24 0,0-1 16,0-24-16</inkml:trace>
  <inkml:trace contextRef="#ctx0" brushRef="#br0" timeOffset="125728.57">29121 6648 0,'0'0'0,"-50"-50"31,50 0-31,0 26 16,50 24 0,-25 0-16,-1-25 0,26 25 15,-25 0 1,0 0-16</inkml:trace>
  <inkml:trace contextRef="#ctx0" brushRef="#br0" timeOffset="127738.73">29518 6697 0,'0'-49'47,"0"24"-31,0-25-16,0 25 15,0 1-15,0-26 16,-25 50 0,25-25-1,-50 25 1,75 0 62,25 0-62,-26 0-1,1 25 1,-25 0-1,50-25-15,-50 25 16,0-1 0,25-24-1,-25 50 1,24-50-16,-24 25 16,50 0-1,-25-25 1,-25 49-16,25-49 15,24 0 17,-24-25-17,0-24 1,24-1 0,-49 25-1,25-24 1,-25 24-1,0 0 17,0-24-17,0 24 1,0 0 0,-25 25 30,1 0-14,-26 0-1,50 25-15,0 24-1,0 1-15,0-25 16,0 0-16,0 24 15,25-49 1,-25 50 0,25-50-1,-1-25 1,-24-25 0,0 1-1,0 24 1,50 25-1,-50-50 1,0 75 62,0 25-62,0-25-16,0-1 15,25-24-15,0 75 16,24-75-16,26 0 16,-26 0-1,1-50 1,-50 25 0,25 1-16,-25-26 15,0-24-15,0-1 0,0 1 16,0-25-1,0 24-15,0 1 16,0 24-16,0 25 0,0-24 16,-25 49 31,-25 25-1,50-1-30,0 26-16,0 0 16,25-1-16,-25 1 15,25 24-15,-25 1 16,50-1-16,-50-24 0,24-1 16,-24-24-16,75-25 15,-75 50-15,25-50 16,-25 49-1,24-49-15,1 0 32,25 0-17,24-25 1,-49 25-16,-25-49 16,74-1-16,-74 25 15,75 1-15,-75-26 16,0 25-16,25 0 0,-25-49 15,0 24 1,0 26 0,0-1 15,-50 25 0,25 0-15,25 25 15,0 24-15,0 1-16,0-25 15,0-1-15,75 51 16,-51-75-16,26 49 16,0-49-1,-50 25-15,24-25 16,-24 25 31,0 25-32,-49-50-15,-1 24 16,25-24-16,1 0 16</inkml:trace>
  <inkml:trace contextRef="#ctx0" brushRef="#br0" timeOffset="131774.9">28600 7218 0,'0'0'0,"-25"0"31,25 25 47,50-25-46,49 0-32,50 0 15,49-25 1,50 25-16,25-49 0,25-1 16,49-24-16,-49 24 15,-26 0-15,-73-24 16</inkml:trace>
  <inkml:trace contextRef="#ctx0" brushRef="#br0" timeOffset="134257.81">29914 5531 0,'0'0'0,"-148"0"16,123 0-1,0 0-15,-25 0 0,26 0 16,-1 0-16,-25 0 16,-24 0-16,24 0 15,1 0-15,-1 0 16,0 0-16,-24 25 16,0-25-16,-1 0 15,1 50-15,-1-50 16,1 25-16,24-25 15,1 49-15,24-49 16,-50 75-16,51-51 16,-26 26-16,25-25 15,0 0-15,-24 24 0,24-24 16,-25 25-16,26-25 16,-26 24-16,25-24 15,25 0-15,-49 24 16,49 1-16,0 0 15,0-1-15,0 1 16,0-1-16,0 26 16,0-1-16,0 1 15,49-1-15,-49-24 16,50-1-16,-1 26 16,-24-50-16,25 24 15,49-24-15,-25 25 16,1-50-16,-1 24 0,1-24 15,-26 50-15,1-50 16,24 0-16,-24 0 16,24 0-16,1 0 15,-1 0-15,1 0 16,-1-25-16,25 25 16,25-74-16,-25 74 15,1-25-15,-1 25 16,25-50-16,0 50 15,25-74-15,0 24 16,-1 1-16,1-1 16,-25 0-16,0 1 0,-25 24 15,1-25 1,-26 1-16,-24 24 0,-1-25 16,-24 26-16,25-1 15,-25-25-15,-25 1 16,49-1-16,-49 0 15,50 1-15,-50 24 16,0 0-16,0-49 16,0 24-1,0 25-15,-50 1 16,50-51-16,-49 25 16,24 1-16,-50-1 0,1-24 15,-50-1 1,-25 1-16,0 0 15,-24-1-15,-1 26 0,0-1 16,1 50-16,-26 0 16,1 0-16,-25 25 15,-50 74-15,25 0 16,0 25-16,0 25 16,49 0-16,50 25 15</inkml:trace>
  <inkml:trace contextRef="#ctx0" brushRef="#br0" timeOffset="150849.66">27136 9227 0,'0'-24'63,"0"-26"-48,0 25-15,0-49 16,0 24-16,0-24 16,0-1-16,0-24 15,0 0-15,0 24 16,0 26-16,0 24 15,25 25 32,-25-25-31,25 25-16,25 0 16,-26 25-1,-24 0 1,50 49-16,-50-24 15,25-1-15,-25 26 16,49-1-16,-49 1 16,50-1-16,-50 1 15,50-1-15</inkml:trace>
  <inkml:trace contextRef="#ctx0" brushRef="#br0" timeOffset="151080.51">27161 8979 0,'-25'0'31,"50"0"-16,25 0 1,24-25 0,-24 25-16,-25-49 0</inkml:trace>
  <inkml:trace contextRef="#ctx0" brushRef="#br0" timeOffset="153984.03">27880 9178 0,'0'49'110,"0"1"-110,0 0 15,0-1-15,0 1 16</inkml:trace>
  <inkml:trace contextRef="#ctx0" brushRef="#br0" timeOffset="155102.26">28773 8830 0,'0'-24'16,"0"-1"-1,0-25 1,0 25-16,0-49 15,0 24-15,0 1 0,0-26 16,0 1-16,0 0 16,0 24-16,0 0 15,0 26-15,0-26 16,0 0 0,-24 50-1,24-24-15,24 24 110,-24 49-110,50-24 15,-50 25-15,50 24 0,-50-24 16,49-1-16,1 1 15,-50 24-15,25-49 16,-25 0-16,0 24 16,49-49-16,-49 25 15</inkml:trace>
  <inkml:trace contextRef="#ctx0" brushRef="#br0" timeOffset="155340.12">28773 8483 0,'0'0'0,"-49"0"31,74 0 0,-25-25-31,74 25 16,-49-49-16,0 49 16,24-25-16,-24 0 15</inkml:trace>
  <inkml:trace contextRef="#ctx0" brushRef="#br0" timeOffset="155700.31">28451 7937 0,'25'0'46,"24"0"-46,1-49 16,0 49-16,-1-25 16,1 25-16</inkml:trace>
  <inkml:trace contextRef="#ctx0" brushRef="#br0" timeOffset="157396.68">26913 7689 0,'0'-24'16,"25"24"62,-25 74-63,0-49-15,49 24 16,-49-24-16,25 0 16,-25 25-16,0-26 15,0 1-15</inkml:trace>
  <inkml:trace contextRef="#ctx0" brushRef="#br0" timeOffset="158168.51">27012 7516 0,'0'-25'0,"-25"25"15,25-25 1,-49 25 0,24 0 15,0-49-15,-49 49 15,24 0-16,25 49-15,-24-24 16,49 0-16,-50 24 16,50-24-16,-49 50 0,49-1 15,0-24-15,0-1 16,0 1-16,0-1 16,24 1-16,26 0 15,-25-25-15,24-25 16,26 74-16,-50-74 15,-1 25-15,1-25 16,25 0-16,-25 0 16,49 0-1,-49 0-15,74-99 16,-99 74 0,50-25-16,-50-24 15,49 24-15,-49 0 0,0 1 16,0-1-16,0 1 15,0-1-15,0 0 16,0 26-16,-24-1 16,-26-50-1,25 75-15,-24 0 16,-1-24-16,0 24 16,1 0-16,-1 0 15,-24 0-15,24 0 16,0 49-16,26-49 15,-1 0-15</inkml:trace>
  <inkml:trace contextRef="#ctx0" brushRef="#br0" timeOffset="159488.1">29220 7888 0,'0'-50'16,"0"1"15,0 24-15,50 25-1,-26 0 1,1 0 15,-25 25-15,50-25-16,-50 49 15,0 1-15,0-1 16,0 1 0,0-25-1,0 0 1,-25-25-1,25 49-15,-25-49 16,25 25 0,0 0 15,50-25 63,-25-50-79,24 50-15,1-24 16,-1 24-16,-49-25 16</inkml:trace>
  <inkml:trace contextRef="#ctx0" brushRef="#br0" timeOffset="160703.88">29220 7565 0,'0'0'0,"-25"0"94,0 0-79,-49 0 17,49 0-17,25 25 1,-25-25 0,25 25-1,-25-25-15,25 25 16,-49 24-1,49 1 1,-25 0 0,25-1-16,0 26 15,0-51 1,0 26 0,0 25-1,0-26 1,0-24-16,0 25 15,0-26 1,0 26-16,0 0 16,50-1-1,-1 1 1,1-50 0,-25 25-1,24-25-15,1 49 16,0-49-1,-1 25 1,1-25 0,-1 0-1,1 0 1,-25 0-16,24 0 16,1 0-1,24-50 1,-24 26-1,-25 24 1,-25-50-16,49 50 0,-49-50 16,50 1-1,-50 24 1,25-25 0,-25 26-1,0-26 1,0 0-1,0 26-15,0-26 16,0 25-16,0 0 16,0-24-16,0 24 15,-50 0-15,50-25 16,-49 50-16,49-49 16,-50 24-16,0-49 15,1 74 1,24-25-16,0 25 0,-49 0 15,24 0-15,-24 0 16,-1 0-16,-24 0 16,0 0-16</inkml:trace>
  <inkml:trace contextRef="#ctx0" brushRef="#br0" timeOffset="170236.15">24482 3597 0</inkml:trace>
  <inkml:trace contextRef="#ctx0" brushRef="#br0" timeOffset="170895.56">25028 3547 0</inkml:trace>
  <inkml:trace contextRef="#ctx0" brushRef="#br0" timeOffset="171647.71">26169 3547 0,'0'0'0</inkml:trace>
  <inkml:trace contextRef="#ctx0" brushRef="#br0" timeOffset="181998.5">25226 3621 0,'0'0'0</inkml:trace>
  <inkml:trace contextRef="#ctx0" brushRef="#br0" timeOffset="187391.47">30584 2431 0,'0'-25'32,"-25"25"140,25 74-157,-49-49-15,49 0 16,0 25-1,25-1 1,-1-49 0,26 0-1,-25 0 1,24 0 0,-24 0 30,0 0-30,25 0 0,24 0-1,-49 25 1,-25 50 0,0-26-1,0 1 1,0-25-1,-50 24 17,1-49-32,24 0 15,0 25-15,-49-25 0,49 0 16,0 0-16,-25 0 16,50-50-1,0 1-15</inkml:trace>
  <inkml:trace contextRef="#ctx0" brushRef="#br0" timeOffset="187730.5">30584 2480 0,'25'0'16,"0"0"0,24 0-16,26 0 0,24 0 15,25 0-15,25-74 16</inkml:trace>
  <inkml:trace contextRef="#ctx0" brushRef="#br0" timeOffset="-166627.35">6201 12378 0,'0'49'32,"0"-24"-1,0 25 0,0-26-15,0 26-16,0 0 15,0-26-15,0 51 16,0-50 0,0-1-16,0 51 15,0-26-15,0-24 16,0 25-16,0-1 16,0 1-16,0 0 15,0-26-15,0 1 16,0 25-16,0 0 15,0-26-15,0 1 16,0 25-16,0 24 16,0-49-16,0 0 15,0 0 1,0 24-16,50-49 0,-50 50 16</inkml:trace>
  <inkml:trace contextRef="#ctx0" brushRef="#br0" timeOffset="-158959.68">9302 11460 0,'0'-25'125,"0"0"-125,0 0 16,0-24-16,0-26 15,0 26-15,0-1 16,0 25-16,0 0 16,0-24 46,0 74 16,0 24-62,0-24-16,0 0 16,0 25-16,0-1 15,0-24-15,0 0 16,0 24-16</inkml:trace>
  <inkml:trace contextRef="#ctx0" brushRef="#br0" timeOffset="-158748.96">9302 11336 0,'0'-25'31,"0"-25"-15,0 26-1,0-1 17</inkml:trace>
  <inkml:trace contextRef="#ctx0" brushRef="#br0" timeOffset="-158237.98">9302 11162 0,'0'-25'0,"0"0"47,0 75 47,0 0-94,0-25 15,0-1 1,0 26-16,0-25 0,0 0 16,25-25-16,-25 49 15,49-49-15</inkml:trace>
  <inkml:trace contextRef="#ctx0" brushRef="#br0" timeOffset="-156712.89">9277 11509 0,'0'-24'0,"0"-51"15,0 50-15,0-24 16,25-1-16,-25 1 16,49-51-16,-49 75 15,25 25-15,-25-24 16,50 24 15,-25 0-15,-1 0 15,-24 24-15,0 1-16,0 25 15,0 24-15,50-24 16,-50 0-16,0-26 0,0 1 16,0 25-16,25-50 15,-25 25-15</inkml:trace>
  <inkml:trace contextRef="#ctx0" brushRef="#br0" timeOffset="-156504.02">9302 11311 0,'0'0'0,"25"0"31,49-25-15,-24 25-16,-1 0 15,1-49-15,-25 49 16,24 0-16,-49-25 16</inkml:trace>
  <inkml:trace contextRef="#ctx0" brushRef="#br0" timeOffset="-155956.35">9674 11212 0,'0'49'79,"0"-24"-79,0 0 15,0 0 1,0-50 78,0-25-94,0 1 15,0-1-15,0 75 63,25-25-63,-25 50 15,49-26-15,26 26 16,-51-50 15,1-25 0,-25 0-31,0 1 16,0-26-16,0 25 16,0 75 62</inkml:trace>
  <inkml:trace contextRef="#ctx0" brushRef="#br0" timeOffset="-155761.47">10071 11212 0,'0'-50'16,"0"100"46,0-25-62,0-1 16,25 26-16,-25-25 15,0 0-15,0 24 16</inkml:trace>
  <inkml:trace contextRef="#ctx0" brushRef="#br0" timeOffset="-155461.65">10046 11162 0,'0'0'0,"25"0"47,-25 25-47,74 25 16,-74-26-16,0 26 15,0 0 1,0-1 0,0-24-1,-25 0 1,-24 49 0,24-49-16,-25-25 15,25 50-15,-24-50 16</inkml:trace>
  <inkml:trace contextRef="#ctx0" brushRef="#br0" timeOffset="-154312.85">12477 11311 0,'0'-25'79,"-25"50"-17,25 25-46,0-1-1,0 1-15,25-25 16,-25 24-16,49-49 0,1 25 16,-25-25-16,0 0 15,24-25 1,-49-24-16,0 24 15,0 0-15,0 0 16,0-24-16,-25 49 16,1-50-16,-1 50 15,-25 0-15,25-25 16,1 25-16,-26 0 16,0 0 15,50 25-31,0 25 15</inkml:trace>
  <inkml:trace contextRef="#ctx0" brushRef="#br0" timeOffset="-154007.52">12750 11237 0,'0'0'0,"0"-25"31,24 74 47,-24-24-78,0 25 16,0-1-16,0 1 16,0 0-16,0 24 15,0-49-15,0 0 16,0-1 0</inkml:trace>
  <inkml:trace contextRef="#ctx0" brushRef="#br0" timeOffset="-153435.89">12799 11311 0,'0'-25'31,"0"-24"-15,0 24 15,25 25-15,25-25-16,-1 25 16,-24 0-1,25 0 1,-26 0 15,-24 74-31,0-49 16,0 0-16,0 25 15,0-1 1,-74-24 0,49-25-1,0 0 1,-24 0 31,98 74 0,26-49-32,-50-25-15,24 0 16,-24 50-16,0-50 15,24 0-15,-24 25 16</inkml:trace>
  <inkml:trace contextRef="#ctx0" brushRef="#br0" timeOffset="-147891.59">8334 18033 0,'0'25'0,"0"0"94,0-75-47,0 0-31,0 1-16,0-26 15,25 1-15,-25 24 16,0 1 0,0 24 15,0 0 0,25 25-15,0 0 46,-25 50-46,49-1-16,-49-24 15,25 25-15,-25-1 16,50-24-16,-50 0 16,0 25-16,0-26 15,0 26 1</inkml:trace>
  <inkml:trace contextRef="#ctx0" brushRef="#br0" timeOffset="-147683.58">8384 17959 0,'0'-25'31,"25"25"-31,0 0 0,49-50 15,-24 50-15,-1-49 16,1 49-16</inkml:trace>
  <inkml:trace contextRef="#ctx0" brushRef="#br0" timeOffset="-147075.05">8756 17810 0,'0'-50'16,"0"75"47,0 0-48,25 0-15,-25 24 16,0 1-16,0-1 15,0-24-15,0 0 16,0-75 47,0-24-63,0 0 15,0-1-15,0 50 16,25 25 15,-25 25-15,74 0-16,-74 25 15,50-26-15,-26 26 16,26-25 0,0-25-1,-25-25 1,-25 0-1,0-49-15,0 24 16,0 25-16,0 1 16</inkml:trace>
  <inkml:trace contextRef="#ctx0" brushRef="#br0" timeOffset="-146864.84">9277 17661 0,'0'0'0,"0"50"78,25-50-78,-25 74 15,0-49-15,0 24 16,49-24-16,-49 50 16,0-51-16</inkml:trace>
  <inkml:trace contextRef="#ctx0" brushRef="#br0" timeOffset="-146579.02">9227 17760 0,'0'0'16,"0"-25"-16,50 25 31,-25 0-31,0 0 15,-1 0-15,26 25 16,-25-25-16,24 75 16,-49-51-16,25 26 15,-25-25-15,0 0 16,0 24-16,0-24 16,-25-25-16,1 25 15,-26-25-15,25 49 0,0-49 16,-24 0-1,-1 0-15</inkml:trace>
  <inkml:trace contextRef="#ctx0" brushRef="#br0" timeOffset="-143481.62">18802 12278 0,'0'-24'109,"0"-1"-93,0-25-16,25-49 16,-25 24-16,0 26 15,0-1-15,0 25 16,0-24 0,49 49-1,-49-25 1,25 25-16,-25-25 31,25 25-31,25 0 16,-26 0-1,-24 50-15,50-1 16,-50 1-16,0 0 16,0 24-16,25-24 15,-25-1-15</inkml:trace>
  <inkml:trace contextRef="#ctx0" brushRef="#br0" timeOffset="-143271.36">18976 12055 0,'0'0'15,"-25"0"-15,25-25 31,25 25-15,24-49-16,1 49 16,-1-25-16,1 25 15,24-50-15,-49 50 16</inkml:trace>
  <inkml:trace contextRef="#ctx0" brushRef="#br0" timeOffset="-142799.89">19323 11881 0,'0'0'0,"0"25"47,0 25-47,49-25 16,-49-1-16,25 51 15,-25-125 48,0 1-63,0-26 15,0 26-15,0-26 16,0 50-16,0 1 16,0 48 15,0 26-15,25-25-16,25 49 15,-26-49-15,26 0 16,-25-25-16,0 49 15,-25-73 17,0-26-32,0 25 15,0-24-15,0-1 16,0 0-16,0 1 16,-25 49 30,25 25-46,0-1 16,0 26 0</inkml:trace>
  <inkml:trace contextRef="#ctx0" brushRef="#br0" timeOffset="-142618.99">19819 11782 0,'0'0'0,"0"50"47,25-25-32,-25-1 1,49 26-16,-49-25 0,50-25 16,-50 25-16</inkml:trace>
  <inkml:trace contextRef="#ctx0" brushRef="#br0" timeOffset="-142387.1">19869 11683 0,'0'0'0,"0"-25"15,24 25 17,26 0-32,0 0 15,-1 25-15,-24 25 0,0-1 16,24-24-1,-49 25-15,0-26 0,0 1 16,0 0-16,-24 25 16,-1-26-16,0 26 15,-25 0-15,26-1 16,-26 1-16</inkml:trace>
  <inkml:trace contextRef="#ctx0" brushRef="#br0" timeOffset="-141351.12">23391 11857 0,'0'0'0,"0"49"171,-25-49-171,25 75 16,0-26-16,0-24 16,0 0-16,0 24 15,50-49-15,-1 25 0,-24-25 16,25 0 0,-50-25-1,0-24-15,0-1 16,0 25-16,0 1 15,0-26-15,-25 0 16,-25 50 0,-24 0-1,24 0 1,25 0 0,25 50-1</inkml:trace>
  <inkml:trace contextRef="#ctx0" brushRef="#br0" timeOffset="-140653.78">23713 11782 0,'0'0'0,"0"-25"31,0 50 31,0 0-46,0 49-16,0-24 16,0 24-16,0 1 15,0-1-15,0-24 16,0-25-16,0 0 15,0-50 17,0 0-17,0-25-15,0 1 16,0-26-16,0 26 16,0-26-16,0 50 15,25 25-15,-25-24 0,25 24 16,24 0-1,1 0 1,-25 0 0,-25 24-1,0 26 1,0-25 15,0 0-15,0 24 62,0-24-47,0 0-15,25 24-1,0-49-15,49 25 16,0-25-16,-24 0 16,49 50-16,-24-50 15,-26 0-15</inkml:trace>
  <inkml:trace contextRef="#ctx0" brushRef="#br0" timeOffset="-106380.23">28302 10220 0</inkml:trace>
  <inkml:trace contextRef="#ctx0" brushRef="#br0" timeOffset="-105779.6">27260 10319 0,'25'0'63,"-25"49"-63,50-49 15,-25 0 1,24 25-16,26-25 16,-1 0-16,25 50 15,50-50-15,25 0 0,-1 49 16,-49-49-16,-49 0 16,-26 0-16</inkml:trace>
  <inkml:trace contextRef="#ctx0" brushRef="#br0" timeOffset="-105314.39">28476 10046 0,'0'-25'15,"0"50"48,0 0-63,0 24 15,-25 51-15,25 24 16,0 0-16,-50 49 16,50 1-16,-49-50 15,49 0-15,0-75 16,0-24-16,0 0 16,0-99 30,0 24-30</inkml:trace>
  <inkml:trace contextRef="#ctx0" brushRef="#br0" timeOffset="-104540.88">28451 10145 0,'0'0'0,"0"-25"31,25 25 32,0 0-32,-1 0-15,-24 50-1,50-25-15,-50 24 16,74 26-16,-49-26 16,25 1-16,24 24 15,1-24-15,-1 24 16,-24-49-16,-26 0 15,26 25 1,-75-26 31,-24-24-31,24 50-16,-25-50 15,-24 50-15,-25-1 16,24 1-16,1-25 15,-1-25-15,26 74 16,24-74-16,25 25 16,-50-25-16,1 0 47,49 25-32,-25-25-15,0 0 16,0 0-1</inkml:trace>
  <inkml:trace contextRef="#ctx0" brushRef="#br0" timeOffset="-103821.86">29071 10666 0,'0'-25'16,"0"-24"15,25 49-15,-25 24 78,0 51-94,-50-50 15,50-1 1,0 26-16,0 24 0,0-49 16,25-25-16,25 0 15,-25 0-15,-1 0 16,1 0-16,-25-49 15,75-1-15,-75 0 16,0 1-16,0 24 16,0 0-16,-50 25 15,25-74-15,0 74 16,-24 0-16,24 0 16,0 0-16,-25 0 15,1 49 1,49 1-1</inkml:trace>
  <inkml:trace contextRef="#ctx0" brushRef="#br0" timeOffset="-102960.45">29369 10666 0,'-25'0'15,"25"25"79,50-25-94,49 0 16,50 0-16,-1 0 0,1 0 15,-25 0 1,50 0-16,-50 0 0,-50 0 16,-24 0-16,-25 0 15,0 0 1,-25-50 0,0 75 202,0 25-202,0-26 0,49-24-16,1 0 31,-50-49-16,0-1 17,0 25-17,-50 25 1,25 0-16,1 0 16,-26 25-16,25-25 15,25 50-15,-49-50 16,49 49-16</inkml:trace>
  <inkml:trace contextRef="#ctx0" brushRef="#br0" timeOffset="-101999.58">27285 10418 0,'25'0'15,"-25"-25"1,50 75 140,-1-50-156,-24 0 32,-25-25-17,0-25 1,-25 50-16,0-49 15,-49 49-15,24 0 16,1 0-16,-1 0 16,1 0-16,24 0 15,25 49 1,25-49 0</inkml:trace>
  <inkml:trace contextRef="#ctx0" brushRef="#br0" timeOffset="-101353.45">27260 10393 0,'-24'-25'15,"24"75"32,24-50-47,51 0 16,-1 0-16,1 0 15,-51 0-15,-24 25 0,-49-75 47,-1 50-47</inkml:trace>
  <inkml:trace contextRef="#ctx0" brushRef="#br0" timeOffset="-100656.2">27112 11088 0,'0'-25'78,"0"-25"-62,0 1-16,0-26 15,0 1-15,0-25 0,24 24 16,-24 50-16,75 25 47,-50 0-31,-1 50-16,26-50 15,-25 74-15,24-24 16,-49-25-16,50 0 15,-50 24-15,25-24 16,-25 0-16,0 24 16,0 1-1</inkml:trace>
  <inkml:trace contextRef="#ctx0" brushRef="#br0" timeOffset="-100439.41">27186 10914 0,'-25'-25'32,"50"-24"-17,25 49 1,-26 0-16,26-25 15,0 25-15,24 0 16,-24-50-16</inkml:trace>
  <inkml:trace contextRef="#ctx0" brushRef="#br0" timeOffset="-99214.2">30460 11584 0,'0'-50'15,"0"1"1,0 24-16,0 0 16,0-25-16,0 1 15,0-26-15,0 51 16,0-1-16,25 25 16,-25-50-1,50 50 1,-26 0-1,26 0-15,0 0 32,-50 25-32,49 0 0,-49 0 15,50 49-15,-50-24 16,0-1-16,25 1 16,-25-1-16,0-24 15,-25 0 1</inkml:trace>
  <inkml:trace contextRef="#ctx0" brushRef="#br0" timeOffset="-99014.33">30485 11410 0,'0'0'0,"-25"0"0,25-25 62,50 25-62,-1 0 16,1-49-16,0 49 15,-26-25-15,26-25 16,-50 26-16</inkml:trace>
  <inkml:trace contextRef="#ctx0" brushRef="#br0" timeOffset="-98729.45">30535 10889 0,'-25'0'32,"25"25"-1,25-25-31,-1 0 16,26 25-16,0-25 15,24 0-15</inkml:trace>
  <inkml:trace contextRef="#ctx0" brushRef="#br0" timeOffset="-96322.66">28922 11658 0,'0'-49'32,"25"49"-32,0 24 15,-25 1 1,74 25-16,-74 24 0,50-24 16,-50 24-1,50 25-15,-50 1 0,0-26 16,24-24-16,-24-1 15</inkml:trace>
  <inkml:trace contextRef="#ctx0" brushRef="#br0" timeOffset="-96030.84">29369 11733 0,'0'0'0,"-25"-50"32,25 25-32,25 25 47,24 50-32,-49-25 1,75 49-16,-75 0 15,25 1-15,-25 24 16,0 0-16,0-24 16,0-26-16,0 1 15</inkml:trace>
  <inkml:trace contextRef="#ctx0" brushRef="#br0" timeOffset="-95754.02">29096 12278 0,'0'0'0,"-25"0"31,25-24-31,25-51 16,25 75-16,-26-25 15,1 25-15,25 0 16,-1 0-1,-49 50-15,0 0 16,25-1 0,-25 1-16,0 24 0,75-24 15,-75-25-15,49-25 16,-24 49-16,0-49 16</inkml:trace>
  <inkml:trace contextRef="#ctx0" brushRef="#br0" timeOffset="-95528.15">29642 12402 0,'0'0'0,"49"-74"15,-49 0-15,25 24 0,-25-25 16,0 51-16,0-1 16,0 0-1,-25 25 17,-24 0-17,49 25 1,-25 0-16,25 24 15,0 26-15,0 24 16,0 0-16,-50 50 16,1 0-16,-1-25 15,50-75-15</inkml:trace>
  <inkml:trace contextRef="#ctx0" brushRef="#br0" timeOffset="-94565.74">29195 12303 0,'0'0'0,"0"-25"32,0 1 124,25 24-109,-25 49-32,0 1-15,25-25 16,-25-1-16,49 26 16,-24 0-16,25-1 15,-25 26-15,24-26 16,1-24-16,-50 25 16,25-50-16,-25 24 15,0-73 79,0-1-94,0 1 16,0-26-16,0-24 15,0 0-15,49-25 16,-49 49-16,0 50 15</inkml:trace>
  <inkml:trace contextRef="#ctx0" brushRef="#br0" timeOffset="-90955.44">29790 13692 0,'0'0'0,"0"25"31,0 0-15,0 24-16,0 1 16,0 0-16,0 24 15,0 0-15,0 1 16,0-26-16,0 1 16,0 24-16,0-49 0,0 0 15,0 0-15,0 25 16</inkml:trace>
  <inkml:trace contextRef="#ctx0" brushRef="#br0" timeOffset="-89313.34">29865 13667 0,'0'-49'94,"49"24"-32,-24 25-46,0 0 0,25 0-1,-26 50 1,26-26-1,0-24 1,-1 0 0,-49 50-16,25-50 15,0 25 17,25 0-17,-26 24 16,-24-24-15,0 0 0,0 24 15,0-24-15,50 0-1,-50 49 1,0-24-1,0 0 1,0-26 0,0 1-1,0 25 1,0-25 0,0-1-1,-25-24 1,25 50-16,0-25 31,-25-25-31,1 25 31,-26-25-15,50 25-16,-25-25 16,0 0-1,25 49 1,-25-49-16,-24 0 31,24 0-31,0 0 31,-24 0 1,-1 0-17,25 0 1,0 0 15,-24 0 16,24 0-31,0 0-1,25-25 157</inkml:trace>
  <inkml:trace contextRef="#ctx0" brushRef="#br0" timeOffset="-87776.23">30435 14015 0,'0'49'187,"0"-24"-171,0 0 0,0 24-1,50-49 63,-25 0-62,24 0 15,-24 0 0,0 0 1,-25-24-32,0-1 31,25 25-15,-25-25-1,0-25 32,0 26 0,0-1-16,-25 25 16,25-50-31,-50 50 15,26 0 0,-1 0 0,0 0-15,-25 25 0,1 25-1</inkml:trace>
  <inkml:trace contextRef="#ctx0" brushRef="#br0" timeOffset="-84985.21">29766 13791 0,'24'0'0,"-24"-24"78,-24 24 47,-1 0-110,-25 0-15,25 0 16,1 0-16,-51-25 16,50 25 15,-24 0-16,-1 0 1,25 0 0,-49 0-16,49 0 15,0 0-15,1 0 16,-26 0 15,25 0-15,0 0-1,1 0 17,-26 0 15,50 25 187,0 24-218,0 1-16,0-25 0,0-1 15,0 1-15,0 25 16,0-25-16,0 24 15,0 1 1,0-1 0,0 26-1,0-26 1,0-24 0,0 0-1,0 0 16,0 25-15,0-26 15,25-24 79,0 0-95,-1 0 1,26 0 0,24 0-1,-24 0 1,-25 0-1,0-49 1,24 49 0,1 0-1,-25 0 1,-1 0 0,26 0-1,-25 0 16,0 0-31,-1 0 16,26 0 0,-25 0-1,-25-25 142</inkml:trace>
  <inkml:trace contextRef="#ctx0" brushRef="#br0" timeOffset="-83717.91">28352 14064 0,'49'0'125,"26"0"-109,-50 0-1,-1 0-15,1 0 16,25 0-16,-1 0 16,1 0-16,0 0 15,-26 0-15,26 0 16,0 0 0,-26 0-1,1 0 1,25 0-1,-25 0 1,-1 0 0</inkml:trace>
  <inkml:trace contextRef="#ctx0" brushRef="#br0" timeOffset="-82608.61">28352 14039 0,'49'0'125,"-24"0"-109,0 0-16,0 0 0,24 0 16,-24 0-16,0 0 15,-25-49 17,-25 49-1,0 0-31,-24 0 15,24 0-15,25 25 16,-50-25-16,75 0 47,0 0-31,25 0-16,-50-25 0,24 25 15,-24-25 1,-49 25 15,24 0-31,0 25 16,-24 24-1,49-24 1,24-25 0,26 0-16,-25 0 15,-25-25-15</inkml:trace>
  <inkml:trace contextRef="#ctx0" brushRef="#br0" timeOffset="-79097.84">28253 13295 0,'0'-49'16,"-25"49"203,-25 25-204,25-25 1,25 24 0,-24-24-1,24 25 1,0 25 0,0-25-1,0-1 1,0 26-1,0-25 1,24-25 0,-24 25-16,75-25 15,-1 0 1,-49 0-16,0 0 16,0 0-16,49 0 15,-74-25 16,25 25-15,-25-50 62,25 50-15</inkml:trace>
  <inkml:trace contextRef="#ctx0" brushRef="#br0" timeOffset="-77327.78">30659 14139 0,'49'0'125,"-24"0"-125,25 0 16,-1 0-16,1 0 0,24 0 16,1 0-16,-26 0 15,26 0-15,-51 0 16,1 0-1,-25-25-15,0 0 204,0 50-95,0 0-93,0 24-16,50-49 15,0 0 16,-50-25-31,0 1 16,0-26 0,-25 50-1,0 0 1,0 0 0,0 0-1,-49 0 1,74 25-16,-25-25 15</inkml:trace>
  <inkml:trace contextRef="#ctx0" brushRef="#br0" timeOffset="-75956.48">29319 14188 0,'0'0'0,"-25"0"32,1 0-17,-1 0 1,-25 0 0,25 0-16,1 0 31</inkml:trace>
  <inkml:trace contextRef="#ctx0" brushRef="#br0" timeOffset="-75551.73">28972 14114 0,'25'0'31,"49"0"-16,-49 0 1,0 0-16,-25-25 16</inkml:trace>
  <inkml:trace contextRef="#ctx0" brushRef="#br0" timeOffset="-75416.81">29096 14089 0</inkml:trace>
  <inkml:trace contextRef="#ctx0" brushRef="#br0" timeOffset="-72986.46">31651 13543 0,'0'-24'31,"-25"24"63,0 0-63,0 0-15,-24 0 15,49 24-15,0 26-1,0 0-15,0-26 16,0 1-16,25-25 15,-25 50-15,74-50 16,-74 49-16,25-49 16,0 0-1,24 0 1,1 0-16,-50-24 0,49-1 16,-24-50-1</inkml:trace>
  <inkml:trace contextRef="#ctx0" brushRef="#br0" timeOffset="-72469.73">31477 13295 0,'-25'0'31,"50"0"63,0-49-79,25 49-15,-1 0 16,1-50-16</inkml:trace>
  <inkml:trace contextRef="#ctx0" brushRef="#br0" timeOffset="-71830.89">31651 13469 0,'0'-25'31,"-50"25"-31,1 0 16,-1 0-16,0 0 15,50 50-15,-24-50 16,24 49-16</inkml:trace>
  <inkml:trace contextRef="#ctx0" brushRef="#br0" timeOffset="-52113.88">26764 1563 0,'0'0'0,"0"-50"63,0 25-32,0 100 47,0-26-78,50 1 16,-25 0-16,24-1 15,1 1-15,-1-50 16,1 0-16,-25 0 16,25 0-1,-50-50-15,49 1 16,-49-1-16,0-25 15,0 26-15,0-26 0,0 1 16,0 24 0,0 26-16,0-1 15,-25 25 1,25 49 15</inkml:trace>
  <inkml:trace contextRef="#ctx0" brushRef="#br0" timeOffset="-51458.88">27434 1439 0,'0'0'0,"0"-50"47,-25 50-16,0 0 0,25 25-15,0 0 0,0-1-1,0 26 1,0-25-1,50-25-15,-50 25 16,50-25-16,-50 24 16,49-24-16,-24 50 15,-25-25 95,-50-25-95,50 25 1,-49-25-16,24 0 16</inkml:trace>
  <inkml:trace contextRef="#ctx0" brushRef="#br0" timeOffset="-50440.15">27732 1439 0,'0'0'15,"0"-25"1,24 74 93,26 1-93,0-50-1,-1 0 1,-24-25 0,-25-24-1,0-1-15,50 25 16,-50-24 0,0 98 46,-25 26-46,25-26-1,0-24 1,25-25 31,-1-50-32,-24 26 1,50-1-16,-50-25 16,0 25-1,0 50 17,25 25-17,-25-1 1,0-24-1,25-25-15,0 0 16,24 0 0,-24 0-1,25 0 1,24-74 0,-49 24-1,-25 1 1,0 24-1,0-25 17,-25 50-17,25 25 17,0 0-17,0 0 1,50-25-1,-1 49 1,-49 1 0,0-1-1,0 1-15,0 0 0,0-1 16,0-24 0,0 0-16,0 25 15,-25-50 1,25 24-16,-49-24 15,24 0-15,25-24 16</inkml:trace>
  <inkml:trace contextRef="#ctx0" brushRef="#br0" timeOffset="-50284.61">28104 819 0,'0'0'0,"0"-25"15,25 25 1,24 25 0,-24-25-16,0 0 15</inkml:trace>
  <inkml:trace contextRef="#ctx0" brushRef="#br0" timeOffset="-49568.94">29071 893 0,'0'0'0,"0"25"63,0 0-48,0-1-15,50 26 16,-50-25-16,0 0 15,25 24 1,-25-98 31,0 24-47,0-25 16,0 1-16,0-26 15,0 26-15,0-1 16,24 75 31,1 0-47,25 24 15,-25-24-15,24 0 0,-24-25 16,-25 49 0,25-49-16,-25-24 31,0-1-31,0 0 15,0-25-15,0 1 16,0-26-16,0 26 16,0-1-16,0 25 15,49 75 63,-49-25-78</inkml:trace>
  <inkml:trace contextRef="#ctx0" brushRef="#br0" timeOffset="-49188.57">29642 695 0,'-25'0'78,"25"74"-62,0-49-16,25 0 31,24-25-31,-24 0 0,0-25 16,-25 0-16,74-49 15,-74 49-15,0 0 16,0 0 0,-25-24-1,-24 49 1,24 0-16,0 0 16,-24 0-16,-1 0 15,50 74 16</inkml:trace>
  <inkml:trace contextRef="#ctx0" brushRef="#br0" timeOffset="-48602.93">30038 446 0,'0'-24'31,"0"48"1,0 26-17,0 0 1,0-25-16,0-1 16,0 1-16,0 25 0,25-25 15,-25-1 1,0-48 31,0-1-47,0-25 15,0 1-15,0-1 16,0-25-16,0 26 16,0 24-16,0 0 15,25 25-15,-25-49 16,50 49-16,-26 0 15,1 0 1,-25 24-16,50-24 16,-50 50-16,0 0 15,0-26 1,-25-24 0,25 50-1,-25-50-15,25 50 16,0-25 15,0-1-15,50-24-1,0 0 1,-1 0-16,1 0 0,24 0 16,-24 0-16,-25 0 15</inkml:trace>
  <inkml:trace contextRef="#ctx0" brushRef="#br0" timeOffset="-47973.89">29493 1414 0,'0'0'0,"-25"0"109,25 74-93,0-49-16,0 0 15,0 0 1,25-25-1,24 0 1,-24-25 0,25-25-16,-25 25 15,-25-24 1,24 49-16,26 0 62,0 0-46,-50 25 0,24 74-1,-24-74-15,0-1 16,0 1-16,0 50 16</inkml:trace>
  <inkml:trace contextRef="#ctx0" brushRef="#br0" timeOffset="-46930.33">30138 1339 0,'0'-49'32,"24"24"-32,-48 25 47,-1 0-32,0 0-15,25 25 16,-50-25-16,50 49 15,-49 1 1,49 0 0,25-50-16,24 0 15,26-25-15,-26 0 16,-24-25-16,-25 26 16,0 48 30,0 1-46,-50-25 16,50 50-16,50-50 31,-25 0-31,0 0 16,24-50-16,26 25 16,-50 1-16,-25-51 0,74 26 15,-24-26-15,-50 1 16,49-1-16,-49 26 15,0-1 1,0 1 0,0 24-1,-25-25 1,25 100 46,-49-1-62,49 1 16,0 24-16,0-24 0,0 0 16,0-26-16,0 26 15,49-25-15,-24-25 16,-25 49-16,75-49 16,-51 0-16,26 0 15,0 0-15,-1 0 16,-24 0-16,49-74 15,-49 74-15,-25-50 16,25 50-16,-25-49 16,0 24-1,0 0 1,-25 25 15,-24 0-15,24 0-1,25 25 1,0 25 0,0-26-1,25 1 1,24-25 0,-24 0-16,0 0 15,24 0-15,-24 0 16,0 0-16,0 0 15,49-25-15,-49-24 16</inkml:trace>
  <inkml:trace contextRef="#ctx0" brushRef="#br0" timeOffset="-46646.48">30609 1017 0,'50'0'47,"-26"0"-47,1-50 15,25 50-15,-25-49 16</inkml:trace>
  <inkml:trace contextRef="#ctx0" brushRef="#br0" timeOffset="-45856.96">29691 1265 0,'0'0'0,"0"-25"15,0-24 16,-25 49 1,-24 0-17,24 0-15,-25 74 16,50-49-16,-49 24 16,49 1-16,0 0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8:52:32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9525 0,'0'-74'31,"0"98"79,0 51-95,0-50 1,0 24-16,-50 1 16,50 24-16,0 1 15,0-1-15,0 0 16,-25 1-16,25-1 15,0-24-15,-49 24 16,49 1-16,-25-1 16,25 1-16,-50-26 15,50 26-15,-24-26 16,24 1-16,-50-1 16,50 1-16,-50 24 15,50-24-15,-49 0 16,49-1-16,0 1 0,-50 24 15,50 1-15,0-1 16,-49 1-16,49-26 16,0 1-16,0 24 15,-25 1-15,25-1 16,0 0-16,0 1 16,-50-1-16,50 1 15,0-1-15,-25 25 16,25-24-16,-49-1 15,49 1-15,0-26 16,0 1-16,0 24 16,0-24-16,-50-1 0,50 51 15,0-51-15,0 26 16,0-26-16,0-24 16,0 0-16,0 24 15,0 26-15,0-26 16,-25 26-16,25-1 15,0-49-15,0 25 16,0-1-16,0 26 16,0-26-16,0 1 15,0 0-15,-49 49 16,49-50-16,0 1 16,0 24-16,0-24 15,0 24-15,-25 1 0,25 24 16,-50 25-16,50-25 15,-49-24-15,49-1 16,0 1-16,0-26 16,-50 50-16,50-49 15,0 0-15,0-26 16,0 1-16,0 25 16,0-25-16,0 24 15,-25 26-15,25-51 16,0 26-16,0-25 15,0 24-15,0 26 16,0-1-16,-49 26 0,49 48 16,-50 1-16,50-50 15,0 1-15,0-51 16,0 1-16,0-1 16,-25 26-16,25-1 15,0 1 1,0-26-1,0-24-15,0 0 16,0-50 15,0-24-15,0 24-16,25 0 16,-25-25-16</inkml:trace>
  <inkml:trace contextRef="#ctx0" brushRef="#br0" timeOffset="1396.72">16049 11311 0,'-25'0'94,"25"-50"-94,-50 1 15,25-1-15,-24-24 16,-1-1-16,1-49 16,24 25-16,-25 0 15,1 24-15,24-49 16,-25 50-16,1 0 16,24-1-16,25 1 15,-50-25-15,50 24 16,0 25-16,25 1 15,0 24-15,0-25 16,49 26-16,-24-26 0,-26 50 16,26-50-16,-25 50 15,0-49-15,24 49 16</inkml:trace>
  <inkml:trace contextRef="#ctx0" brushRef="#br0" timeOffset="1673.55">15776 9624 0,'0'-25'0,"0"-24"31,49 49-15,1 0-1,-50 25-15,74 24 16,-74 1-16,25-1 16,-25 1-16,0 0 15,0-26-15,0 1 16,0 0-1</inkml:trace>
  <inkml:trace contextRef="#ctx0" brushRef="#br0" timeOffset="2259.31">16545 9699 0,'0'-50'31,"0"75"1,0 0-32,0-1 15,0 1-15,0 50 16,0-26-16,0 1 15,0 24-15,0-24 16,0 0-16,0-26 16,0 26-16,0 0 15</inkml:trace>
  <inkml:trace contextRef="#ctx0" brushRef="#br0" timeOffset="2687.45">16619 9674 0,'0'0'0,"0"-50"15,50 25 1,-25 25 0,-1-49-16,26 49 15,-25 0-15,0 0 16,-25 25-16,49-25 15,-49 24-15,50-24 16,-50 50-16,0-25 16,0 24-1,-50-24 17,25-25-32,-24 50 15,-26-50 1,26 25-1</inkml:trace>
  <inkml:trace contextRef="#ctx0" brushRef="#br0" timeOffset="6004.98">5953 17487 0,'0'50'78,"0"0"-63,0-1 1,0 1 0,50-50-1,-50 25-15,74-25 16,-49 0-16,25 0 16,-50-25-16,49 0 15,-49-25-15,0 1 0,0 24 16,-25 25-16,1-50 15,-51 50-15,26 0 16,24 0-16,0 0 16,-25 0-16,26 0 15</inkml:trace>
  <inkml:trace contextRef="#ctx0" brushRef="#br0" timeOffset="6365.37">5904 16966 0,'0'-49'0,"0"74"31,0-1-16,0 26-15,0 24 16,0-24-16,0 0 16,0 24-16,0-24 15,0-1-15,-25-24 16</inkml:trace>
  <inkml:trace contextRef="#ctx0" brushRef="#br0" timeOffset="6686.39">5829 16867 0,'0'0'0,"25"-99"31,25 99-31,-26 0 15,1 0 1,-25 25 0,50 24-16,-50-24 15,0 25 1,0-1 0,-25-49-16,25 25 15,-25-25-15,25 50 0,-49-50 16,49 49-16,-50-24 15,50 25-15,-75-50 16</inkml:trace>
  <inkml:trace contextRef="#ctx0" brushRef="#br0" timeOffset="7060.64">6152 17711 0,'0'0'0,"49"0"0,1 0 15,-1 0-15,51 0 16,24 0-16,24 24 0,26-24 15,0 75-15,-50-75 16</inkml:trace>
  <inkml:trace contextRef="#ctx0" brushRef="#br0" timeOffset="9843.43">7268 17388 0,'0'25'109,"0"24"-93,0 26-16,-50 49 15,50-25-15,0 0 16,0 1-16,0-26 16,0-24-16,0-26 15,0 26 1,25-50 31,0 0-32,0-25-15,24 25 16,-24 0-16,0 0 0,0 0 16,49 0-16,-49 0 15</inkml:trace>
  <inkml:trace contextRef="#ctx0" brushRef="#br0" timeOffset="10242.18">7268 17462 0,'25'0'0,"49"0"16,-24 0-16,-1-24 15,26 24-15,-1 0 16,-24 0 0</inkml:trace>
  <inkml:trace contextRef="#ctx0" brushRef="#br0" timeOffset="10534">7441 18033 0,'25'0'0,"25"0"16,-1 0-16,26 0 15,-1 0-15,1 0 16,-26-50-16</inkml:trace>
  <inkml:trace contextRef="#ctx0" brushRef="#br0" timeOffset="10954.35">7913 17140 0,'0'-25'0,"0"75"32,0 24-17,0 25-15,0 50 16,0-25-16,0 0 15,0 25-15,0-50 0,0 1 16,0-26 0,0-49-16</inkml:trace>
  <inkml:trace contextRef="#ctx0" brushRef="#br0" timeOffset="11294.79">8037 17289 0,'0'0'0,"149"0"16,-100 0 0,1 25-16,24 74 15,-24 0-15,-50 50 16,0-25-16,0 0 16,0-25-16,-50 25 15,-24-25-15,24-24 16,-74 24-16,0-25 15</inkml:trace>
  <inkml:trace contextRef="#ctx0" brushRef="#br0" timeOffset="15305.8">16669 9674 0,'0'-50'47,"0"75"110,0 25-142,0-1-15,0 1 16,0 24-16,0 1 15,0-26-15,0-24 0,0 25 16,0-25 0</inkml:trace>
  <inkml:trace contextRef="#ctx0" brushRef="#br0" timeOffset="15703.37">16694 9699 0,'0'0'0,"0"-50"16,0 0-1,24 26 1,26 24-16,-25 0 15,24 0-15,1 0 16,0 0-16,-1 0 16,-24 0-16,0 49 15,-25-24 1,0 0-16,0 24 16,0 1-1,0-25 1,-25-25-16,-49 49 15,24-49 1,25 0-16,0 50 16,-24-50-16</inkml:trace>
  <inkml:trace contextRef="#ctx0" brushRef="#br0" timeOffset="16063.76">16594 9723 0,'0'0'0,"0"-24"15,0 48 32,0 26-47,0 24 16,0 1-16,0-1 15,0 50-15,0-24 16,0-51-16,0-24 16,0 0 15,-24-25 0</inkml:trace>
  <inkml:trace contextRef="#ctx0" brushRef="#br0" timeOffset="16378.07">16619 9798 0,'0'0'0,"25"-99"32,0 99-17,24-25-15,-24 25 16,0 0-16,49 0 16,-24 0-16,0 25 15,-26-25-15,26 49 0,-50 1 16,0 24-1,-50 25 1,26-99 0,-26 50-16,0-50 15,-24 50-15,49-50 16,0 0-16,-24 49 16,24-49-16</inkml:trace>
  <inkml:trace contextRef="#ctx0" brushRef="#br0" timeOffset="16829.28">16669 9699 0,'0'0'0,"0"24"31,25 26-31,-25 0 16,0 24-16,49 25 15,-49 1-15,0-26 16,25 0-16,-25-49 16,0 0-16,0 25 15,-25-26 16,-24-24-15,24 0 0</inkml:trace>
  <inkml:trace contextRef="#ctx0" brushRef="#br0" timeOffset="17157.1">16669 9773 0,'0'0'0,"0"-74"31,49 49-15,-24 25-16,0-50 0,25 50 15,-26 0-15,26 0 16,-25 0-16,24 0 15,1 75 1,-50-26-16,0 1 16,0-1-16,0 1 15,0 0-15,0-1 16,0-24-16,-74 25 16,49-50-16,-25 49 15,1-49-15,-1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46:23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20042 7888 0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8:53:19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25598 5011 0,'-49'0'32,"24"0"-17,0 0 1,-24 0 0,73 0 124,1 0-124,0 0-16,25 0 15,-1 0-15,50-50 0,1 50 16,24 0-16,-25-50 16,0 50-16,0 0 15,1-24-15,-26 24 16,0 0-16,1-50 16,49 50-16,0-50 15,25 50-15,0-49 16,-50 49-16,0 0 15,-25 0-15,1 0 16,-1 0-16,-49 0 16,0 0-16,24 0 15,-24 0-15,0 0 16,25 0-16,24-25 0,0 25 16,1-75-1,-50 75-15,-1 0 0,-24-24 16,-24 24 93</inkml:trace>
  <inkml:trace contextRef="#ctx0" brushRef="#br0" timeOffset="728.12">25673 5060 0,'0'0'0,"0"-25"31,49 25-15,1 0-16,24 0 15,26 0-15,49 0 16,49 0-16,0 0 16,75 0-16,0 0 15,-25 0-15,0 25 0,-49-25 16,-75 0-16,-50 0 15,-24 0 1,-75 0 15,0 0-15,-25 0 0</inkml:trace>
  <inkml:trace contextRef="#ctx0" brushRef="#br0" timeOffset="1058.51">25995 5035 0,'75'0'32,"24"0"-32,50 0 0,49 0 15,50 0-15,-25-49 16,50 49-16,25 0 15,-50 0-15,0 0 16,-25-50-16,-74 1 16</inkml:trace>
  <inkml:trace contextRef="#ctx0" brushRef="#br0" timeOffset="2205.39">27087 1885 0,'0'0'0,"0"75"62,49-51-46,-49 1-16,0 25 15,0 24-15,0 1 16,0-26-16,0 1 16,0-25-16,0-1 15,0 26 1,25-50 15,-25-25-15,50 0-16,-1-24 15,-24 24-15,25 0 16,-1 25 31,-24 25-31,50-25-1,-51 0 1,26 0-16,24 0 15,-49-25-15,-25 0 16,50-24-16,-50 24 16,0 0-16,0-24 15,0 73 32,0 26-31,0-25-1,0 0 1,0 24 0</inkml:trace>
  <inkml:trace contextRef="#ctx0" brushRef="#br0" timeOffset="2332.31">27707 2009 0,'0'0'0</inkml:trace>
  <inkml:trace contextRef="#ctx0" brushRef="#br0" timeOffset="2605.14">28029 1612 0,'0'0'0,"0"25"47,0 0-31,50 0-16,-50 24 15,0-24-15,25 0 16,-25 25-16,0-26 16,0 26-16,0 0 15,0-1-15,0 26 16,0-51-16,-50-24 16</inkml:trace>
  <inkml:trace contextRef="#ctx0" brushRef="#br0" timeOffset="2768.04">28029 1960 0,'0'0'0,"0"-25"0,0-25 16,25 25-1,25 25 1,-25 0 0,24 0-16,-24 0 15,49 0 1</inkml:trace>
  <inkml:trace contextRef="#ctx0" brushRef="#br0" timeOffset="4980.51">28302 2059 0,'50'0'47,"-25"0"-31,-1 0 0,26 0-1,-50-25 1,25 25-16,0-74 15,-25 49 1,49 25-16,-49-25 16,25-25-1,-25 26 1,25 24 0,-25-25-1,0 0 16,-25 25 32,-25 0-47,50 50 15,-24-1-31,24 1 15,0 24 1,0-49 0,24-25-1,-24 25-15,25-25 16,25 0 0,-1 0-1,-24 0-15,0 0 16,25-25-16,-26-25 15,26 26-15,-25-26 16,-25 25 0,0-24-1,0 24 17,-25 25-17,50-50 63,0 50-62,-1 0-16,26 0 16,0 0 15,-50 25-16,24-25 1,-24 25 0,25 0-1,-25 24 1,0-24 0,50 0-1,-50 24 16,25-49-15,-25 25-16,49-25 16,1 0-16,-25 0 15,0 0-15,24 0 16,1 0-16,-25 0 16,24-49-1,1 24 1,-25-25-1,24 25 1,26-24 0,-51 49-1,-24-25-15,50 25 16,-50-25-16,0-24 16,0 24-1,-25 25 48,-24 0-48,-1 0 1,25 0 0,25 74-16,0-49 15,0 0-15,0 0 16,0 24-1,50-49-15,-25 0 16,-1-49 0,-24 24 15,50 25 47,0 0-78,-1 25 16,-24-25-16,49 0 15,-49 0 1,0-50 0,-25 25-16,50-24 15,-50-1-15,0-25 16,24 1-16,-24 0 15,0 24-15,0 0 16,0 26-16,0-1 16,0-25-1,0 25 1,0 75 62,0 0-78,-49-1 0,49 1 16,0 24-16,0 1 15,0-1-15,25 25 16,-25-49-16,49 0 16,-49-26-16,75-24 15,-75 50-15,49-50 16,26 0-1,-50 0-15,24-25 16,1 0-16,-1-24 16,-24 24-16,-25-25 15,50 26-15,-50-1 16,0-25 0,0 0-16,-25 50 78,25 25-78,-25 25 15,25-25 1,0 0-16,0 24 16,0-24-16,50 25 15,-25-26-15,24 26 16,-24 0-16,25-26 15,-75 26 32,0-50-31,0 0-16</inkml:trace>
  <inkml:trace contextRef="#ctx0" brushRef="#br0" timeOffset="21565.27">20836 6102 0,'-25'0'15,"25"25"1,-49-25 0,24 0 15,25 25-15,74-25 46,100 0-62,24 0 16,50 0-16,25 0 15,0 0-15,-50-50 16,25 50-16,-49-50 16,-75 50-16,0-49 15,-99 49-15,-75 0 47,0 0-47,26 0 16,-26 0-16</inkml:trace>
  <inkml:trace contextRef="#ctx0" brushRef="#br0" timeOffset="22010.76">21059 6325 0,'0'0'15,"-49"0"1,73 0 31,51 0-31,49 0-16,74-25 15,1 25-15,49-49 16,-50 49-16,1-50 0,-26 50 15,-74 0-15,-24-49 16,-50 49-16,24 0 16,-24 0-1,0 0 48</inkml:trace>
  <inkml:trace contextRef="#ctx0" brushRef="#br0" timeOffset="26911.97">5631 6028 0,'-25'0'31,"99"0"109,1 0-124,-26 0 0,1 0-1,-25 0 1,24-25-16,-24 25 16,50 0-1,-51 0-15,1 0 16,50 0-16,-26 0 15,-24 0-15,0 0 16,24 0-16,-24 0 16,0 0 15,25 0-31,-1 0 16,1 0-1,24 0-15,-24 0 0,-1 0 16,-24 0-16,0 0 15,25 0 1,-26 0 0,26 0-1,25 0 1,-26 0 0,1 0-16,-1 0 15,1 0 1,-25 0-1,0 0 1,49 0 0,0 0-1,-24 0 1,24 0 0,-49 0-16,25 0 15,-25 0 1,24 0-16,1 0 15,-25 0-15,24 25 16,1-25-16,-1 0 16,-24 0-16,25 0 15,-25 0-15,49 0 16,-49 0-16,0 0 16,0 0-16,24 0 0,-24 0 15,25 0-15,-1 0 16,-24 0-16,25 0 15,-75 0 110</inkml:trace>
  <inkml:trace contextRef="#ctx0" brushRef="#br0" timeOffset="27979.55">5680 6052 0,'-25'0'16,"50"0"77,0 0-93,0 0 16,24 0-16,26-24 16,-25 24-16,24 0 15,0 0-15,1 0 16,-26 0-16,1 0 16,0 0-16,-1-50 15,26 50-15,-26 0 16,1 0-16,-1 0 15,1 0-15,0 0 0,-26 0 16,51 0-16,-50 0 16,24 0-16,-24 0 15,25 0-15,-25 0 16,-1 0-16,1 0 16,25 0-16,-25 0 15,24 0-15,-24 0 16,49-25-16,-49 25 15,25 0-15,-1 0 16,1 0-16,0 0 16,24-49-16,-49 49 15,0 0-15,24 0 16,-24 0-16,25 0 16,-1 0-1,-24 0 1,25 0 15,-26 0 0,-24 24-15</inkml:trace>
  <inkml:trace contextRef="#ctx0" brushRef="#br0" timeOffset="28869.62">5978 5953 0,'-25'0'78,"50"0"0,49 0-62,-24 0-16,24 0 15,1 0-15,-1 0 16,25 0-16,-24 0 16,-1 0-16,1 0 15,24 0-15,-25 0 16,1 0-16,-1 0 0,1 0 16,-1 0-1,0 0-15,1 0 0,-1 0 16,-24 0-16,24 0 15,-24 0-15,-1 0 16,1 0-16,0 0 16,24 0-16,-49 0 15,24 0-15,-24 0 16,25 0 0,-25 0 15,49 0-16,-24 0 1,-25 0-16,-1 0 16,26 0-1,-75 0 17,0 0-32,-24 0 15</inkml:trace>
  <inkml:trace contextRef="#ctx0" brushRef="#br0" timeOffset="30115.54">5631 6052 0,'24'0'31,"26"0"-15,-50-24 0,50 24-1,-26 0-15,26 0 0,0-25 16,24 25-16,1 0 15,-1 0-15,0 0 16,1 0-16,-1 0 16,1 0-16,-1 0 15,0 0-15,1 0 16,-26 0-16,26 0 16,-26 0-16,1 0 15,0 0-15,-1 0 16,1 0-16,0 0 0,24 0 15,-24 0-15,24 0 16,-24 0-16,-1 0 16,1 0-16,-1 0 15,26 0-15,-50 0 16,-1 0-16,26 0 16,0 0-16,-26 0 15,1 0-15,0 0 16,25 0-16,-1 0 15,-24 0-15,0 0 16,24 0-16,26 0 16,-25 0-1,-26 0 1,1 0 0,25 0-1,-1 0 16,-24 0-15,0 0 0,-50 0 281</inkml:trace>
  <inkml:trace contextRef="#ctx0" brushRef="#br0" timeOffset="37676.06">2307 5655 0,'-50'0'16,"50"-24"78,25-26-79,0 0 1,24 26 0,-24-26-1,25 50 1,-50-25-16,74 25 15,-49 0-15,25 0 16,-26 0 0,26 0-1,-50 50 1,0-1 0,0-24-16,0 0 15,0 25-15,0-1 16,0 1-1,-25-50 1,25 49-16,-25 1 16,25-25-1,-24-25-15,24 50 16,-50-50 0,50 24-16,-25-24 15,25 25 1,-25-25-1,-24 50 1,-1-50 0,50 25-16,-25-25 15,25-25 48,0 0-48,0-25 1,50 26 15,24 24-15,-49 0 0,0 0-1,0 0 16,-25 24-31,0 1 16,49-25-16,-49 50 16,25-1-1,-25-24 1,25-25-16,-25 25 16,50-25 15,-25 0-16,-1 0 1,-24-50 0,50 1-1,-50-1 1,0 25-16,25 1 31,-25-26-15</inkml:trace>
  <inkml:trace contextRef="#ctx0" brushRef="#br0" timeOffset="43025.74">20811 4911 0,'-25'0'156,"1"0"-140,-26 0 0,25 0-1,25 50-15,-25-25 16,25 24-1,0 1 1,0-25 0,0 0-1,-49 24 1,49-24 0,0 25-1,0-26 1,-25-24-16,25 50 15,0-25 1,-25-25-16,25 25 16,0 24-16,0-24 31,0 0-31,0 0 16,-50 24-1,50-24 1,0 0-1,0 24 1,0-24 0,0 0-1,0 25 1,0-26 0,25 1-1,-25 25 1,25-50-1,-25 25 1,25-25 0,-25 25 15,49-1 0,-24 26 0,0-50-31,25 0 32,-50 25-32,25-25 15,-1 0 1,-24 25-16,50-25 16,-25 49-1,24-49 1,1 25-1,0-25 1,-50 50 0,24-50-1,1 0 1,-25 24 0,50-24-1,-25 0-15,-25 25 16,24-25-16,26 0 15,0 0 1,24 0 0,-74 25-1,50-25-15,-1 0 16,1 0 0,-1 0-1,-24 0 1,25 0-1,-25 50-15,24-50 16,-24 0 0,50 0-1,-51 0 1,1 0-16,0 0 16,49 0-1,-49 0 1,25 0-1,-25 0 1,24 0 0,-24 0-1,0 0 1,0 0 0,24 0-1,-24 0 1,25 0-1,-26 0 1,26 24 0,-25-24-1,0 0 1,24 0 0,-24 0-1,0 0 1,0 0-1,49 0 1,-24 0 0,-1 0-16,1 0 15,-50-24 1,25 24-16,24 0 16,-49-50-1,50 25 1,-50 0-1,25 25-15,-25-49 16,49 24 0,-24 0-1,-25-24 1,25 49-16,-25-25 16,50 0-1,-50-49-15,24 74 16,-24-50-1,25 50-15,-25-50 0,0-24 16,0 24 0,0 1-1,0 24 1,0-50 0,0 26-1,0-1 1,0 25-1,0 1 1,-49-26 0,24 0-1,0 26-15,25-26 16,-50 50 0,50-25-16,-24 0 15,-26-24 1,25 49-1,0-25-15,-24 25 16,-1-50-16,25 50 16,25-24-16,-74 24 15,49 0-15,25-25 16,-74 25-16,49 0 16,25-50-1,-50 50-15,25 0 16,-24-25-16,-26 25 15,1 0 1,74-24 0,-74 24-16,49 0 15,0 0-15,0 0 16,-24 0-16,-1-50 16,0 50-16,1 0 15,24 0-15,-25 0 16,26-25-16,-26 25 15,0 0 1,-24 0 0,49 0-16,0 0 15,0 0-15,-24 0 16,24 0-16,0-50 16,-24 50-16,24 0 15,0 0 1,-25 0-1,-24 0 1,49 0 0,0 0-16,1 0 15,-26 0-15,25 0 16,0 0 0,-24 0 15,-1 0-16,1 0-15,24 0 16,0 0 15,25 25-31,-50-25 16,50 25 0,-24 0-1,24 25 1,-25-50-16,25 24 15,-50 1 1,50 25 15,0-25-15,0-1 0,-50 26-1,26-25-15,24 24 16,-75 26-16,75-50 15</inkml:trace>
  <inkml:trace contextRef="#ctx0" brushRef="#br0" timeOffset="58471.49">5606 7169 0,'-50'0'0,"25"0"94,75 0 77,-25 0-155,0 0 0,24 0-1,1 0-15,-1 0 16,1 0 0,-25 0-1,25 0 1,24 0-1,-24 0 1,-1 0 0,-24 0-1,0 0 1,24 0 0,-49 24-16,50-24 0,0 0 31,-1 0-31,1 0 15,-1 0 1,1 0 0,0 0-1,-26 0 1,1 50 0,50-50-1,-26 0 1,1 0-1,-1 0 1,1 0 0,0 25-1,-1-25 1,26 0 0,-26 0-16,-24 0 15,0 0-15,25 0 16,24 0-1,-24 0 1,-1 0 0,-24 0-1,49 0 1,-49 0-16,25 0 16,-25 0-16,24 0 15,-49 25-15,50-25 16,-1 0-16,-24 0 15,0 0-15,0 0 16,24 0-16,26 0 16,-50 0-1,-1 0-15,1 0 16,25 49-16,-25-49 16,0 0-16,49 0 15,-24 0-15,-1 0 16,1 0-16,-1 0 15,-24 0-15,25 0 16,-25 0-16,-1 0 0,26 0 16,0 0-16,-1 0 15,1 0-15,-1 0 16,1 0-16,0 0 16,-1 0-16,26 0 15,-51 0-15,1 0 16,25 0-1,0 0 1,-26 0 15,1 0-15,0 0 31,-50 0 31</inkml:trace>
  <inkml:trace contextRef="#ctx0" brushRef="#br0" timeOffset="72598.92">17735 7193 0,'50'0'31,"-25"0"-31,49 0 16,1 0-16,24 0 15,0 0-15,-25 0 16,1 0-16,-1 0 15,1 0-15,-26 0 16,-24 0-16,-50 0 47,0 0-47</inkml:trace>
  <inkml:trace contextRef="#ctx0" brushRef="#br0" timeOffset="72869.75">17859 7243 0,'0'0'0,"-49"0"16,24 0-1,75 0 17,24 0-17,25 0-15,50 0 16,0 0-16,24 0 16,-48 0-16,23-25 15</inkml:trace>
  <inkml:trace contextRef="#ctx0" brushRef="#br0" timeOffset="100281.09">7169 9128 0,'0'0'0,"0"25"15,-25 25-15,25-26 16,0 1-16,0 25 15</inkml:trace>
  <inkml:trace contextRef="#ctx0" brushRef="#br0" timeOffset="101777.59">8334 9178 0,'0'0'0,"496"-50"31</inkml:trace>
  <inkml:trace contextRef="#ctx0" brushRef="#br0" timeOffset="130116.87">20588 9054 0,'-25'0'15,"50"0"157,0 0-156,-1 0-16,26 0 15,-25 0-15,0 0 16,0 0-16,24 0 16,-24 0-16,0 0 0,24 0 15,1-50-15,0 50 16,-1 0-16,1 0 15,-1 0-15,1 0 16,24 0-16,-24 0 16,0 0-16,-26 0 15,1 0-15,25 0 16,-25 0-16,-1 0 16,26 0-16,-25 0 15,0 0-15,24 0 16,1 0-16,24 0 15,-24 0-15,0 0 16,24 0-16,0 0 0,-24 0 16,0 0-16,-1 0 15,-24 0-15,25 0 16,-26 0-16,1-25 16,50 25-16,-26 0 15,26 0-15,-26 0 16,1 0-16,-1 0 15,1-49-15,-25 49 16,0 0 0,0 0 15,-25-25 16,-25 25-16,-50 0-15,50 25-1,1-25-15,-26 0 16,0 0-16,1 0 16,-1 0-16,-24 0 15</inkml:trace>
  <inkml:trace contextRef="#ctx0" brushRef="#br0" timeOffset="130659.39">20935 9203 0,'25'0'47,"0"0"-32,24 0-15,26 0 16,24 0-16,50 0 16,-25 0-16,74 0 15,50-75-15,-49 75 16,-1-49-16,1 49 15,-26-50-15,1 50 0,-50-50 16,-50 50-16,-24 0 16,-25 0-16,-25-25 15,25 25-15,-25 25 78</inkml:trace>
  <inkml:trace contextRef="#ctx0" brushRef="#br0" timeOffset="149084.84">15503 10096 0,'50'0'109,"-26"0"-93,1 0-1,-25-50 1,50 50-16,-25 0 16,-1 0-1,1 0 1,25 0 0,-1 0-1,-24 0-15,0 0 16,25 0-16,-26 0 15,1 0-15,25 0 16,-1 0 0,-24 0-1,0 0 1,25 0 0,-1 0-1,1 0-15,-25 0 16,-1 0-1,26 0-15,25 0 16,-51 0 0,-24-25-1,25 25 1,0 0 0,25 0-1,-26 0 1,26 0-1,0 0 1,-1 0 0,26 0-1,-51 0 1,1 0-16,0 0 16,49 0-1,-24 0 1,-25 0-1,0 0-15,-1 0 16,26 0-16,24 0 16,-24 0-1,0 0 1,-26 0 0,26 0-16,-25 0 15,24 0-15,1 0 16,-25 0-16,25 0 0,-26 0 15,1 0-15,25 0 16,-25 0 0,-1 0-1,26 0 1,0 0 0,-1 0-16,26 0 15,-51 0 1,26 0-1,-25 0 1,24 0 0,-24 0-1,0 0 1,25 0 0,-1 0-1,1 0 1,-25 0-1,-1 0 1,26 0 0,0 0-1,24 0 1,-49 0-16,0 0 16,24 0-16,-24 0 15,0 0-15,0 0 16,24 0-1,-24 0 17,0 0-17,0 0 1,24 0 0</inkml:trace>
  <inkml:trace contextRef="#ctx0" brushRef="#br0" timeOffset="168831.81">12700 11683 0,'25'0'234,"49"0"-218,-49 0-1,25 0-15,-26 0 16,26 0 0,-50-25-16,50 25 15,-1 0 1,1 0-1,-1 0 1,-49-25 0,50 25-16,0 0 15,-1 0 1,1 0 0,-25 0-1,24 0 1,1 0-1,0 0 1,-1 0-16,1 0 16,-25 0-1,24 0 17,-24 0-17,25 0-15,-1 0 16,1 0-1,24 0 1,-49 0 0,0 0-1,24 0 1,-24 0 0,0 0-1,25 0 1,-1 0-1,1 0 1,-25 0 0,-1 0-16,26 0 31,-25 0-15,0 0-1,24 0 1,1 0-1,-25 0 1,0 0 0,-1 0 15</inkml:trace>
  <inkml:trace contextRef="#ctx0" brushRef="#br0" timeOffset="169806.14">12725 11782 0,'0'-25'16,"25"1"15,-1 24 0,26 0-15,0 0-16,-26 0 15,1 0-15,0 0 16,49 0-16,-24 0 16,0 0-16,-1 0 15,1 0-15,0 0 16,-1 0-16,26 0 16,-26 0-16,1 0 0,-1 0 15,1 0 1,0 0-16,-1 0 0,1 0 15,24 0-15,-49 0 16,0 0-16,24 0 16,1 0-16,-25 0 15,24 0-15,-24 0 16,25 0-16,-25 0 16,49 0-1,-49 0-15,0 0 16,24 0-16,-24 0 15,25-50 1,-25 50 62</inkml:trace>
  <inkml:trace contextRef="#ctx0" brushRef="#br0" timeOffset="171768.29">17338 11857 0,'25'0'15,"0"0"1,49 0-1,-24 0 1,25 0-16,24 0 16,50 0-16,49 0 15,0 0-15,1 0 16,-1 0-16,-24-25 16,-50 25-16,-25 0 15,-24 0-15,-26 0 16</inkml:trace>
  <inkml:trace contextRef="#ctx0" brushRef="#br0" timeOffset="172298.86">17587 11881 0,'24'0'15,"26"0"-15,24 0 16,26 0-16,73 0 16,26 0-16,-1 0 15,25 0-15,1 0 16,-26-24-16,-49 24 15,0 0-15,-75 0 16,-24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8:57:30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7045 8260 0,'0'25'141,"24"-25"-126,26 0 1,-25 0 0,0 0-1,24 0 1,26 0 0,-51 0-1,-24 25 1,50-25-16,-25 0 15,0 0 1,24 0 0,-24 0-1,25 0 1,-26 0-16,26 0 16,-25 0-16,0 0 15,24 0 1,26 0-1,-51 0 1,1 0 0,0 0-1,49 0 1,-24 0 0,0 0-16,-1 0 31,-24 0-31,25 0 15,24 0 1,-24 0 0,-1 0-1,26 0 1,-50 0 0,-1 0-16,51 0 15,-75 24 1,49-24-16,26 0 15,-26 0 1,1 0 0,-25 0-16,0 0 15,24 0-15,-24 0 16,0 0-16,24 0 16,1 0-1,-25 0 1,0 0-1,24 0 1,1 0 0,0 0-1,-1 0 1,1 0-16,-25 0 31,24 0-31,-24 0 16,0 0-1,24 50 1,1-50 0,0 0-1,-26 0 1,1 0 0,25 0-16,-25 0 15,24 0 1,1 0-1,-1 0 1,1 0 0,-25 0-16,0 0 15,24 0-15,1 0 16,0 0 0,-1 0-1,-24-25 1,25 25-16,-26 0 15,1 0-15,0 0 16,25 0-16,-26 0 16,1 0-16,25 0 15,-25 0-15,49 0 16,0 0 0,-49 0-16,0 0 15,25 0-15,-26 0 16,1 0-16,25 0 15,24 0 1,-49 0-16,0 0 16,0 0-16,24 0 15,-24 0 1,0 0-16,24 0 16,1 0-1,25 0 1,-51 0-16,1 0 15,0 0-15,25 0 16,-26 0-16,1 25 0,25-25 16,-25 0-16,-1 0 15,26 0-15,-25 0 16,0 0-16,-1 0 16,26 0-16,-25 0 15,0 0-15,24 0 16,-24 0-16,0 0 15,24 0 1,1 0 0,0 0-16,-26 0 15,26 0 1,0 0 0,-1 0-1,1 0 1,24 0-1,1 0 1,-75 25-16,74-25 16,-49 0-16,0 0 15,0 0-15,24 0 16,-24 0-16,0 0 16,24 0-16,1 0 15,0 0-15,-1 0 16,1 0-16,-25 0 0,-25 25 15,74-25-15,-24 0 16,-1 0 0,-24 0-1,25 0 1,-26 0 0,26 0 15,-75 0-16,-24 0 1</inkml:trace>
  <inkml:trace contextRef="#ctx0" brushRef="#br0" timeOffset="60164.31">17760 7243 0,'0'50'172,"0"-1"-172,50 1 15,-50-1-15,25 1 16,-25 0-16,49-1 15,-49-24-15,0 0 16,0 24-16,25-24 16</inkml:trace>
  <inkml:trace contextRef="#ctx0" brushRef="#br0" timeOffset="60499.48">17636 7516 0,'50'-25'31,"24"25"-15,1 0-16,-26-25 15,1 25-15,-25 0 16</inkml:trace>
  <inkml:trace contextRef="#ctx0" brushRef="#br0" timeOffset="61425.37">18604 7144 0,'0'-50'0,"24"75"78,26 49-62,-50-49-16,50 50 15,-1-51-15,-24 1 16,0-25-16,-25 75 16,49-75-16,-49-25 47,0 0-47,0 0 15,0-24-15,-24 49 16,24-25-16,24 99 62,26-49-62,0 25 16,-1-50 0,-24 0-1,-25-25 1,0 0-16,0 0 15,0 0-15,0-24 16,-25 24-16,25 0 16,-25 25-1,75 0 32,0 0-47,-26 0 16,1 0-1,25 0 1,-50 75-16,0-51 16,0 26-1</inkml:trace>
  <inkml:trace contextRef="#ctx0" brushRef="#br0" timeOffset="61549.28">19124 7094 0,'0'-49'31</inkml:trace>
  <inkml:trace contextRef="#ctx0" brushRef="#br0" timeOffset="62203.89">19199 6970 0,'25'0'31,"24"50"-15,-49-1-16,50 1 16,-1 0-16,1-26 0,24 26 15,-49-25 1,-25 0-16,25-25 0,-25 49 15,0-74 17,-74 25-32,74-49 15,-50 49-15,50-50 16,0 25 15,25-24-15,74-26-1,-99 51 1,25-26-16,-25 25 16,0 75 31,0-1-32,0-24 1,50 25-1,-26-1 1,26-73 31,-50-1-31,0-25-1,25 50-15,24 0 31,26 0-15,-50 50-16,24-50 16,-24 49-16,0-49 15,24 25 1</inkml:trace>
  <inkml:trace contextRef="#ctx0" brushRef="#br0" timeOffset="63508.47">20712 6945 0,'0'25'141,"0"-50"-94,0 75 15,0-25-46,-25-25 500,-25 0-485,75 0 31,0 0 16</inkml:trace>
  <inkml:trace contextRef="#ctx0" brushRef="#br0" timeOffset="64699.6">17264 6772 0,'0'0'0,"0"-50"31,0 25 16,0 50 0,-25 25-31,25-1-16,0 26 15,0-26-15,25 1 16,25-25-16,-1-25 16,1 49-16,-1-49 0,26 0 15,-50-24-15,0-26 16,-25 25-16,49 0 16,-49-24-16,0 24 15,-25 0-15,1-25 16,-1 50-16,-25-24 15,25 24-15,0 0 16,1 0-16,-26 0 16,25 0-16,0 0 15,-24 49 1,49 1 0,0-25-16</inkml:trace>
  <inkml:trace contextRef="#ctx0" brushRef="#br0" timeOffset="65569.45">17735 6548 0,'0'-49'16,"0"98"47,0 1-63,50 0 15,-50 24-15,50 0 16,-1 26-16,-24-51 15,25 1-15,-50-25 16,24 24-16,-73-98 63,24-26-63,-25 26 15,26-26-15,-26 1 0,50-50 16,-25 74-16,25 25 15,0 1 1,25 24 0,0 0-1,0 0-15,24 0 16,-24 0-16,0 0 16,-25 24-1,0 26 1,0 24-1,0-49 1,0 0 0,-25-25-1,25 50 1,-50-50-16,50 24 47,0 1-16,50-25-15,0 0-16,-1 0 15,1 0-15,-1 0 16,1 0-16,0 50 16,-26-50-16,1 0 15</inkml:trace>
  <inkml:trace contextRef="#ctx0" brushRef="#br0" timeOffset="66620.22">20166 6697 0,'0'-49'32,"0"24"-17,-25-50 1,25 51-16,0-26 16,0 0-16,0 26 15,0-1 1,0-25-1,25 50 48,25 50-47,-1-25-16,-49-1 15,75 51-15,-75-50 0,49 24 16,-49-24-16,0 0 15</inkml:trace>
  <inkml:trace contextRef="#ctx0" brushRef="#br0" timeOffset="67266.05">20290 6598 0,'0'0'0,"-25"0"31,25-50-31,25 26 31,0 24-15,49-75-16,-49 75 0,25-49 15,-1 24 1,-24-50-16,-25 100 62,0 25-46,50-50-16,-50 25 16,25-25-1,-25 24-15,-75-24 63,50-24-48,25-26 1,-24 50-16,48 0 63,26 0-63,0 0 15,24 0-15,-49 0 16,0 0-16,-25 25 15,25-25-15,-25-50 32,0 1-17,0 24-15,0-25 16,-25 50 0,74 0 46,-24 0-46</inkml:trace>
  <inkml:trace contextRef="#ctx0" brushRef="#br0" timeOffset="67446.17">20960 6201 0,'25'0'47,"24"0"-31,-49 50-1,25-50-15,-25 49 16,25-49-16,-25 50 16</inkml:trace>
  <inkml:trace contextRef="#ctx0" brushRef="#br0" timeOffset="67699.39">20910 6201 0,'0'-25'31,"50"25"-31,0 0 0,-1 0 16,1 0-16,-1 25 15,-24 50 1,-25-1 0,0-49-16,0 0 15,-74 24-15,49-24 16,0 25-16,-24-26 16,24 26-16,-50-25 15</inkml:trace>
  <inkml:trace contextRef="#ctx0" brushRef="#br0" timeOffset="128706.03">26888 11038 0,'0'-25'172,"75"25"-78,24 0-94,75 0 15,-1 0-15,-49 0 16,25 0-16,-25 0 16,-50 0-16,-49 0 15,-50 0 110</inkml:trace>
  <inkml:trace contextRef="#ctx0" brushRef="#br0" timeOffset="129155.56">26963 11112 0,'74'0'32,"1"0"-17,24 0-15,25 0 16,25 0-16,-25 0 15,-25 0-15,-50 0 16,-24 0-16,-25-24 47,-25 24 62</inkml:trace>
  <inkml:trace contextRef="#ctx0" brushRef="#br0" timeOffset="133371.38">13444 8012 0,'25'0'250,"25"0"-250,-26 0 15,26 0-15,0 0 16,-1 0-16,1 0 16,24 0-16,1 0 15,-1 0-15,0 0 16,1 0-16,-26 0 15,1 0-15,0 0 16,-1 0-16,1 25 0,0-25 16,24 0-16,0 0 15,1 0-15,-1 0 16,1 0-16,-1 0 16,0 49-16,-24-49 15,-25 0-15,0 0 16,24 0 93</inkml:trace>
  <inkml:trace contextRef="#ctx0" brushRef="#br0" timeOffset="133942.31">14660 7913 0,'0'0'0,"0"-50"16,-25 50 15,25 25 78,74-25-109,1 49 16,-26-24-16,26 25 16,-1 0-16,25-26 15,-49-24-15,-25 50 16,24-50 0,-74 0 15,-24 25-16,-26-25 1,51 49 0,-51-24-16,26 25 15,24-25-15,-25-1 0,50 26 16</inkml:trace>
  <inkml:trace contextRef="#ctx0" brushRef="#br0" timeOffset="136316.16">22076 7541 0,'25'0'47,"0"24"-15,-25 26-17,0-25-15,0 24 16,49 1-16,-49 24 0,0 1 15,0-26-15,25 1 16,-25-25-16,0 25 16,0-26 15</inkml:trace>
  <inkml:trace contextRef="#ctx0" brushRef="#br0" timeOffset="136592.81">22175 7516 0,'0'0'16,"0"-25"0,50-25-1,-25 50 1,24 0-16,1 0 16,-25 0-16,0 0 15,24 0 1</inkml:trace>
  <inkml:trace contextRef="#ctx0" brushRef="#br0" timeOffset="136796.47">22200 7789 0,'25'0'47,"0"-25"-47,24 25 16,26-25-16,-26 25 15,1-50-15,-25 50 16</inkml:trace>
  <inkml:trace contextRef="#ctx0" brushRef="#br0" timeOffset="137747.44">22671 7392 0,'0'0'0,"0"-25"391,0 0-360</inkml:trace>
  <inkml:trace contextRef="#ctx0" brushRef="#br0" timeOffset="138378.41">22920 7739 0,'0'25'125,"0"24"-125,0 26 16,0-26-16,0 1 16,0-25-16,0 0 15,0 24-15,0-24 16,0 0-1</inkml:trace>
  <inkml:trace contextRef="#ctx0" brushRef="#br0" timeOffset="139148.41">23490 7590 0,'0'-25'0,"50"25"16,-26-24-16,51 24 15,-50 0-15,24 0 16,-24 0-16,25 0 16</inkml:trace>
  <inkml:trace contextRef="#ctx0" brushRef="#br0" timeOffset="139320.62">23540 7813 0,'24'0'31,"26"-49"-15,0 49-16,-1 0 16,26-75-16</inkml:trace>
  <inkml:trace contextRef="#ctx0" brushRef="#br0" timeOffset="143952.31">24383 7268 0,'0'0'0,"0"-25"31,25 25 0,-50 25 48,-25 0-79,26 49 15,24-49 1,0 49-16,0-24 15,0-1-15,0 1 16,24 0-16,1-1 16,50-49-16,-1 0 0,0 0 15,-24 0-15,0-25 16,-26-24 0,-24 24-1,50 25 63,-25 0-62,24 0 0,1 0-1,0 0-15,-1 0 0,1 0 31,-50-25-15,0 0 0,-25 25-16,0 0 15,1-49-15,-1 49 16,-25 0-16,25 0 16,-24 0-1,73 0 48,26-25-48,0 25-15,24-50 0,-24 50 16,-25-24-16,-1 24 16,26 0 30,-25 0-30,0 0 15,-25 24-15,0-48 62,49 24-62,-49-25-16,0 0 31,25 25 0,0 0-15,24 0-1,-24 0 79,-25-25-94,25 25 16,0 0 46,24 0-46,1 0-16,-25 0 16,24 0-16,26 0 15,-26-49-15,1 49 0,-50-50 16,0 25-16,0 0 15,25 25-15,-25-49 16,0 98 31,0 26-47,-25-26 16,25 1-16,0 0 15,25-1-15,-25 1 16,49-1-16,-49-24 15,50-25-15,-50 50 16,-25-75 15,25-49-15,-25 49 0,25-25-16,0 25 15,0 1-15,0-1 16,0-25-16,0 1 15,0 24 1,50 25 0,0 0-1,24-50-15,1 50 16,-51 0 0,-24 25-1,0 0 1,-24 0-16,-1-25 15,25 49 1,-25-49 15,50 0 47,0 0-62,-25-25-16,49 25 16,1-24-16,-25 24 0,-25-50 15,49 0-15,-49 26 16,0-26-16,25 0 16,-25 1-16,0-1 15,0 25-15,0 1 16,0-26-16,0 25 15,0 0-15,0 0 16,-50 75 62,50 0-62,0 24-1,0 1-15,0-1 0,0 0 16,0 1-16,25-26 16,-25 1-16,0-25 15,25-25-15,-25 25 16,25-25 0,49 0-1,1 0 1,-26 0-16,-24-100 15,-25 76-15,74-1 16,-74-25-16,0 1 16,0 24-1,-49 25 32,-1 0-31,25 49-16,25-24 15,-49 25-15,49-1 16,0-24-16,25-25 16,-1 50-16,1-50 15,25 0-15,24 0 16,1-25-16,-51-25 16,-24 26-16,50-1 15,-50-25-15,0 25 16,0 1-16,0 73 109,25 26-93,-25-51-1,25 1 1,24-25 31,-49-25-47,25-49 16,25 49-16,-26-24 15,-24 98 79,0-24-78,50 25-1,-25-50 16,25-25-15,-26-50 0,-24 51-1,25 24 63,25 0-62,-50 49-16,25-49 16,-25 25-1,24-25-15,26 0 16,24 0 0,-24 0-16,-25-25 15,0 25-15,24-74 16,-24 74-16,-25-50 15,50 50-15,-50-25 16,49 25-16,-49-24 16,0-26-1,-25 50 1,-24 0 0,-1 0-1,50 25-15,-49 0 16,49 49-1,-50-24-15,50-1 16,25-49 0,-25 25-16,49-25 15,-24 0-15,0 0 16,25 0-16,-26 0 16,1-74-1,-25 24 1,0 25-1,0 50 95,0 25-95,0-26-15,0 26 16,50-50 0,-1 0 15,-24-25-15,-25 0-1,50 25-15,-50-74 0,0 124 63,25-1-48,24-24 1,1-25 0,-25 0-16,-1 0 15,26 0-15,-50-25 16,50 25-16,-50-74 15,0 49-15,0-25 16,0 1-16,0-1 0,0 25 31,25 50 32,-25 50-48,0-51-15,0 1 16,49 25-16,-49-1 16,0 26-16,0-50 15,0-1 1,0-48 31,0-1-47,0-25 0,0 25 15,0 1-15,25-1 16,-25-25 0,50 50-1,-26 0 1,51 0-16,49 0 16,-50 50-16</inkml:trace>
  <inkml:trace contextRef="#ctx0" brushRef="#br0" timeOffset="144597.18">28699 7094 0,'74'-74'15,"-74"49"-15,-49 25 47,24 0-31,25 50 15,0-26-31,0 26 16,25-25-16,24-25 15,-24 0-15,25 0 16,-1 0-16,-24 0 16,50-25-16,-51-25 15,-24 1-15,0-1 0,0 1 16,0-1-1,0 0-15,-49 1 16,98 73 47,-24 1-63,-25 0 15,50 50-15,-50-1 16,50 0-16,-50 26 15,0-1-15,0 0 16,49 25-16,-49-25 0,0-24 16,0-26-1,0-24-15,25-25 16,-25-50 15,25 50-31,-25-74 16,0 49-16,0-24 15,-50-26-15,50 50 16,-49 1-16,49-26 16,49 50 31,1 0-32,-1 0-15,1 0 16,0 0-16</inkml:trace>
  <inkml:trace contextRef="#ctx0" brushRef="#br0" timeOffset="145108.07">30014 7119 0,'0'25'31,"0"24"-15,0 1-16,0 24 16,0 1-16,0-1 15,0-24-15,0-25 16,0-1-16,0 26 15,-25-50 32,25-50-47,-75 26 16,75-26-16,0 0 16,-24-24-16,24 0 15,0-1-15,0 50 0,0 1 16,0-1-1,0-25 1,49 50-16,1-25 16,-25 25-16,-1-49 15,26 49-15,-25-25 16,0 25-16,24-25 16,-24 25-16,25 0 15</inkml:trace>
  <inkml:trace contextRef="#ctx0" brushRef="#br0" timeOffset="145324.84">30038 7243 0,'0'0'16,"-49"0"-16,49 25 15,0 24 1,25-49 15,49 0-15,-24 0-16,-1 0 16,1-24-16,0 24 15</inkml:trace>
  <inkml:trace contextRef="#ctx0" brushRef="#br0" timeOffset="145655.13">30510 7392 0,'-25'0'0,"25"25"47,0-1-47,0 26 15,0 0-15,0-26 16,0 1-16,0 0 16,0 25-1</inkml:trace>
  <inkml:trace contextRef="#ctx0" brushRef="#br0" timeOffset="164904.43">28129 10567 0</inkml:trace>
  <inkml:trace contextRef="#ctx0" brushRef="#br0" timeOffset="167215.07">27781 10269 0</inkml:trace>
  <inkml:trace contextRef="#ctx0" brushRef="#br0" timeOffset="204983.56">15007 2158 0,'0'0'0,"-25"0"32,-25-25-1,26 25 0,24-25-15,74 25 124,-49 0-124,24 0-16,1 0 16,0 0-16,-26-24 15,26 24-15,-25 0 0,0-50 16,24 50-16,-24 0 15,0-25-15,25 25 16,-26 0-16,1-49 16,25 49-16,24-25 15,-24 25-15,-1-50 16,1 50-16,0 0 16,24-25-16,-49 25 15,0 0-15,-1 0 16,26 0 15,-25 0-15,24 0-1,-24 0-15,25 0 16,-1 0-16,-24 0 16,0 0-16,25 0 15,-26 0-15,1 0 16,25 0-16,-25-49 15,0 49-15,24 0 16,-24 0-16,0 0 16,0 0-16,24 0 15,-24 0-15,25 0 16,-1 0-16,1 0 16,-1 0-16,1 0 0,0 0 15,-1 0 1,1 0-16,-25 0 0,24 0 15,-24 0-15,0 0 16,24 0-16,1 0 16,0 0-16,-1 0 15,1 0-15,-1 0 16,1 0-16,25-25 16,-26 25-16,1 0 15,-25 0-15,-1 0 16,26 0-16,-25 0 15,0-50-15,24 50 16,1 0-16,24 0 16,1-24-16,24 24 15,50 0-15,-50 0 0,0 0 16,-24 0-16,-1 0 16,-24 0-16,-1 0 15,1 0-15,-1 0 16,1 0-16,24 0 15,26-50-15,-26 50 16,0 0-16,1 0 16,-26 0-16,1 0 15,0 0-15,-1 0 16,1 0-16,0 0 16,24 0-16,-24 0 15,-1 0-15,1 0 16,-1 0-16,1 0 0,0 0 15,24 0-15,-24 0 16,24 0-16,0 0 16,1 0-16,-1 0 15,1 0-15,-1 25 16,0-25-16,1 0 16,-1 0-16,1 0 15,-1 0-15,1 0 16,-26 25-16,1-25 15,-1 0-15,1 0 16,0 0-16,-1 0 16,1 0-16,-1 0 0,1 0 15,0 0-15,-1 0 16,26 49-16,-26-49 16,26 0-16,-1 0 15,-24 0-15,-1 0 16,1 0-16,0 0 15,24 0-15,-24 0 16,-1 0-16,1 25 16,-1-25-16,1 0 15,0 0-15,24 0 16,-24 0-16,-1 0 16,1 0-16,24 0 0,-24 0 15,24 0-15,-24 0 16,24 0-1,1 0-15,-1 0 0,1 0 16,-1 50-16,0-50 16,-24 0-16,0 0 15,-1 0-15,1 0 16,-25 0-16,24 0 16,1 0-1,-25 0 1</inkml:trace>
  <inkml:trace contextRef="#ctx0" brushRef="#br0" timeOffset="206649.13">14660 2282 0,'0'-50'15,"0"26"17,-25 24-17,50 0 48,24 0-48,1 0-15,-1 0 16,1 0-16,24 0 16,1 0-16,-1 0 15,1-50-15,24 50 16,-25 0-16,26 0 16,24-50-16,-25 50 15,-25 0-15,25 0 16,1 0-16,-1 0 15,-25 0-15,1 0 16,-1 0-16,0 0 16,1 0-16,-1 0 0,1 0 15,-1 0 1,1 0-16,-1 0 0,0 0 16,1 0-16,-1 0 15,-24-24-15,24 24 16,-24 0-16,24 0 15,1 0-15,-1-50 16,-24 50-16,-1 0 16,1 0-16,0 0 15,24-25-15,0 25 16,-24 0-16,24 0 16,1 0-16,-26 0 0,1 0 15,24 0-15,1 0 16,-1 0-16,1 0 15,24 0-15,25 0 16,-25 0-16,0 0 16,25 0-16,-49 0 15,-1 0-15,1 0 16,-1 0-16,0 0 16,1 0-16,-1-49 15,1 49-15,-1 0 16,25 0-16,-24 0 15,24 0-15,0 0 16,0 0-16,1 0 16,-26 24-16,0-24 15,1 0-15,-1 0 0,1 0 16,-1 0-16,0 25 16,-24-25-16,0 0 15,-1 0-15,1 0 16,24 0-16,1 50 15,-1-50-15,1 0 16,-1 25-16,0-25 16,-24 0-16</inkml:trace>
  <inkml:trace contextRef="#ctx0" brushRef="#br0" timeOffset="207069.65">23986 2208 0,'0'0'0,"25"0"15,0 0 1</inkml:trace>
  <inkml:trace contextRef="#ctx0" brushRef="#br0" timeOffset="207817.96">21803 2133 0,'0'0'0,"0"25"62,50-25-46,-25 0-16,0 0 16,-1 0-16,51 0 15,-26 0-15,26 0 16,24 0-16,25 0 15,74 0-15,1 0 16,-25 0-16,24 0 16,-24 0-16,-50 0 0,0 0 15,0 0-15,-25 0 16,-25 0-16,1 0 16,-1 0-16,1 0 15,-1 0-15,0-50 16,-24 50-16,0 0 15,-1 0-15,-24 0 16,0 0 15</inkml:trace>
  <inkml:trace contextRef="#ctx0" brushRef="#br0" timeOffset="208178.31">23738 1984 0,'25'0'31,"49"0"-31,1 0 16,24 25-16,0-25 15,50 25-15,-25-25 16,-25 0-16,-24 0 15,-26 0-15,1 0 16,-25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9:04:48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22399 7689 0,'-25'0'16,"25"-24"0,49 24 171,-24 0-171,0-25-16,49 25 0,-49 0 15,0 0-15,0 0 16,24 0-16,-24 0 16,0 0-1,25 0 1,-1 0-16,-24 0 16,25-50-16,-1 50 15,1 0-15,24 0 16,-49 0-16,0-25 15,25 25 1,-1 0 0,-24 0-16,25 0 31,-26 0-31,26 0 0,-25-49 16,0 49-16,49 0 15,-24 0-15,-1 0 16,1 0-16,-25 0 15,-1 0-15,26 0 16,-25 0-16,24 0 16,-24 0-1,25 0-15,-25 0 16,24 0-16,1 0 16,0 0-16,24 0 15,0 0-15,-24 0 16,0 0-16,-26 0 15,1 0-15,50 0 16,-26 0 0,1 0-1,-25 0-15,-1 0 16,26 0-16,0 0 16,-1 0-16,1 0 15,-1 0-15,1 25 16,0-25-16,-25 0 15,-1 0-15,26 0 16,-25 0 0,0 0-1,24 0-15,1 0 16,-25 0-16,24 0 16,1 0-16,-1 0 15,1 0-15,0 0 16,-26 0-16,1 0 15,0 0-15,49 0 16,-74 24 0,75-24-16,-50 0 15,-1 0-15,1 0 16,25 0-16,-1 0 16,1 25-16,-25-25 15,25 0-15,-26 50 16,1-50-16,25 0 0,-25 0 15,-25 25 1,49-25-16,-24 0 16,25 0-16,-1 0 15,-24 0 1,0 0-16,24 0 16,-24 49-16,0-49 15,25 0-15,-1 0 16,1 25-1,-25-25 1,24 0 0,-49 25-16,50-25 15,-1 0-15,-24 0 16,0 0-16,25 0 16,-26 0-16,51 0 15,-50 0 1,24 49-16,-24-49 15,0 0-15,0 0 16,49 0-16,-24 0 16,-1 0-16,-24 0 15,0 0-15,25 0 16,-26 0-16,1 0 16,25 0-16,-1 0 15,26-24-15,-26 24 0,-24 0 16,0 0-1,25 0-15,-26 0 0,1 0 16,-25-25 31,0 0 109</inkml:trace>
  <inkml:trace contextRef="#ctx0" brushRef="#br0" timeOffset="2000.58">28798 7764 0,'-49'0'15,"73"0"63,26 0-62,0 0-16,-1 0 16,26-50-16,-1 50 15,1 0-15,24 0 16,0-25-16,0 25 0,0 0 16,1 0-16,-26 0 15,0 0-15,1 0 16,-1 0-16,-24 0 15,-1 0-15,1 0 16,0 0-16,-26 0 16,1 0-16,25 0 15,0 0 1,-1 0 0,26 0-1,-51 0-15,1 0 16,25 0-16,-25 0 15,-1 0-15,1 0 0,25 0 16,-25 0-16,-1 0 16,26 0-16,-25 0 15,0 0-15,-1 0 16,26-49-16,0 49 16,-26 0-16,1 0 15,50 0-15,-51 0 16,1 0-16,0 0 15,25 0-15,-26 0 16,1 0-16,25 0 16,49 0-1,-74 0-15,0 0 16,0 0-16,24 0 16,-24 0-16,0-25 0,24 25 15,-24 0-15,50 0 16,-51 0-1,26 0-15,-25 0 16,0 0-16,24 0 16,26 0-1,-26 0 1,1 0-16,-1 0 16,1 0-16,-25 0 15,24 0-15,-24 0 16,25 0-16,-25 0 15,24 0-15,-24 0 16,0 0-16,0 0 0,24 0 16,-24 0-16,0 0 15,25 0-15,-1 0 16,1 0 0,-25 0-1,-1 0 1,26 0 15,-50 50 32,-25-50-48</inkml:trace>
  <inkml:trace contextRef="#ctx0" brushRef="#br0" timeOffset="5454.58">1141 8706 0,'25'0'141,"24"0"-126,1 0-15,-25-24 16,24 24-16,1 0 16,0 0-16,-26 0 15,1 0-15,25-25 16,-25 25-16,24 0 16,1 0-16,0-50 15,24 50-15,-24 0 16,-1 0-16,1 0 15,-1 0-15,1 0 0,0 0 16,-26 0-16,1 0 16,0 0-16,25 0 15,-26 0-15,26 0 16,-25 0 0,24-25-16,-24 25 15,0 0-15,25 0 16,24 0-1,-49 0-15,0 0 16,-1 0-16,26 0 16,-25 0-16,0 0 15,24 0 1,26 0 0,-26 0-16,-24 0 0,0 0 15,25 0-15,-26 0 16,1 0-16,0 0 15,25 0-15,-26 0 16,1-24-16,25 24 16,-25 0-16,24 0 15,1 0 1,-25 0 0,24 0-16,-24 0 15,0 0-15,24 0 16,-24 0-16,0 0 15,0 0-15,24 0 16,-24 0 62</inkml:trace>
  <inkml:trace contextRef="#ctx0" brushRef="#br0" timeOffset="11761.37">12898 8756 0,'0'0'0,"75"0"16,-1-25-1,-24 25 1,49-49-16,-74 49 16,25 0-16,-26 0 15,-73 0 16,24 0-15,-25 24-16,25-24 16,1 0-16,-26 25 15,25-25-15,0 0 16,1 0-16,24 25 16,-75-25-16,125 0 78,-25 0-63,24 0-15,1 0 0,-25 0 16,24 0-16,-98 0 47,-1 0-47,0 50 15,1-50-15,-1 24 16,1-24-16,-26 0 16,50 50-16,50-50 47,25-25-32,24 25-15,-24 0 0,-1-25 16,-24 25-16,-50 0 62,1 0-46</inkml:trace>
  <inkml:trace contextRef="#ctx0" brushRef="#br0" timeOffset="12661.52">15056 8855 0,'0'0'0,"-49"0"16,98 0 30,-24 0-30,25-49-16,-1 49 16,1 0-16,0-25 15,-26 25-15,1 0 16,25 0 0,-50-50-16,-50 50 46,1 25-46,-1-25 16,0 0-16,1 25 16,24-25-16,50 0 47,0 0-47,24 0 15,1 0-15,-25 0 16,-1 0-16,26 0 15</inkml:trace>
  <inkml:trace contextRef="#ctx0" brushRef="#br0" timeOffset="13727.34">15106 8830 0,'-25'0'15,"75"0"32,-1 0-31,26 0-1,-50 0-15,-1 0 0,51 0 16,-100 0 31,0 0-47,-24 0 16,-1 0-16,25 0 15,25 50 16,25-50-15,49 0 0,-24 0-1,-100 0 1</inkml:trace>
  <inkml:trace contextRef="#ctx0" brushRef="#br0" timeOffset="16525.16">11584 7714 0,'-25'0'31,"-25"0"31,26 0-15,-1 0-31,0 0 15,-25 0 0,26 0-15,-1 25 15,-25 25-15,25-1-16,-24-24 15,49 25 1,-25-26 0,25 1-1,0 25 1,-25-50 0,25 50-16,0-26 15,0 26 1,0-25-16,0 24 15,0 1 1,0 0 0,0-1-16,50 26 15,-50-26 1,25-49 0,-25 50-16,24-50 15,-24 49-15,50-24 16,-50 25-1,25-1 1,-25-24 0,25-25-1,-25 25-15,49-25 16,-24 50 0,25-50-1,-1 24-15,1-24 16,-1 0-1,-24 0 1,0 0 0,25 0-1,-1 0 1,-24 0-16,0 0 16,49-24-16,-24 24 15,-25 0-15,-1-50 16,26 50-16,-25-25 15,24-24 1,-24 24 0,0-25-1,25 25 1,-25 1 0,24-26-1,-49 25 1,25 25-16,-25-25 15,0-24 1,25 49-16,-25-25 16,0 0-1,0 0 1,49-24 0,-49 24-1,0 0 1,0-24-1,0 24 1,-24 0 0,24-25-1,0 26 1,-25 24 0,25-50-1,0 25 1,-25 25-16,25-50 15,-74 26 1,49-26 0,0 25-16,-25 25 15,50-25 1,-25 25-16,1 0 16,-26-49-1,0 49 1,26 0-1,-1 0-15,-25 0 16,50-25-16,-74 25 16,49 0-16,0 0 15,-24 0-15,-1 0 16,0 0-16,1 0 16,-1 0-16,1 50 0,24-50 15,25 24-15,-50-24 16,50 25-1</inkml:trace>
  <inkml:trace contextRef="#ctx0" brushRef="#br0" timeOffset="18068.24">13643 7764 0,'0'0'0,"-75"0"15,75-25 1,-25 25 15,-24 0-15,-1 0-1,50 50 1,-49-50-16,49 24 16,-25-24-16,25 25 15,0 50 1,-25-26-16,25-24 16,0 0-1,0 25 1,0-26-16,50 1 15,-26 25 1,26-1 0,-25 26-1,-25-26 1,49-24-16,1 0 16,-50 25-16,50-50 15,-50 49-15,24-24 16,26 25-1,0-50 1,-50 24 0,49-24-16,-49 25 15,50-25-15,-1 50 0,-24-50 16,0 25-16,25-25 16,-26 0-16,1 49 15,25-49-15,-25 0 16,-1 0-16,1 0 15,25 0-15,-1 0 16,-24 0 0,50 0-1,-50 0-15,24-25 16,1 25-16,-1-24 16,-24 24-16,25-50 15,-25 50-15,24-25 16,1-24-16,-25 24 15,24-25 1,-49 1 0,25 49-16,-25-75 15,0 50-15,25 1 16,-25-26-16,0 25 16,0-24-1,0-1 1,0-24-1,0-1 1,0 25 0,0 1-16,-25-26 15,-25 51 1,1-26 0,-1 50-1,50-25 1,-49 25-16,-1-25 15,0 25 1,26 0-16,-1 0 16,-50-49-16,51 49 15,-26 0-15,0 0 16,1 0-16,-26 0 16,1 0-16,-1 0 0,1 0 15,0 0-15,24 25 16,-24-25-16,24 74 15,25-49-15,-24 24 16,49-24-16,-25 0 16</inkml:trace>
  <inkml:trace contextRef="#ctx0" brushRef="#br0" timeOffset="20116.99">15974 7739 0,'0'-50'0,"-25"50"16,25-24 31,-24 24-16,-1 0-16,-25 0 1,25 0 0,-24 0-1,49 49-15,-50-49 16,50 25-16,-25-25 16,25 25-16,-24-25 15,24 49-15,-50 26 16,50-50-1,0-1-15,-25 26 16,25-25-16,-25 0 0,25 24 16,0-24-1,0 0-15,0 0 0,0 49 16,0-24 0,0-1-1,0-24 1,0 0-16,0 25 15,0-26-15,0 1 16,0 25-16,0-1 16,25-49-1,-25 50-15,50-50 16,-1 0-16,-24 50 16,0-50-16,25 24 15,-26-24-15,1 50 0,25-50 16,-25 25-16,24-25 15,1 0 1,-50 49 0,25-49-16,24 0 15,-24 0 1,25 0 0,24 0-1,-24 0 1,-1 0-1,1 0 1,0 0 0,-26 0-1,51-24 1,-26 24 0,-49-25-16,50 25 15,0-50 1,-26 50-1,-24-25-15,50 25 16,-50-49 0,25 49-16,-25-50 15,25 50-15,-25-25 16,49 25-16,-49-49 16,50 49-16,-50-25 0,25 0 15,-25-24 1,0 24-1,24 25 1,-24-25-16,0-25 16,0 26-1,0-1 1,0 0 0,0-25-1,0 26 1,0-1-1,0-25 1,-24 50 0,24-25-16,-50 1 15,25-26 1,25 25 0,-49 25-16,49-25 15,-25 25 1,25-49-16,-25 49 15,25-25 1,-25 25-16,-24-25 31,24 25-15,0-50 15,-49 50-15,24 0-1,50-24-15,-25 24 16,0 0 0,-24 0 31,24 0-32,25-25-15,-50 25 16,25 0-16,-24 0 15,24 0 1,0 0 0,-49 0-1,24 0-15,1 74 16,-1-49-16,-24 25 16,-26-50-16</inkml:trace>
  <inkml:trace contextRef="#ctx0" brushRef="#br0" timeOffset="27331.04">3076 5259 0,'-25'0'0,"25"-50"125,0 25-109,0-49-1,0 49 1,50 25-16,-50-25 15,49 25-15,-24 0 16,25 0-16,24 0 16,-49 0-16,24 50 15,26-50-15,-26 49 16,1-49-16,0 50 16,-1-50-16,26 50 15,-1-50-15,1 0 16,-1 49-16,-24-49 15,-1 0-15,1 0 16,-25 0-16,-25 25 16,74-25-16,-24 0 15,-1-25 1,1 0 0,-1-24-1,-49-1 1,0 25-1,25 25 79,-25 25-78,25-25-16,-25 25 15,50-25-15,-1 50 16,-24-50-16,0 0 0,24 24 16,-24-24-1,0 0-15,25 0 0,-1 0 16,-24 0-16,0 0 16,25 0-16,-26 0 15,26 0-15,0 0 16,-1 0-16,26 0 15,-26 0-15,1 0 16,-1-49-16,-24 49 16,50 0-16,-51 0 15,1 0-15,25-25 16,-25 25-16,-1 0 16,26 0-16,-25 0 15,49 0-15,-24 0 16,-1 0-16,1-50 0,25 50 15,-1 0-15,-24 0 16,-1 0-16,26 0 16,-26 0-16,1 0 15,-1 0-15,1 0 16,24 0-16,-24 0 16,24 0-16,-24 0 15,0 0-15,24 0 16,-24 0-16,-1 0 15,-24 0-15,0 0 16,25 0-16,-26 0 16,26-24-16,0 24 0,24 0 15,-24 0-15,-1 0 16,1-50-16,-1 50 16,1 0-16,0 0 15,-1 0-15,1 0 16,-1 0-16,1 0 15,0 0-15,-1 0 16,1 0-16,-1 0 16,-24 0-16,25 0 15,-25 0-15,49 25 16,-24-25-16,-1 0 16,1 0-16,-25 0 15,24 0-15,-24 25 0,25-25 31,-1 0-31,26 0 16,-50 0 0,-1 49-16,26-49 15,-50 25 1,74-25-16,-24 50 16,-25-1-1,24 1 1,1-25-1,-25-25 1,24 49-16,1 1 16,-25-50-1,-25 25-15,49-25 0,-49 49 16,25-49-16,-25 50 16,0-25-1,0 24 1,0 1-1,0 24 1,0-24 0,0-25-16,0 0 15</inkml:trace>
  <inkml:trace contextRef="#ctx0" brushRef="#br0" timeOffset="45149.75">3349 13295 0,'-25'0'16,"50"0"187,24 0-187,-24 0-16,25 0 15,-1 0-15,1 0 16,24 0-16,-49 0 16,25 0-1,-25 0 1,24 0-1,1 0 1,-1 0 0,-24 0-1,0 0-15,49 0 16,-24 0 0,0 0-1,-1 0 1,-24 0-16,25 0 15,-26 0-15,1 0 16,0 0-16,25 0 16,-26 0-16,26 0 15,-25 0 1,24 0 0,1 0-1,-25 0 1,0 0-16,24 0 15,-24 0-15,25 0 16,-1 0 0,1 0-1,0 0 1,-1 0 0,26 0-1,-51 0-15,1 0 16,25 0-16,-25 0 15,24 0 1,-49 50-16,50-50 16,-1 0-1,-24 0-15,25 0 16,-25 0-16,-1 0 16,26 0-16,-25 0 15,0 0-15,24-25 0,-24 25 16,0 0-1,0 0-15,24 0 0,-24 0 16,25 0-16,-1 0 16,1 0-16,24 0 15,-49 0-15,25 0 16,-1 0 0,-24 0-16,25 0 15,-1 0 1,-24 0-16,0 0 15,25 0-15,-1 0 16,-24 0-16,0 0 0,24 0 16,-24 0-1,0 0-15,25-25 0,-26 25 16,1 0-16,0 0 16,25 0-16,-26 0 15,1-49-15,50 49 16,-51 0-16,1 0 15,0 0-15,25 0 16,-25-25-16,24 25 16,1 0-16,-1 0 15,26 0-15,-26 0 16,1 0-16,0 0 16,-1 0-16,1 0 15,-1 0-15,1 0 16,-25 0-16,0 0 0,24 0 15,-24 0-15,0 0 16,0 0-16,49 0 16,-24-50-16,-1 50 15,1 0-15,-1 0 16,1 0-16,0 0 16,-25 0-16,-1 0 15,1 0-15,25 0 16,-25 0-16,-1 0 15,26 0-15,24 0 16,-24 0-16,0 0 16,-1 0-16,1 0 0,-1 0 15,1 0-15,-25 0 16,0 0-16,-1 0 16,26 0-16,-25 0 15,0 0-15,24-25 16,26 25-16,-26 0 15,1 0-15,24 0 16,-24 0-16,0 0 16,-1 0-16,1-49 15,-1 49-15,-24 0 16,0 0-16,25 0 16,-1 0-1,-49-25-15,50 25 16,-25 0-16,-1 0 15,26 0-15,-25 0 32,24 0 46,-49-25-78</inkml:trace>
  <inkml:trace contextRef="#ctx0" brushRef="#br0" timeOffset="52072.75">18157 14436 0,'0'-24'15,"25"24"126,0 0-141,24-25 16,1 25-16,-1 0 15,1 0-15,0 0 16,-26 0-16,1 0 16,0 0-16,25 0 15,-25 0-15,-1 0 16,26 0-16,-25 0 15,0 0-15,-1 0 16,51 0-16,-26 0 16,1 0-16,0 0 15,-1 0-15,1 0 16,-25 0-16,24 0 0,1 0 16,-25 0-1,24 0 1,1 0-16,-25 0 15,24 0-15,1 0 16,-1 0-16,1 0 16,0 0-16,-25 0 15,-1 0-15,26 0 16,-25 0-16,0 0 16,24 0-16,-24 0 15,0 0-15,0 0 16,24 0-16,1 0 0,-1 0 15,-24 0-15,0 0 16,25 0-16,-26 0 16,1 0-16,25 0 15,-25 0-15,-1 0 16,1 0-16,50 0 16,-26 0-16,1 0 15,-1 0-15,-24 0 16,25 0-16,-25 49 15,-1-49-15,26 0 16,-25 0-16,0 0 16,0 0-16,24 0 15,1 0-15,-1 0 0,1 0 16,0 0-16,-26 0 16,26 0-16,-25 0 15,0 0-15,24 0 16,-24 0-16,0 0 15,0 0-15,49 25 16,-24-25-16,-26 0 16,26 0-16,0 0 15,-1 0-15,1 0 16,-25 0-16,-1 0 16,26 0-16,-25 0 15,0 0-15,0 0 0,24 0 16,1 0-16,-1 0 15,1 0-15,0 0 16,-1 0-16,1 0 16,-25 0-16,-1 0 15,26 0-15,-25 0 16,0 25-16,-1-25 16,26 0-16,-25 0 15,0 0-15,24 0 16,1 0-16,-25 0 15,-1 0-15,26 50 16,-25-50-16,0 0 16,24 0-16,-24 0 0,0 0 15,0 0 1,24 0-16,-24 0 0,0 0 16,25 0-16,-26 0 15,1 0-15,25 0 16,-1 0-16,26 0 15,-26 0-15,-24 0 16,0 0-16,0 0 16,24 0-16,-24 0 15,0 0-15,25 0 16,-26 0-16,1 0 16,25 0-16,24 0 31,-24 0-31,24 0 15,-49 0-15,0 0 16,0 0-16,24 0 16,-24 0-16,0 0 15,25 0 1,24 0 0,-24 0-16,-26 0 15,1 0-15,25-50 16,24 50-16,1 0 15,-26 0-15,1 0 16,-25 0 0,24-25-16,1 25 15,-25 0-15,-1-49 16,26 49-16,-25 0 16,0 0-16,24-25 15,-24 25-15,0 0 16,49 0-16,26 0 15,-26 0-15,-49 0 16,24-25-16,1 25 16,0 0-16,-1 0 15,1 0-15,24 0 16,-24 0-16,24-50 16,-24 50-1,-1 0-15,-24 0 0,25 0 16,-1 0-1,1 0-15,0 0 16,-26 0-16,26 0 16,0-49-1,-25 49 1,24 0 0,1 0-1,-1 0 1,1 0-1,-50-25 1,50 25-16,-26 0 16,26 0-16,24 0 0,-24 0 15,0 0 1,-26 0-16,1 0 16,25 0 15,-25 0-16,24 0 1,1 0 0,-1 0-1,-24 0 1,0 0 46,-50 0 110</inkml:trace>
  <inkml:trace contextRef="#ctx0" brushRef="#br0" timeOffset="53689.18">27260 14163 0,'0'0'0,"75"0"16,-50 0-16,24 0 15,1 0-15,24 0 16,1 0-16,-1 0 16,0 0-16,-24 0 15,24 0-15,-24 0 16,24 0-16,1 0 15,-1 0-15,1 25 16,-1-25-16,1 0 16,-1 0-16,-24 0 0,-1 50 15,1-50-15,-1 0 16,1 0-16,24 0 16,-24 0-16,0 0 15,-1 25-15,1-25 16,-1 0-16,1 0 15,25 0-15,-51 0 16,1 0-16,25 49 16,-1-49-16,1 0 15,0 25-15,-1-25 16,1 50-16,24-50 16,-49 25-16,25-25 0,-1 49 15,26-49-15,-1 0 16,0 0-16,1 0 15,24 0-15,0 0 16,25 0-16,-49 0 16,-26 0-16,26 0 15,-26 0-15,26 0 16,-26 0-16,1 0 16,0 0-16,-1 0 15,-24 0-15,0 0 16,-25-25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9:06:0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 7789 0,'-24'0'16,"-26"0"15,25 0 78,25 24-46,75-24 62,-51 0-125,1 0 15,25 0-15,24 0 16,-24 0 0,-1 0-16,26 0 0,-25 0 15,-26 0-15,1 0 16,50 0-16,-26 0 15,1 0-15,-1 0 16,1 0-16,0 0 0,-1 0 16,1 0-16,-25 0 15,-1 0-15,26 0 16,0 0 0,24 0-1,-49 0 1,0 0-16,-1 0 15,51 0-15,-26 0 16,1 0-16,0 0 16,-25 0-16,24 0 15,-24 0-15,25 0 16,-26 0 0,26 0-16,-25 0 0,0 0 15,24 0 1,1 0-16,-1 0 0,26 0 15,-26 0-15,1 0 16,0 0-16,-26 0 16,26 0-16,-25 0 15,0 0-15,-1 0 16,26 0-16,-25 0 16,0 0-16,24 0 15,-24 0-15,0 0 16,0 0-16,24 0 15,-24 0-15,0 0 0,25 0 16,-26 0 0,1 0-16,0 0 0,25 0 15,-26 0-15,26 0 16,0 0-16,-1 0 16,1 0-16,24 0 15,-24 0-15,-25 0 16,-1 0-16,26 0 15,-25 0-15,0 0 16,-1 0-16,26 0 16,0 0-16,-1 0 15,1 0-15,-1 0 16,1 0-16,0 0 16,-1 0-16,1 0 15,0 0-15,-26 0 0,26 0 16,-25 0-1,49 0-15,-49 0 16,49 0 0,-24 0-16,-25 0 15,24 0-15,1 0 16,-25 0-16,24 0 16,-24 0-16,0 0 15,0 0-15,24 0 16,-24 0-16,0 0 15,25 0-15,24 0 16,-24 0-16,-1 0 0,-24 0 16,25 0-1,-1 0-15,-24 0 0,0 0 16,0 0-16,24 0 16,-24 0 30</inkml:trace>
  <inkml:trace contextRef="#ctx0" brushRef="#br0" timeOffset="4397.34">2257 7838 0,'0'0'0,"-25"-25"15,1 25 32,24-49-31,-50 49-1,25 0 1,-24 0 0,24 0-16,-25 0 15,25 0-15,1 0 16,-26-25 0,50 0-1,0-49 1,0 49-1</inkml:trace>
  <inkml:trace contextRef="#ctx0" brushRef="#br0" timeOffset="5709.83">7293 7739 0,'-50'0'125,"75"-74"0,0 49-125,24 0 15,-24-49-15,-25 24 16,74 25-16,-74-24 16,0-1-16,0 25 15</inkml:trace>
  <inkml:trace contextRef="#ctx0" brushRef="#br0" timeOffset="10010.54">10691 7937 0,'-25'0'16,"-25"0"62,75 0 47,25 0-109,-25 0-16,-1 0 15,26 0-15,24-24 16,-24 24-16,0 0 16,-1 0-16,-24 0 0,25 0 15,-26 0 1,1 0-16,25 0 0,-25 0 16,24-50-16,1 50 15,0 0-15,-1 0 16,26 0-16,-26 0 15,-24 0-15,0 0 16,24 0-16,-24 0 16,0 0-16,25 0 15,-1 0-15,-24 25 16,0-25-16,24 0 16,1 0-16,-25 0 15,0 0-15,24 0 16,-24 0-16,0 0 15,0 0-15,24 0 0,-24 25 16,0-25-16,25 0 16,24 0-1,-49 0-15,0 0 16,-1 0-16,26 0 16,-25 0-16,0 0 15,24 0-15,-24 0 16,0 0-16,0 0 15,24 0-15,26 0 16,-26 0 0,-24 0-1,0 0-15,24 0 0,-24 0 16,0 0-16,49 0 16,-49 0-1,25 0-15,-25 0 16,-1 0-16,26 0 15,-25 0-15,0 0 16,0 0-16,24 0 16,-24 0-16,25 0 15,-1 0 1,1 0 0,24 0-1,-49 0-15,0 0 16,0 0-16,24 0 0,-24 0 15,0 0 1,24 0-16,-24 0 0,0 0 16,0 0-16,24 0 15,-24 0-15,0 0 16,25 0-16,-26 0 16,51 0-1,-50 0-15,-1 0 16,26 0-16,-25 0 15,0 0-15,24 0 16,26 0-16,-50 0 16,-1 0-16,1 0 0,25 0 15,-25 0 1,24 0-16,1 0 0,-1 0 16,26 0-16,-50 0 15,24 0-15,1 0 16,24 0-16,1 0 15,-1 0-15,-24 0 16,24 0-16,-24 0 16,49 0-16,-25 0 15,50 0-15,-49 0 16,-1 0-16,1 0 16,-1 0-16,-24 0 15,24 0-15,-24 0 16,-1 0-16,1 0 15,-1 0-15,1 0 0,-25 0 16,0 0-16,-1 0 16,26 0-16,-25 0 15,0 0-15,24 0 16,26 0 0,-1 0-1,-24 0 1,-25 0-1,-1 0 1</inkml:trace>
  <inkml:trace contextRef="#ctx0" brushRef="#br0" timeOffset="11964.32">16743 7838 0,'0'0'0,"50"0"16,-25 0-16,-1 0 15,1 0-15,25 50 16,-25-50-16,-1 0 0,26 0 15,-25 0 1,0 0-16,24 0 0,-24 0 16,25 0-16,24 0 15,25 0-15,0 0 16,1 0-16,-26 0 16,1 0-16,24 0 15,-25 0-15,1 25 16,-26-25-16,26 0 15,-1 0-15,0 0 16,1 0-16,-1 0 16,1 0-16,-1 0 15,1 0-15,-1 0 0,0 0 16,1 0-16,-26 0 16,1 0-16,24 0 15,1 0-15,24 0 16,-25 0-16,1 0 15,-1 0-15,1 0 16,-1 0-16,1 0 16,-1 0-16,0 0 15,1 0-15,-1 0 16,1 0-16,24 0 16,-25 0-16,1 0 15,-26 0-15,1 0 16,-1 0-16,1-50 15,0 50-15,-26 0 0,1 0 16,25 0-16,-25 0 16,24 0-1,-24 0-15,-25 25 16,50-25-16,-1 0 16,-24 0-1</inkml:trace>
  <inkml:trace contextRef="#ctx0" brushRef="#br0" timeOffset="12662.46">20637 7888 0,'25'0'47,"25"0"-32,24 25-15,1-25 0,-1 0 16,50 0-1,-25 49-15,1-49 0,48 0 16,-24 0 0,-24 0-16,-1 0 0,-25 0 15</inkml:trace>
  <inkml:trace contextRef="#ctx0" brushRef="#br0" timeOffset="13022.58">21431 7937 0,'50'0'16,"24"0"0,-49 0-16,0 0 15,0 0-15,24 0 16,51 25-16,-51-25 0,26 0 15,-1 0-15,-24 0 16,-1 0-16,1 0 16</inkml:trace>
  <inkml:trace contextRef="#ctx0" brushRef="#br0" timeOffset="26032.24">24879 12179 0,'-25'0'16,"25"25"156,50-25-157,-25 0-15,0 0 0,24 0 16,26 0-16,-26 0 16,1 0-16,-1 0 15,1 0-15,0 0 16,-1 0-16,26 50 16,-51-50-16,1 0 15,0 0-15,25 0 16,-1 0-16,1 0 15,-1 0-15,-24 0 16,50 0-16,-51 0 16,1 0-16,0 0 15,25 0-15,-25 0 0,-1 0 16,1 0-16,25 0 16,-25 0-16,-1 0 15,26 0-15,24 0 16,-24 0-16,0 0 15,-26 0-15,1 0 16,25 0-16,-25 0 16,-1 0-16,26 0 15,-25 0-15,0 0 16,-1 0-16,26 0 16,-25 0-16,0 0 15,24 0-15,1 0 16,24 0-16,-24 0 0,-25 0 15,-1 0-15,26 0 16,-25 0-16,0 0 16,0 0-16,24 0 15,1 0-15,-25 0 16,24 0-16,1 0 16,24 0-16,-24 0 15,-1 0-15,1 0 16,0 0-16,-1 0 15,1 0-15,-1 0 16,-24 0-16,0 0 16,0 0-16,49 0 0,-49 0 15,0 0-15,0 0 16,24 0-16,-24 0 16,0 0-16,25 0 15,24 0-15,0 0 16,1 0-16,-1 0 15,-24 0-15,-25 0 16,-1 0-16,1 0 16,25 0-1,-1 0 1,1 0 0,0 0-16,-1-25 15,26 25-15,-51 0 0,1 0 16,25 0-1,-1 0 64,-24 0-48,-74 0 16,-1 0-32</inkml:trace>
  <inkml:trace contextRef="#ctx0" brushRef="#br0" timeOffset="32208.81">10567 12948 0,'0'0'16,"-25"0"-16,-25 0 0,1 0 15</inkml:trace>
  <inkml:trace contextRef="#ctx0" brushRef="#br0" timeOffset="40270.49">3373 12204 0,'0'0'0,"-24"0"94,-1 0-79,-50 0 1,26 25-16,-50-25 15,74 25 1,0-25 0,-25 0 31,50 49 46,0 1-77,0-25-16,25 24 16,-25 1-16,0-1 15,25 26-15,-25-1 16,0-24-16,50-1 15,-50-24-15,0 0 0,24 49 32,-24-49-32,0 0 15,0 25 1,0-26 0,0 1 15,50-25 47,-25 0-47,0 0-31,24 0 16,1 0-16,-1 0 15,26 0-15,-1 0 16,25-25-16,-24 25 16</inkml:trace>
  <inkml:trace contextRef="#ctx0" brushRef="#br0" timeOffset="41996.39">6251 12229 0,'0'0'0,"49"0"47,-24 0-47,0 0 16,25 0-16,24 0 16,-24-25-16,-26 25 15,26 0-15,0 0 16,24-25-16,-24 25 15,-1 0-15,-24 0 16,0 0 62,-25 25-15,0 49-48,50-49 1,-50 0-16,0 25 16,0 24-16,0-24 15,0-1-15,0-24 16,0 0-16,0 24 15,0-24-15,0 0 0,0 0 16,0 24 0,0-24-16,0 0 0,0 25 15,0-1 1,0-24 0,0 0-1,0 24 16,0 1-15,0-25 0,0 0-1,0 24 17,0-24 30,-50 0 32,25-25-79,25 50-15,-25-50 63,-49 0-47,49 0-16,-25 0 15,-24 0-15,-25 0 16,-50 24-16,25-24 15,25 0-15</inkml:trace>
  <inkml:trace contextRef="#ctx0" brushRef="#br0" timeOffset="49231.88">7367 12105 0,'0'-50'62,"-50"50"-31,26 0-15,-26 0-16,-24 0 16,24 0-16,-24 25 15,24-25-15,0 0 16,26 0 0,24 25 15,0 24-16,0-24 17,0 0-17,-50-25-15,50 25 16,0 24-16,0-24 16,0 0-16,0 25 15,0 24-15,0 0 16,25 26-16,-25-26 15,25 0-15,-25-24 16,49 0-16,-49-26 16,0 26-16,25-25 15,25 24 1,-1-49 0,-24 0-16,0 0 0,24 0 15,-24 0-15,0 0 16,25 0-16</inkml:trace>
  <inkml:trace contextRef="#ctx0" brushRef="#br0" timeOffset="50538.14">10592 12303 0,'74'0'63,"-49"0"-48,0 0-15,24 0 16,-24 0-16,0 0 0,24 0 16,-24 50-1,0-50 1,-25 25-1,50-25 1,-50 49 0,0-24-16,0 25 15,0-1-15,0 1 16,0-1-16,0 26 16,0-1-16,0-24 15,0-25-15,-25 24 16,0-24-16,25 0 15,-74-25-15,24 74 0,25-74 16,-24 25 0,-1-25-1</inkml:trace>
  <inkml:trace contextRef="#ctx0" brushRef="#br0" timeOffset="68203.32">2381 15032 0,'25'0'188,"25"0"-173,-26 0 1,26 0-1,0 0 1,-26 0-16,26 0 0,-25 0 16,0 49-16,24-49 15,-24 0-15,0 0 16,25 0-16,-26 0 16,26 0-1,0 0 1,-1 0-1,1 0-15,-25 0 16,-1 0-16,26-25 16,24 25-16,1 0 15,-1 0-15,-24 0 16,24 0-16,-49 0 16,0 0-16,0 0 0,49 0 31,-24 0-31,-25 0 15,-1 0-15,26 0 16,0 0-16,24 0 16,-24 0-16,-1 0 15,-24 0-15,0 0 16,24 0-16,1 0 16,-25 0-1,0 0-15,24 0 16,-24 0-16,0 0 15,24 0-15,-24 0 0,0 0 16,0 0 0,24 0-16,-24 0 0,0 0 15,25 0-15,-26 0 16,1-24-16,25 24 16,-1 0-16,26 0 15,-25 0-15,-1 0 16,1 0-16,-1 0 15,1 0-15,0 0 16,-1 0-16,1 0 16,-1 0-16,1 0 15,0 0-15,24 49 16,-24-49-16,-1 0 16,1 0-16,-25 0 15,24 0-15,-24 0 0,0 0 16,0 0-16,24 0 15,-24 0-15,0 0 16,25 0-16,-26 0 16,26 0-16,0 0 15,-1 0-15,1 0 16,24 0-16,-24 0 16,-25 0-16,-1 0 15,26 0 1,0 0-1,-1 0-15,-24 0 16,0 0-16,24 0 0,-24 0 16,0 0-16,0 0 15,24 0-15,-24 0 16,0 0-16,25 0 16,-26 0-16,1 0 15,0 0-15,25 0 16,-25 0-16,-1 0 15,26 0-15,-25 0 16,0 0-16,-1 0 16,26 0-16,-25 0 15,0 0-15,-1 0 16,26 0-16,-25 25 16,0-25-16,24 0 0,-24 0 15,0 0-15,24 0 16,-24 0-16,0 0 15,0 0-15,24 0 16,1 0 0,-25 0-16,0 0 15,24 0-15,-24 0 16,0 0-16,0 0 16,24 0-16,-24 0 15,0 0-15,24 0 16,-24 0-16,0 0 15,25 0 1,-1 0-16,1 0 16,-25 0-16,0 0 15,24 0-15,-24 0 16,0 0-16,24 0 16,-24 0-16,25 0 15,-25 0-15,24 0 16,-24 0-16,25 0 15,-1 0-15,1 0 16,-1 0-16,1 0 16,-25 0-16,0 0 15,-1 0-15,26 0 16,-25 0-16,24 0 0,1 0 16,25 50-1,-26-50-15,1 0 0,-1 0 16,1 0-16,0 0 15,-1 0-15,1 0 16,-1 0-16,1 0 16,0 0-16,-26 0 15,51 0-15,-26 0 16,26 0-16,24 0 16,-25 0-16,-24 0 15,0 0-15,-1 0 16,26 0-16,-1 0 0,1 0 15,-1 0-15,-24 0 16,-1 0-16,1 0 16,24 0-16,-24 0 15,-1 0-15,1-25 16,0 25-16,-1 0 16,26 0-16,-26 0 15,26 0-15,-1 0 16,-24 0-16,24 0 15,1 0-15,-1 0 16,-24 0-16,-1 25 16,-24-25-16,49 0 15,-49 0 17,0 0-17,0 0 1,24 0-16,-24 0 15,0-25-15,25 25 16,-26 0-16,26 0 16,-25 0-1,24-25-15,-24 25 16,0 0-16,25-25 16,-1 25-1,-24-49-15,25 49 16,-50-25-1,74 25-15,-49 0 16,-25-25 0,25 25 15,-25-50 16</inkml:trace>
  <inkml:trace contextRef="#ctx0" brushRef="#br0" timeOffset="74149.98">11435 16371 0,'25'0'140,"0"0"-124,49 50 0,-24-50-1,-26 25-15,26-25 16,-25 0-1,-25 24-15,49-24 16,-24 0 15,0 0-15,25 0-16,24 0 16,-24 0-1,-26 0 1,1 0-1,50-49 1,-26 49 0,-24 0-16,0 0 15,25-25-15,-26 25 16,1 0-16,25 0 16,-25 0-16,-1 0 15,1 0-15,25 0 16,-25 0-16,-1 0 15,51 0 1,-26 50 0,-24-50-16,0 24 15,25-24-15,-50 50 16,49-50-16,-24 25 16,-25 0 30,0-50 33,0-25-64,50 50 1,-50-25-16,49 25 0,1-24 15,-1 24-15,1 0 16,0 0-16,-26-50 16,1 50-16,50 0 15,-50 0 1,24 0-16,-24 0 16,0 0-16,24 0 15,-24 0-15,0 0 16,0 0-16,24 0 15,1 25 1,0-25 0,-1 25-1,-24-25-15,25 0 16,-26 0 0,26 0-16,0 0 15,-26 0-15,1 0 16,25 0-1,-1-50 1,-24 50 0,25 0-1,-1 0-15,-24 0 16,25 0-16,-25 0 16,24 0-16,1 0 15,-25 0-15,24 0 16,-24 0-1,-25-25-15,75 25 0,-26 0 16,-24 0 0,0 0-16,24 0 15,-24 0-15,0 0 16,0 0-16,24 0 16,-24 0-16,0 0 15,0 0-15,24 0 16,-24 0-16,0 0 15,25 0-15,-26 0 16,1 0-16,0 0 16,25 0-16,-26 0 15,1 0-15,25 0 16,24 0-16,-24 0 0,-25 0 16,0 0-16,24 0 15,-24 0-15,0 0 16,0 0-16,24 0 15,-24 0-15,0 0 16,0 0-16,24 0 16,1 0-16,-25 0 15,-1 0-15,26 0 16,-25 0-16,0 0 16,24 0-16,-24 0 15,0 0-15,24 0 16,-24 0-16,0 0 0,0 0 15,24 0-15,-24 0 16,25 0 0,-1 0-1,1 0 1,0 0 0,-25 0-1,-1 0 1,-24 50-16,75-50 15,-50 0 1,24 0 0,1 25-1,-25-25 1,24 0 0,1 0-1,-1 0 1,-24 0-16,25 0 15,-1 0 1,-24 0 0,0 0-1,49 0 1,-49 0 0,25 0-16,-25 0 15,-1 0-15,1 0 0,25 0 16,-50 24-1,49-24-15,-24 0 16,25 0 0,-1 0-16,-24 0 15,0 0-15,0 0 16,49 0-16,-49 0 16,25 0-1,-1 0 1,-24 0-1,25 50 1,-1-50 0,-24 0-16,50 0 15,-26 0 1,1 0 0,24 0-1,-24 0 1,-25 0-1,24 0 1,1 0 0,-1 0-16,-24 0 15,25 0 1,-1-25 0,1 25-1,0 0 1,-25 0-16,-1 0 15,26 0 1,0 0 0,24 0-1,-74-25 1,25 25-16,0 0 31,-25-24-15,24 24-16,26 0 31,-25 0-15,0 0 31,-25-25-32,49 25-15,-24 0 31,25 0-15,-50-50 0,24 50-1,26-25 1,-25-24 15,24 24 0,-24 0 1,-25-25-1,25 50-15,25-24 15,-26-26 0,26 25-15,-50 0 15,25 25 0,-25-49 16,-75 49 219,26 0-266</inkml:trace>
  <inkml:trace contextRef="#ctx0" brushRef="#br0" timeOffset="80322.02">17512 15007 0,'0'-50'63,"0"25"-47,0 1-1,-50 24-15,50-50 16,0 25-1,0 0 1,0 1 0,0-26-1,0 25 1,0 0 0,0-24-1,25 24 1,0 25-1,-25-25 1,25 25-16,49-49 16,-24 49-1,-50-25 1,25 25-16,24-25 16,1 25-1,24-50 1,-49 50-1,0 0-15,-25-24 16,74 24-16,-24 0 16,-25 0-1,-25-50-15,49 50 16,1 0 0,24 0-1,-24 0-15,-25-25 16,0 25-16,24 0 15,1 0 1,-1 0 0,26 0-1,-50 0-15,0 0 16,24 0-16,1 0 0,-1 0 16,-24 0-1,25 0-15,-1 0 0,-24 0 16,25 50-16,-1-50 15,26 0-15,-26 0 16,1 25-16,0-25 16,-1 0-16,1 49 15,24-49-15,-24 0 16,-1 25-16,1-25 16,0 0-16,-1 50 15,1-50-15,0 0 16,-1 24-16,-24-24 15,49 0-15,-49 0 16,0 0-16,0 0 16,24 0-16,-49 50 0,50-50 15,-25 0 1,24 0 0,-24 0 15</inkml:trace>
  <inkml:trace contextRef="#ctx0" brushRef="#br0" timeOffset="80838.22">20067 14362 0,'0'50'125,"0"-26"-110,74 1-15,-49 25 16,0-25-16,49 24 0,-49-49 16,25 50-1,-1-50-15,-98 0 63,-1 25-48,25-25-15,-24 49 16,24-49-16,0 50 16,25-25-16,-49-25 15</inkml:trace>
  <inkml:trace contextRef="#ctx0" brushRef="#br0" timeOffset="82692.08">20092 16222 0,'49'0'141,"1"0"-125,0 0-16,-1 0 15,-24 0-15,49 0 16,-49 0-16,0 0 16,0 0-16,24 0 0,-24 0 15,0 0-15,25 0 16,-1 0-16,1 0 15,0 0-15,-1 50 16,1-50-16,-1 0 16,1 0-16,-25 0 15,0 0-15,24 0 16,-24 0-16,0 0 16,24 0-16,26 25 15,-26-25-15,26 0 16,-26 0-16,1 0 15,0 49-15,-1-49 16,1 0-16,24 0 16,1 0-16,-1 0 0,25 0 15,-24 25-15,24-25 16,0 0-16,0 0 16,1 0-16,-1 0 15,25 0-15,-25 0 16,-24 0-16,-1 0 15,0 0-15,1 0 16,-1 0-16,1 0 16,-1 0-16,-24 0 15,-1 0-15,1 0 16,-1 0-16,1 0 16,0 0-16,-26 0 0,1 0 15,0 0 1,49 0-16,-74 50 15,50-50-15,0 0 16,-26 0 15,-24-25 1</inkml:trace>
  <inkml:trace contextRef="#ctx0" brushRef="#br0" timeOffset="83562.2">20836 16346 0,'25'0'94,"0"0"-94,24 0 15,50 0-15,50 0 16,50 0-16,49 0 16,25 0-16,24 75 15,75-75-15,25 0 16,0 0-16,25 0 15,-125 0-15,-73 0 16,-51 0-16,-74 0 0,-24 0 16,-26 0-1,-24 0-15,0 0 0</inkml:trace>
  <inkml:trace contextRef="#ctx0" brushRef="#br0" timeOffset="84904.11">24036 16272 0,'0'0'0,"74"0"15,1 0-15,-1 0 16,100 0-16,49-50 16,-25 50-16,1-49 0,-1 49 15,1-75-15,-51 75 16,1-74-16,-74 74 15,-51-50-15,-24 25 32</inkml:trace>
  <inkml:trace contextRef="#ctx0" brushRef="#br0" timeOffset="85217.48">24954 16123 0,'0'0'0,"24"0"31,26-50-31,49 50 0,25 0 16,50 0-16,-1 0 0,-49 0 16,25 0-1,-49 0-15,-1-49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9:08:22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23366 5978 0,'-25'0'32,"25"-25"124,25 25-156,25 0 15,-26 0-15,51-25 16,24 25-16,-25 0 0,26-49 16,-26 49-16,25 0 15,25-75-15,-49 75 16,-26-25-16,1 25 16,0 0-16,-26 0 15,-24-24-15,50 24 16,-25 0-16,24 0 15,-24 0-15,25 0 16,-1-50-16,1 50 16,0-25-16,-1 25 15,-24-49-15,25 49 16,-26 0 46,-48 0 17,-26 0-79</inkml:trace>
  <inkml:trace contextRef="#ctx0" brushRef="#br0" timeOffset="653.59">23490 6201 0,'0'0'0,"50"0"63,24-25-48,50 25-15,25-74 16,0 74-16,24-74 15,1 24-15,0 0 16,-50 1-16,0-1 0,-50 25 16,-24 25-1,-1-74-15</inkml:trace>
  <inkml:trace contextRef="#ctx0" brushRef="#br0" timeOffset="2469.52">27558 1439 0,'0'24'15,"0"26"1,0 0 0,50-26-1,-1-24 1,1 0-1,-1 0 1,-24 0 0,-25-24-16,50-26 15,-50 25-15,0 0 16,0-24-16,0 24 0,-25 25 16,25-50-1,-74 50-15,24 0 16,25 0-16,0 0 15,1 0-15,-51 0 16,75 50 0,-25 0-16,25-26 15</inkml:trace>
  <inkml:trace contextRef="#ctx0" brushRef="#br0" timeOffset="3031.42">28253 992 0,'0'-49'0,"0"98"94,0 1-79,0-1 1,49-49-16,-24 25 16,49-25-16,1 0 15,-1 0-15,-49 0 16,0 0-1,-25-25-15,0-24 16,0-26 0,-99 51-1,49 24 1,25 0-16,-24 0 16,-26 74-1</inkml:trace>
  <inkml:trace contextRef="#ctx0" brushRef="#br0" timeOffset="3864.1">28178 2108 0,'-25'0'16,"25"25"46,0 50-46,25-75-1,25 24-15,-25-24 16,24 25-16,-24-25 0,0 0 16,-25-49-1,0 24 1,0-25-16,0 25 16,0-24-1,-50 49 1,25 0-1,-24 0-15,24 0 16,-25 0 0,26 0-1,24 49 1</inkml:trace>
  <inkml:trace contextRef="#ctx0" brushRef="#br0" timeOffset="4141.39">28724 1587 0,'0'-24'31,"25"24"0,-1 24-31,26 1 16,0 25-16,-1-25 16,1 49-16,-25-24 15,-25-1-15</inkml:trace>
  <inkml:trace contextRef="#ctx0" brushRef="#br0" timeOffset="4562.42">28749 2654 0,'0'0'0,"24"0"32,1 50-17,25-25-15,-25-25 16,-1 74-16,26-49 15,-25 0-15,24 24 16</inkml:trace>
  <inkml:trace contextRef="#ctx0" brushRef="#br0" timeOffset="5041.88">29344 2456 0,'0'-25'31,"25"25"31,24 0-62,-24 0 16,50-25 0,-51 25-1,-24-50 17,0 26-1,0-1 0,-49 25-15,-1 0-16,1 0 15,24 0 1,0 0-16,-25 0 16,26 0-16,-26 49 0,50-24 15,-50-25-15,50 25 16</inkml:trace>
  <inkml:trace contextRef="#ctx0" brushRef="#br0" timeOffset="5724.88">29294 3175 0,'25'50'78,"50"49"-62,-26-74-1,-24 24-15,-25-24 16,50 0-16,-50 24 16,49-49-16,-49 25 15,25-25-15</inkml:trace>
  <inkml:trace contextRef="#ctx0" brushRef="#br0" timeOffset="6069.7">29890 2704 0,'0'0'0,"49"0"79,-49 25-79,25-1 15,-25 1-15,50 25 16,-50-1-16,49 1 15,-49 0-15,0 24 16,25-24-16,-25-26 16</inkml:trace>
  <inkml:trace contextRef="#ctx0" brushRef="#br0" timeOffset="24631.57">26219 7789 0</inkml:trace>
  <inkml:trace contextRef="#ctx0" brushRef="#br0" timeOffset="25254.16">26219 7764 0,'-25'0'78,"0"0"63,0 0 31</inkml:trace>
  <inkml:trace contextRef="#ctx0" brushRef="#br0" timeOffset="27015.36">25971 7739 0,'0'0'0,"-25"0"15,-25 0 16,25 0-31,0 0 16,-24 0 0,-1 0-1,1 0 1,24 0-16,0 0 16,-25 0-16,-24 0 15,0 0-15</inkml:trace>
  <inkml:trace contextRef="#ctx0" brushRef="#br0" timeOffset="33322.04">6573 10145 0,'-25'0'16,"25"-49"-1,0 24 1,-49 25-1,74 0 157,-1 0-156,26 0 0,-25 0-1,24 0-15,26 0 16,-1 0-16,1 0 15,-26-50-15,1 50 16,0 0-16,-1 0 16,-24 0-16,25 0 15,-1 0-15,1 0 32,-1-25-32,1 25 15,-75 0 32,0 0-47,-24 0 16</inkml:trace>
  <inkml:trace contextRef="#ctx0" brushRef="#br0" timeOffset="33764.04">6499 10244 0,'-25'0'16,"0"0"15,-24 0 0,73 0 1,26 0-32,0 0 15,24 0-15,0 0 16,26 0-16,-26 0 15,-24-74-15,-1 74 16,-49-50-16,50 50 16,-75 0 46</inkml:trace>
  <inkml:trace contextRef="#ctx0" brushRef="#br0" timeOffset="36119.74">22448 9302 0,'0'-25'31,"0"-49"-15,25 24 0,0 50-1,-25-25-15,49 25 16,1 0-1,-25 25-15,24-25 16,-24 74-16,0-74 16,-25 75-16,50-26 15,-50-24-15,0 50 16,0-26 0,0-24-1,0 25 1,0-26-1,0 1 1,-50 25 15,75-100 63,0 25-78,24-24-16,1-26 15,0 51-15,-1-26 16,26 0-16,-51 26 16</inkml:trace>
  <inkml:trace contextRef="#ctx0" brushRef="#br0" timeOffset="37028.71">22845 8781 0,'0'-25'16,"0"0"-16,0-49 15,0 49 1,50 0 0,-25 25-1,-1 0 17,-24 25-32,0 25 15,0-26-15,0 1 16,75-25 46,-26 0-46,-24 0-16,0 0 16,0 0-16,24 0 15,1 50 1,-50-25-1,0-1 17,0 1-17,0 25 1,-50-1 0,26-24-1</inkml:trace>
  <inkml:trace contextRef="#ctx0" brushRef="#br0" timeOffset="37259.17">23862 8806 0,'25'0'31,"49"-100"-15,-24 100 0,-25-24-16,0 24 15</inkml:trace>
  <inkml:trace contextRef="#ctx0" brushRef="#br0" timeOffset="37433.42">24110 8905 0,'25'0'31,"25"0"-15,-1-50-16,-24 50 15,0-49-15,24 49 16</inkml:trace>
  <inkml:trace contextRef="#ctx0" brushRef="#br0" timeOffset="39688.99">24929 8483 0,'0'-25'15,"0"1"16,0-26 32,-25 50-16,-25 0-32,25 0 1,1 50 0,-26-26-1,25 1 1,25 25 15,0 24-15,0-49-16,0 25 15,0-26-15,0 26 16,50-50 15,-25 0-15,24 0 0,1 0-16,-25 0 15,-25-25 1,49 25-16,-24 0 15,50 0 1,-51 0 0,26 0 15,-25 0-15,24 50 15,-49-25-16,25-25-15,-25 24 32,0 26-17,-49 0 1,24-26 0,0-24-1,-25 50 1,26-50-1,-1 0 1,-25-25 0,25 25-1,25-49 1,0 24 0,0 0-1,0-25-15,0 1 16,0 24-1,0 0 1,0-24 0,0 24-1,0 0 1,0 0 0,0-24-1,0 24 1,-24 25-1,24-25-15,-50 25 32,25-50-17,0 50 17,-24 0-1,49 25-31,-25-25 15,0 25 1,-25 0 15,50 24 1,0-24-1,0 0-31,0 25 15,0-1 1,25-24 0,0-25 15,0 0-15,0 0-16,49 0 15,-24 0 1,-25 0 15,-1 0-15,26 0-1,-50-25-15,25 25 0,0 0 16,-1 0 0,26 0 15,-25 0 0,-25 25-15,25-25-1,-25 50-15,0-26 16,0 1 0,0 0-1,0 25 1,0-26 15,-25-24-31,-25 0 16,-24 25-1,24-25 1,25 0 15,25-49 16,0-1-31,0 0-1,0 1 1,0-1 0,0 25-1,0 1 1,0-26-1,0 0 1,0 26 15,-49 24-15,24 0 0,-25 0-1,-24 0 1,49 24-16,25 26 15,-50-25-15,50 24 16</inkml:trace>
  <inkml:trace contextRef="#ctx0" brushRef="#br0" timeOffset="41107.11">26566 8508 0,'0'50'125,"0"-1"-109,74 1-1,-24-50-15,-1 0 16,1 0-16,-25 0 16,24 0-16,-49-25 15,0 0-15,0-24 16,0 24-16,-24 0 16,-1 25-1,25-50-15,-25 50 16,0 0-1,25 25-15,-49-25 16,49 25-16,0 0 31</inkml:trace>
  <inkml:trace contextRef="#ctx0" brushRef="#br0" timeOffset="41528.28">26938 8359 0,'25'0'94,"-1"0"-94,26 0 15,-25 0-15,0-25 16,24 25 0,-49-24 15,-49 24-16,24 0 1,-25 0 0,25 0-1,-24 0 1</inkml:trace>
  <inkml:trace contextRef="#ctx0" brushRef="#br0" timeOffset="41926.25">27260 8086 0,'75'0'79,"-26"0"-64,-24 0-15,0 0 16,25 0-1,-50-49 1,0 24 15,-50 25-15,0 0 0,-24 0-1,49 0 1,25 74-1</inkml:trace>
  <inkml:trace contextRef="#ctx0" brushRef="#br0" timeOffset="42501.18">27186 9103 0,'-50'0'15,"75"0"63,0 25-78,0-25 16,49 0-16,-49 0 16,0 0-16,0 0 15,24-25 1,-49 1-16,0-26 16,0 25-16,-25-25 15,-49 26 1,24 24-1,1 0 1,24 0 0,-25 24-1,50 26 1,25-25 0</inkml:trace>
  <inkml:trace contextRef="#ctx0" brushRef="#br0" timeOffset="42930.02">27384 8756 0,'50'0'93,"24"0"-77,-49 0-16,0 0 16,0 0-16,24 0 15,-73-25 48,-1 25-48,25-25-15,-25 25 16,-25 0 0,26 0-1,-1 0 1,25 50-1</inkml:trace>
  <inkml:trace contextRef="#ctx0" brushRef="#br0" timeOffset="43178.28">27806 8334 0,'0'0'0,"25"0"62,24 25-62,-24 0 16,0 25-16,25-1 15,-50 26-15,24-26 16</inkml:trace>
  <inkml:trace contextRef="#ctx0" brushRef="#br0" timeOffset="44256.94">27632 9475 0,'-49'0'63,"24"0"-17,25 50-46,0-25 16,0 0-16,25 24 16,24-24-16,-24 0 15,25-25-15,-1 0 16,-24 0-16,0 0 0,-25-50 16,50 25-16,-50 1 15,0-26-15,-50 25 16,0-24-1,1 49 1,-1 0 0,50 24-16,-49-24 15,49 50-15,-50-50 16,50 50-16,-50-50 16,50 49-16</inkml:trace>
  <inkml:trace contextRef="#ctx0" brushRef="#br0" timeOffset="44593.11">27930 9203 0,'0'-25'32,"25"25"-1,-25 49-16,74-24-15,-49 25 16,0-25-16,49 24 16,-24-24-16,-25 0 15</inkml:trace>
  <inkml:trace contextRef="#ctx0" brushRef="#br0" timeOffset="44999.98">28377 9004 0,'-25'0'47,"50"0"0,24 50-32,-24-50-15,25 0 16,24 0-16,-24 25 0,-1-25 16,-49-25 15,0 0-16,-25 25-15,-49-50 16,24 50 0,1 0-1,24 0 1,25 50 0,0-25-16</inkml:trace>
  <inkml:trace contextRef="#ctx0" brushRef="#br0" timeOffset="45441.41">29046 9575 0,'25'0'31,"25"49"-15</inkml:trace>
  <inkml:trace contextRef="#ctx0" brushRef="#br0" timeOffset="45569.61">29344 9897 0,'0'25'16,"50"-25"0</inkml:trace>
  <inkml:trace contextRef="#ctx0" brushRef="#br0" timeOffset="45666.94">29542 10071 0,'0'25'16</inkml:trace>
  <inkml:trace contextRef="#ctx0" brushRef="#br0" timeOffset="46221.28">30162 10393 0,'0'-49'32,"50"73"30,25 51-31,-26-26-15,-24-24-16,25-25 16,-50 50-1</inkml:trace>
  <inkml:trace contextRef="#ctx0" brushRef="#br0" timeOffset="46537.96">30535 10269 0,'0'-25'16,"49"25"62,-49 25-78,50-25 16,-1 75-16,-49-51 15,50-24-15,-50 25 16,25-25-16,-25 25 15</inkml:trace>
  <inkml:trace contextRef="#ctx0" brushRef="#br0" timeOffset="46835.08">30882 9947 0,'0'0'0,"-25"0"31,50 0 32,-25 24-63,25 1 15,-25 0-15,49 25 16,-49-25-16,50 24 16,-50-24-16</inkml:trace>
  <inkml:trace contextRef="#ctx0" brushRef="#br0" timeOffset="55601.86">11534 11981 0,'0'0'0,"-25"0"16,1 0-1,-26-25 17,25 25-17,0 0 32,50 0 94,25 0-126,-1 0 1,-24 0-16,25 0 16,-1 0-1,1 0-15,-25 0 16,0 0-1,-1 0 17,26 0-17,-25 0 1,0 0 0,24 0-1,1 0-15,-25 0 16,-1 0-16,26 0 15,0 0 1,-1 0 0,1 0-1,-25 0-15,24 0 16,-24 0-16,0 0 16,0 0-16,24 0 15,26 0-15,-26 0 16,1 0-16,-25 0 15,0 0-15,49 0 16,-49 0 0,0 0-1,-1 0 17,26 0-17,-25 0 16,-25-25 32</inkml:trace>
  <inkml:trace contextRef="#ctx0" brushRef="#br0" timeOffset="56185.87">11807 11832 0,'-25'0'31,"50"0"47,25 0-78,24 0 16,25 0-16,50-25 16,25 25-16,-1-50 15,-49 50-15,0 0 16,25-49-16,-50 49 0,-24 0 15,-26 0-15,1 0 16,-50-25 109</inkml:trace>
  <inkml:trace contextRef="#ctx0" brushRef="#br0" timeOffset="56808.92">12204 11733 0,'25'0'79,"49"0"-64,1 0-15,24 0 16,0-25-16,50 25 15,-50 0-15,0-50 16,0 50-16,-24 0 16,-26 0-16</inkml:trace>
  <inkml:trace contextRef="#ctx0" brushRef="#br0" timeOffset="59695.71">23490 12105 0,'0'0'0,"50"0"140,24 0-124,25 0-16,0 0 16,26 0-16,-26 0 15,25 0-15,25 0 16,-25 0-16,24-25 15,-24 25-15,25 0 0,-25 0 16,-24 0-16,-1 0 16,0 0-16,50 0 15,-75 0-15,1 0 16,-26 0-16,1 0 16,-1 0-16,1 0 15,0 0-15,-26 0 16,1 0-1</inkml:trace>
  <inkml:trace contextRef="#ctx0" brushRef="#br0" timeOffset="61187.84">27310 12030 0,'-50'0'16,"100"0"155,-25 0-155,24 0-16,1 0 0,0 0 16,24 0-16,0 0 15,1 0-15,24 0 16,-25 0-16,-24 0 16,24 0-16,-24 0 15,0 0-15,-1 0 16,1 0-16,0 0 15,-1 0-15,1 0 16,24 0-16,-24 0 16,-1 0-16,1 0 15,0 0-15,24 0 16,-24 0-16,-1 0 16,26 0-16,-1 0 0,0 0 15,26 0-15,-51 0 16,1 0-16,0 0 15,-1 0-15,26 0 16,-1 0-16,0 0 16,1 0-16,-1 0 15,-24 0-15,-1 0 16,26 0-16,-50 0 16,-1 0-16,1 0 15,25 0-15,-25 0 16,-1 0-1,26 0-15,-25 0 16,24 0 0,-24 0-1,25 0 1,-25 0 15</inkml:trace>
  <inkml:trace contextRef="#ctx0" brushRef="#br0" timeOffset="77606.55">12427 14139 0,'-25'0'0,"25"-25"31,-24 25-15,48 0 124,26 0-124,24 0-16,-24 0 15,24 0-15,1-50 16,24 50-16,-25 0 16,1 0-16,-1 0 15,25 0-15,1 0 16,-26-25-16,1 25 16,-1 0-16,25 0 15,25-49-15,-25 49 16,1 0-16,-1 0 15,-25 0-15,1 0 16,-1-50-16,0 50 0,-24 0 16,-25 0-16,25 0 15,-1 0-15,1 0 16,24 0-16,-24 0 16,24 0-16,1-25 15,-26 25-15,26 0 16,-1 0-16,0 0 15,-24 0-15,0 0 16,-1 0-16,1 0 16,24 0-16,1 0 15,-1 0-15,25 0 16,1 0-16,-1 0 16,25 0-16,25 0 0,-50 0 15,-25 0-15,1 0 16,-1 0-16,1 0 15,-1 0-15,25 0 16,0 0-16,25 0 16,25 0-16,-25 0 15,25 0-15,-50 0 16,0 0-16,1 0 16,-26 0-16,-24 0 15,-1 50-15,-24-50 16,0 0-1,-25 25-15,50-25 16,-1 49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9:10:31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18132 9302 0,'-25'0'172,"-24"0"-125,24 0-16,0 0 32,0 0-32,25 25-15,-49-25-1,49 24 16,-25-24-15,25 50 15,-25-25-15,25 0 15,-49 24-15,49-24 15,-25-25 0,25 25-31,0 24 32,-50-24-17,50 0 1,0 25-16,0-26 31,0 1-31,0 0 16,0 25-1,25-50 1,-25 24-16,0 1 16,25-25-1,-25 50 1,25-50-1,-25 25 1,49-25-16,-24 0 31,25 0-15,-26 0 0,26 0-1,-25-25 1,-25 0 15,25 25-31,-25-25 16,49-24-1,-49 24 1,25 25-16,-25-25 16,0 0-1,25 25-15,-25-74 16,0 49 15,49 0-31,-49-24 16,0 24-1,0 0 1,0 0 0,0-24 15,0-1-16,-24 50-15,24-25 16,-25 0 0,0-24 15,-25 49-15,26 0 15,-1-25-16,-25 25 1,25 0 0,1 0-1,-26 0 17,0 0-17,50 25 1,-49 24-1,24-24-15,-25 25 16,50-1 0,0 1-1,0 0 1,0-26 0,0 26-1,0 24 1,25-24-1,-25-25 1,0 0 0,25-25-16,-25 49 15,25-49-15,0 0 32,24 0-32,-49 25 15,50-25-15,-1 0 16,-24 0-1,25 0 1,24-25 0,-49 25-1,-25-25 1,25 1 0,-25-26-1,0 25 1,49 25-16,-49-25 15,0 1 1,25-26-16,-25 25 16,0 0-1,0-24 1,0 24 15,0 0-15,0-24 15,-49 49-31,24-25 31,0 25-15,-25 0 0,26 0-1,-1 0 16,0 0-15,-25 0 0,26 0 15,-26 49 0,50-24-15,-25-25-16,25 25 0,0 25 31,-25-50-31,25 24 0,0 1 16,0 25-1,0-1 1,0 26 0,0-26-1,0-24 1,0 0 15,25-25-15,25 50-1,-25-50 1,-1 0 0,51 0-16,-75-25 15,25 25-15,-1-25 16,-24 0-1,50 25 1,-50-49-16,25-26 16,-25 50-1,0-24 1,25-1 0,-25 1-1,0 24 1,0 0-1,0 0 1,-25-24 0,-25 24-1,50-25 1,-25 50-16,25-25 16,-24 25-1,-1 0 16,-25 0-15,25 0 0,1 0-1,-26 0 1,25 25-16,0 0 16,-24 25-1,49-1 1,0 1-1,0 24 1,0-24 0,0-25-1,0-1 1,49-24 0</inkml:trace>
  <inkml:trace contextRef="#ctx0" brushRef="#br0" timeOffset="3193.27">26888 2729 0,'0'-25'31,"0"74"63,0-24-79,0 25-15,0 24 16,0-24-16,0-1 16,0 1-16,0-25 15,50 24-15,-50-24 16,0 0 0,0-50 62,0 0-78,25-24 15,-25 24-15,0 0 16,24-24-16,-24 24 16,50 25 15,-25 0 0,0 25-15,-25 24-1,49-49 1,-49 25-16,0 0 16,0-50 46,0 0-46,0-24-16,0-1 15,0-24-15,0 49 16,25 0-16,-25-25 16,25 50-1,-25-49-15,50 49 16,-1 0-1,-24 0 1,-25 25 0,50 49-1,-50-49-15,0 0 16,24 49-16,-24-49 16,0 0-16,50 24 15,-50-24-15,0 0 16,50-25-1,-50 49 1</inkml:trace>
  <inkml:trace contextRef="#ctx0" brushRef="#br0" timeOffset="3747.57">27707 3101 0,'0'24'125,"0"1"-110,0 0 1,0 25-16,0-26 15,0 1-15,74 50 16,-24-75 0,-1 0-1,-49-25 1,0 0-16,0 0 16,0 0-16,0-24 15,0 24-15,0-25 16,-49 50-1,24-49 1,0 49 0,-49 25-1,49 24 1,25 1 0</inkml:trace>
  <inkml:trace contextRef="#ctx0" brushRef="#br0" timeOffset="4115.51">28153 2902 0,'0'-25'15,"25"25"1,25 0 0,-50-49-1,49 49-15,-24 0 16</inkml:trace>
  <inkml:trace contextRef="#ctx0" brushRef="#br0" timeOffset="4295.74">28253 3026 0,'74'0'62</inkml:trace>
  <inkml:trace contextRef="#ctx0" brushRef="#br0" timeOffset="7409.63">28749 2580 0,'0'0'0,"0"-50"31,49 50-15,-24 0-16,25 0 16,-26 25-1,-24 24 1,50-24-16,-50 25 15,0 0-15,0-26 16,0 1-16,0 25 16,0-25-1,0-75 32,0 0-31,0 26-16,25-1 15,-25-25-15,0 25 16,49 25-16,-49-49 0,0-1 16,0 0-1,0 26 17,-24 24-1,-1 0-16,25 49 1,0-24-16,0 0 16,0 24-16,0-24 15,0 0-15,0 25 16,74-25-16,-49-25 16,0 24-16,25-24 0,-26 0 15,1 0 1,50-24-16</inkml:trace>
  <inkml:trace contextRef="#ctx0" brushRef="#br0" timeOffset="7695.07">28773 2282 0,'0'0'16,"-49"-25"0,74-24 15,-1 49-31,26 0 15,0-25-15,-1 25 16,1 0-16,-1-50 16</inkml:trace>
  <inkml:trace contextRef="#ctx0" brushRef="#br0" timeOffset="8557.24">29666 2356 0,'0'-24'15,"-24"24"1,48 24 62,26 76-62,-50-76-1,74 1-15,-74 50 16,25-51-16,25-73 47,-50-1-47,0-24 15,25 24-15,-25 25 0,0-24 32,49 49 30,-24 49-46,-25 1-1,50-25-15,-50 24 16,74 26-16,-74-1 16,50-24-16,-50 0 15,24-1-15,-24 1 16,0-1-16,-49-24 31,-1-25-31,25 0 0,1 0 16,-1 0-16,-50 0 15,51 0-15,-1-49 16</inkml:trace>
  <inkml:trace contextRef="#ctx0" brushRef="#br0" timeOffset="8909.27">29567 1960 0,'25'0'47,"49"0"-47,-24-75 0,0 75 15,-1-49-15,1 24 16,-25-25-16</inkml:trace>
  <inkml:trace contextRef="#ctx0" brushRef="#br0" timeOffset="30746.19">27756 4118 0,'25'49'79,"-25"26"-79,0-51 15,25 26-15,-25-25 16,50 24-16,-50 1 15,0-75 64,0-24-79,0-1 15,0-24-15,0 49 0,0 0 16,49 25 31,-24 25-32,25 24 1,-50-24 0,24-25-1,-24 25 1,0-75 31,0 1-32,25 49-15,-25-25 0,75 25 47,-26 0-31,1 25-1,-25 0 1,-25 24 0,49 1-1,-49-25-15,0-1 16,0 1-16,-24-25 16</inkml:trace>
  <inkml:trace contextRef="#ctx0" brushRef="#br0" timeOffset="30935.07">28501 4266 0,'0'25'47,"0"25"-32,24-50 1,-24 49-16,50-49 15,-50 50-15,50-50 16</inkml:trace>
  <inkml:trace contextRef="#ctx0" brushRef="#br0" timeOffset="31122.96">28823 4043 0,'0'0'0,"0"-25"16,50 25-1,24 0 1,0-49-16,-24 49 16</inkml:trace>
  <inkml:trace contextRef="#ctx0" brushRef="#br0" timeOffset="31280.38">29046 4316 0,'0'0'16,"50"0"15,-25 0-31,0 0 16,24-50-16</inkml:trace>
  <inkml:trace contextRef="#ctx0" brushRef="#br0" timeOffset="32096.39">29468 3969 0,'0'-25'16,"50"0"15,-26 25-16,1 0 1,25 0 0,-50 75-16,0-26 0,25-24 15,-25 25-15,0-26 16,0 1-16,0 25 16,0-100 46,0 1-46,0-1-16,49 0 15,-49 26-15,25-51 16,-25 50 15,25 25-15,-25-24 31,0 73 15,0 26-46,74-26-1,-49-49-15,0 50 16,24-50-16,-49 25 16,50-25-16,-25 0 15</inkml:trace>
  <inkml:trace contextRef="#ctx0" brushRef="#br0" timeOffset="32412.19">29518 3770 0,'0'0'15,"0"-24"-15,24-26 32,1 50-17,0-25-15,25 25 16,-1-50-16,1 50 15</inkml:trace>
  <inkml:trace contextRef="#ctx0" brushRef="#br0" timeOffset="33102.28">30336 3621 0,'0'-24'0,"-49"24"15,49 49 63,0-24-78,24 0 16,-24 25-16,25-26 16,25-24-1,-25 0 1,-1 0-1,-24-49-15,50 24 16,-50-25-16,0 1 31,0 24-15,25 50 46,-25 24-62,74 26 16,-74-1-16,75 1 16,-26 24-16,-24 0 15,-25 0-15,50 0 16,-50-24-16,0-26 16,0-24-16,0 0 15,-50-25 16,50-25-15,-25 0-16,25-24 16,0-26-16,0 26 15,0-1-15,0 25 16</inkml:trace>
  <inkml:trace contextRef="#ctx0" brushRef="#br0" timeOffset="34265.06">28079 5581 0,'0'0'0,"50"99"78,-50-74-78,24 25 15,-24-26-15,50 26 16,-50-25-16,0 0 16,0-50 46,0 0-46,0-25-16,0 1 15,25 49 17,24 0-17,1 0-15,-25 25 16,0 24 0,-25-24-1,0-75 63,0 1-78,0 24 16,49 0 15,-24 25 0,25 0-31,-1 0 16,-24 0 0,-25 25-1,0 49 1,0-49-16,0 25 16,0-25-1</inkml:trace>
  <inkml:trace contextRef="#ctx0" brushRef="#br0" timeOffset="34714.91">28773 5680 0,'0'0'0,"0"-25"15,0 1 1,25 24 15,25 0-15,-25 24 15,-25 1-15,0 25-1,0-25 1,0-1-1,0 1 32,49-25 47,1 0-94,-1-49 16,26-1-16,-25 25 0,-1-24 15</inkml:trace>
  <inkml:trace contextRef="#ctx0" brushRef="#br0" timeOffset="34856.58">29369 5457 0,'0'0'0,"49"0"31,-24 0-31,0 0 16,25-25-16</inkml:trace>
  <inkml:trace contextRef="#ctx0" brushRef="#br0" timeOffset="35013.99">29468 5655 0,'0'0'0,"0"-24"15,50-1 1,-1 25 0,1 0-16,24-50 15,-49 50-15</inkml:trace>
  <inkml:trace contextRef="#ctx0" brushRef="#br0" timeOffset="35901.01">29989 5184 0,'0'0'0,"0"-25"15,25 25 1,24 0-1,26 0 1,-26 0 0,1 25-1,-50 0 1,25 25-16,-25-26 0,0 26 16,0-25-1,0 0 32,0-50 0,0 0-47,0-25 16,0 26-16,0-1 15,0 0-15,0-49 16,49 24-1,-49 0 1,0 26 15,-24 48 63,24 1-94,0 25 16,0-25-16,24 24 15,-24-24-15,50 25 0,0-26 16,-1 26 0,-24-50-16,25 0 15,-1-25 1</inkml:trace>
  <inkml:trace contextRef="#ctx0" brushRef="#br0" timeOffset="36650.99">30708 4961 0,'0'-25'15,"25"25"79,-25 50-78,50-50-16,-50 49 15,49-49-15,-49 50 16,50-50-16,-25 0 31,-25-50-31,0 26 16,0-1-1,0 0-15,0 50 79,24 0-79,-24 24 15,50 1-15,-50-1 16,50 1-16,-50 24 15,49-24-15,-49 0 16,0-26-16,0 26 16,-25-50-1,-24 25-15,24-25 0,0 0 16,-24 0-16,24 0 16,0 0-16,0 0 15,25-25-15,-49-25 16</inkml:trace>
  <inkml:trace contextRef="#ctx0" brushRef="#br0" timeOffset="36913">30559 4762 0,'0'0'0,"25"-49"32,0 49-32,25 0 15,-1-25-15,1 25 16,-1 0-16,26-74 15</inkml:trace>
  <inkml:trace contextRef="#ctx0" brushRef="#br0" timeOffset="37971.11">28401 7268 0,'0'0'0,"0"-25"32,25 25-17,0 0 1,25 0 0,-1 25-1,-49 24 1,0 1-1,0-25 1,0 0 15,0-50 16,0-25-47,0 25 16,0-24-1,0-1 1,50 50 0,-50-25-16,49 25 0,1 0 15,24 0 1,-74 50 0,25-50-16,-25 25 15,0 24 16,0-98 1,0-26-32,0 26 15,0 24-15,0 0 16,25 25 0,0 0-1,24 0-15,-24 0 16,0 0-1,-25 50-15,74-50 0,-74 49 16,25-49-16,-25 50 16,0 0-1</inkml:trace>
  <inkml:trace contextRef="#ctx0" brushRef="#br0" timeOffset="38390.22">29220 7317 0,'0'0'0,"0"-24"15,0-1 1,25 25-1,49 0 1,-74-50-16,25 50 16,-25 25-1,25-25-15,-25 50 16,0-1 0,0 1-1,25-50-15,-25 49 16,0-24-16,49-25 0,-49 50 15,25-50 1,-50 0 15,-24 0-15,-1 0 0</inkml:trace>
  <inkml:trace contextRef="#ctx0" brushRef="#br0" timeOffset="38540.53">29592 7193 0,'0'0'0,"25"-24"16,24 24-16,1-25 15,-25 25-15,0 0 16,49-50-1</inkml:trace>
  <inkml:trace contextRef="#ctx0" brushRef="#br0" timeOffset="38674.07">29741 7342 0,'0'0'0,"25"0"31,-1 0-31,1-25 0</inkml:trace>
  <inkml:trace contextRef="#ctx0" brushRef="#br0" timeOffset="39162.08">30187 6846 0,'0'0'0,"0"-50"15,25 50 1,25 0 0,-50 50-1,25-25-15,-25 0 16,0 24-16,24-24 15,-24 0-15,0 25 16,0-26 0,0-48 31,0-51-32,0 26-15,0-1 16,0 25-16,0 0 0,0-24 15,25 49 17,50 0-17,-26 0-15,-24 0 16,0 24-16,24-24 16,-49 25-16,50-25 15,-50 25-15,25-25 16,-25 50-16</inkml:trace>
  <inkml:trace contextRef="#ctx0" brushRef="#br0" timeOffset="39675.11">30832 6499 0,'0'0'0,"-25"0"31,25 25 1,25 24-17,25-49 1,-25 50-16,-1-50 16,51 0-1,-75-50-15,74 1 0,-49-1 16,-25 0-1,50 50-15,-50-24 0,0 48 47,0 26-31,0 0-16,0-1 16,24 1-16,-24 24 15,0-24-15,50 24 16,-50 1-16,0-26 15,0 26-15,0-1 16,-50-24-16,26-1 16,-26 1-16,25-50 15,25 25-15,-25-25 0,25-25 16,-49-49-16,49-26 16,25-73-16,49-26 15,50 1-15,25-25 16,25-1-16,-26 76 15,1-1-15</inkml:trace>
  <inkml:trace contextRef="#ctx0" brushRef="#br0" timeOffset="89693.55">15056 16197 0,'0'0'0,"-49"0"32,74 0 124,24 0-140,1 0-1,-25 0-15,24 25 16,1-25-16,-1 0 15,26 0-15,-1 0 16,1 0-16,-1 0 16,-24 0-16,-1 0 15,-24 0-15,25 0 0,-25 0 16,-1 0-16,26 0 16,-25 0-16,0 0 15,-1 0-15,26 0 16,-25 0-16,0 0 15,-1 0-15,26 0 16,-25 0-16,0 0 16,24 0-1,26 0 1,-26 0 0,-24 0-16,0 0 15,25 0-15,-1 0 0,1 0 16,24 0-16,1 0 15,-1 0-15,0 0 16,1 0-16,-1-49 16,1 49-16,-1 0 15,-24 0-15,24-25 16,0 25-16,-24 0 16,-25 0-16,24 0 15,1-50-15,-25 50 16,25 0-1</inkml:trace>
  <inkml:trace contextRef="#ctx0" brushRef="#br0" timeOffset="92349.6">18107 17587 0,'-24'0'16,"98"0"62,0 0-63,50 0-15,25 0 16,50 0-16,49 0 16,0 0-16,-25 49 15,-49 1-15,-75-1 16</inkml:trace>
  <inkml:trace contextRef="#ctx0" brushRef="#br0" timeOffset="92710.43">18653 17711 0,'25'0'15,"25"0"1,49 0-16,74-50 15,26 50-15,24-50 16,50 50-16,-50-49 16,25 49-16,-99-75 15</inkml:trace>
  <inkml:trace contextRef="#ctx0" brushRef="#br0" timeOffset="192097.29">13543 843 0,'0'0'0,"-198"447"15,173-398-15</inkml:trace>
  <inkml:trace contextRef="#ctx0" brushRef="#br0" timeOffset="193029.5">15627 843 0,'0'0'0,"273"25"32,-149 0-32,25 25 15,24 24-15,-24 0 16,-25-74-16</inkml:trace>
  <inkml:trace contextRef="#ctx0" brushRef="#br0" timeOffset="194148.64">18703 0 0,'0'0'0,"173"0"15,-98 0 1</inkml:trace>
  <inkml:trace contextRef="#ctx0" brushRef="#br0" timeOffset="194808.17">20166 1984 0,'0'0'0,"-99"0"15,99 50 32</inkml:trace>
  <inkml:trace contextRef="#ctx0" brushRef="#br0" timeOffset="195994.03">19075 9624 0,'-25'0'15,"50"0"110,24-49-109,1 49-16,0 0 16,49 0-16,-25-25 15,1 25-15,-1 0 16,-49 0-16,-50 0 47,-25 0-47,1 0 15,-1 0-15,1 49 16,-26-49-16,26 25 16,24-25-16,-25 50 15,25-50-15,1 25 16,48-25 31,1 0-32,25 0-15,49-25 0,0 25 16,-24-25-16,-1 25 16,-24 0-16,-25 0 15,-25 25 1</inkml:trace>
  <inkml:trace contextRef="#ctx0" brushRef="#br0" timeOffset="208974.73">18827 9178 0,'0'0'0,"124"124"31,-124-99-31,74-25 0,-24 49 15,24-49-15,25 99 16,50-74-16,0 50 16,0 24-16,0 0 15,-25 25-15,-75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9:13:32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11683 9401 0,'-25'0'16</inkml:trace>
  <inkml:trace contextRef="#ctx0" brushRef="#br0" timeOffset="19588.03">11410 9674 0,'0'0'0,"-49"0"31,-1 0 1</inkml:trace>
  <inkml:trace contextRef="#ctx0" brushRef="#br0" timeOffset="62139.44">11361 9947 0</inkml:trace>
  <inkml:trace contextRef="#ctx0" brushRef="#br0" timeOffset="94068.05">14312 10071 0</inkml:trace>
  <inkml:trace contextRef="#ctx0" brushRef="#br0" timeOffset="96933.72">13990 9947 0,'0'0'0,"-347"24"31,198 26-31,-25-50 0</inkml:trace>
  <inkml:trace contextRef="#ctx0" brushRef="#br0" timeOffset="97009.6">12774 10120 0,'0'0'0,"-49"0"15</inkml:trace>
  <inkml:trace contextRef="#ctx0" brushRef="#br0" timeOffset="113789.6">20315 7640 0,'0'0'0,"-198"149"31,123-100-31,-24 26 0,49-26 16,26-24-16,24 0 15,-50-25-15,50 50 16,0 24-1,0-49-15,0 0 16,0-1-16,0 26 16,0-25-16</inkml:trace>
  <inkml:trace contextRef="#ctx0" brushRef="#br0" timeOffset="119788.4">15007 8235 0,'0'-49'156,"-50"24"-140,50 0-1,0-25 1,0 1 0,0-1-1,25 25 1,-25-24 0,25 49-16,-25-50 15,25 25 1,24-24-1,-24 24 17,-25 0-17,25 25-15,-25-50 16,49 50 0,-49-24-1,25 24-15,-25-25 16,25 25-16,25-50 31,-26 25-15,1 25-1,-25-24-15,75 24 16,-26-50-16,1 50 16,-25-25-1,24 25 16,-49-25-31,50 25 16,0-49 0,-1 49-16,1-25 15,-25 25 1,-1 0-16,26-50 0,-25 50 16,0 0-1,-1 0 1,51 0-1,-50-24-15,-1 24 16,26 0-16,0 0 16,-1 0-16,1 0 15,-1-50-15,26 50 16,-1 0-16,-24 0 16,0 0-16,-1 0 15,-24 0-15,25-25 16,-26 25-1,26 0-15,-25 0 0,0 0 16,24-49-16,-24 49 16,25 0-16,-1 0 15,1 0-15,-1 0 16,1 0-16,0 0 16,-26 0-16,26 0 15,-25 0-15,0 0 16,-1 0-16,26 0 15,-25 0-15,0 0 16,24 0-16,-24 0 16,25 0-16,24 0 15,1 49-15,-1-49 0,0 50 16,1-50-16,24 25 16,-25-25-16,-24 0 15,-25 49-15,0-49 16,49 25-1,-24-25 1,-26 25-16,51 24 16,-26-49-1,1 50-15,0-50 16,-1 74-16,1-74 16,-25 25-16,24-25 15,-49 25 1,50-25-16,-25 0 15,0 50 1,24-50 0,-49 24-1,25-24 1,-25 25 0</inkml:trace>
  <inkml:trace contextRef="#ctx0" brushRef="#br0" timeOffset="120125.21">18380 7714 0,'0'50'32,"75"-50"-17,-26 0 1,1 0-16,24 0 16,-24 0-16,-25 0 15,0 0-15,24 0 16</inkml:trace>
  <inkml:trace contextRef="#ctx0" brushRef="#br0" timeOffset="120393.04">18852 7491 0,'0'0'0,"0"-25"31,0 50 47,74 49-62,-74-24-16,0 24 15,0 1-15,0-1 16,0-49-16</inkml:trace>
  <inkml:trace contextRef="#ctx0" brushRef="#br0" timeOffset="126341.14">15677 6300 0,'0'0'0,"0"-24"32,0-1 14,0 0-14,0-25 15,-25 50-32,0 0 1,-25 50-1,50-25 1,-49 24-16,49 1 16,-50 24-16,50 1 15,0-26-15,0 1 0,0 0 16,0-26-16,0 26 16,75-50-16,-51 25 15,1-25-15,25 0 16,24 0-1,-49 0 1,25-50 0,-26 25-16,-24 1 15,75-26-15,-75 25 16,25-49 0,-25 24-1,0 1 1,0 24-1,0 74 110,0 1-109,0 0 0,49-50-16,-49 24 15,50-24 1,-25 0-16,24 0 16,1-74-1,-50 49 1,0 0-1,-25 25 17,0 0-17,0 0 1,1 0 0,-26 0 15,50-49 16,50 24-32,-1-25 1,-24 26 0,25 24-1,-50-25-15,24 25 16,1 0-1,0 0 1,25 0 0,-50 49-1,24-49 1,-24 25-16,0 25 31,0-75 32,0 0-48,0 0-15,0 1 16,0-26-16,0 0 16,25 50 30,0 0-30,25 0 0,-25 25-1,-25-50 95,24 25-110,-24-49 0,50 49 47,-25 0-32,0 0 1,24 0-1,-49-25 1,25 25-16,-25-50 16,25 50-16,-25-74 15,0 0 1,49 98 46,-49 26-62,0 0 0,25-1 16,-25 26-16,0-1 16,0-24-16,0-1 15,0 1-15,0-25 16,0 24 0,0-74 46,0-49-46,0 49-16,0-24 15,0-1-15,0 0 0,0 1 16,0-26-16,0 51 16,50-26-1,-25 25 1,-1 25-1,26 0 1,-25 0 0,0 0-1,-25 25 17,0 25-17,49-75 157,-24-50-156,-25 26-16,50-26 0,-50 26 15,24 24 1,26-25-16,24 1 0,-74 24 16,0-25-1,25 50-15,-25-49 16,0 24-1,0 0 1,0 0 0,0-24 31,-49 49-32,49 24 16,0 1-15,0 0-16,0 0 16,0 24-16,0 1 15,0 0-15,0-1 16,0 1-16,24-1 16,-24 26-16,25-50 15,-25 0 1,50-25-16,-25 0 31,24 0-15,-24 0-16,25 0 15,-26-50-15,1 50 0,-25-50 16,50 25-16,-50-24 16,25-26-1,-25 51 1,0-1-1,0 0 17,0-25-1,-25 50-15,0 0 15,25 25-31,-50 25 31,50-25-31,0-1 0,0 26 16,0-25-16,0 24 15,50-49 1,-25 0 0,0 0-1,24 0 1,-49-74-1,75 24-15,-75 26 16,49-1-16,-49-25 16,0 25-16,0 1 15,25 24 95,-25 24-95,0 26 1,0-25-16,0 24 16,25-49-16,-25 50 15,0-25 1,50-25-1,-50-50 32,0 25-47,0 1 16,24-26-16,-24 25 16,25 25 46,25 0-31,-50 75-15,0-26 0,0-74 62,0-24-78,25 24 15,-25-25 1,24 50-16,26 0 47,-25 0-16,0 25-15,24-25-1,-49 50 1,25-50 15,0 0-15,-25-25-1,25 25-15,-25-25 16,74 25-16,-49-25 16,0 25-1,-25-49 1,0 24 0,0 0 15,0 0-16,0-24 17,-25 74 61,25-1-77,0 26 0,0 0-1,0-1 1,0-24 0,25-25-1,-1 0 1,26 0-1,-25 0 1,-25-50 0,25 50-16,-25-49 15,49-1-15,-49 1 16,0 24 0,0-25 15,25 75 78,-25 25-93,0-1-1,0-24 1,50-50 47,-50 0-63,49-24 15,-49 24-15,25 25 16,-25-25-1,0 50 17,0 25-17,50-26 1,-25 26 0,-1-75 15,26-24-16,-50 24-15,0 0 16,0-25-16,0 26 16,0-1-16,25 25 15,-25-50-15,0 1 32,0 24-1,0 0-16,0 50 64,0 24-64,0-24-15,0 25 16,0-25-16,0-1 15,0 1-15,0 25 16,0-1 0,0 1-1,25-50-15,-25 50 0,49-50 16,-49 24-16,25 51 16,25-50-1,24 24 1,-49-49-1,24-49 32,-49 24-47,0 0 16,-24-25 0,24 26-1</inkml:trace>
  <inkml:trace contextRef="#ctx0" brushRef="#br0" timeOffset="126551.75">18852 5457 0,'-25'0'16,"25"-50"15,49 50-31,1-49 16,-25 49-16,24-50 0,1 1 15</inkml:trace>
  <inkml:trace contextRef="#ctx0" brushRef="#br0" timeOffset="133002.09">21258 2778 0,'0'0'0,"24"-25"31,-24-24 1,25 49 77,-25 49-109,50-24 0,-50 0 16,25 25-16,-25-1 15,49-24-15,-49 25 16,25-50 15,-25-25 32,0-25-63,0 25 0,0 1 15,0-1 1,0-25-16,25 25 16,24 25 15,-24 0 0,0 0-15,0 0-1,-25 25-15,0 25 32,49-50-32,-49-25 62,0-25-46,0 26-16,0-26 15,0 25 1,25 25 0,0 0-1,0 0 1,25 0 15,-26 0-15,-24 25-1,25-25-15,-25 50 16,0-1 0,0 1-1,0-1 1</inkml:trace>
  <inkml:trace contextRef="#ctx0" brushRef="#br0" timeOffset="133272.91">22002 2803 0,'0'-25'0,"49"25"62,1 0-46,-25 0 0,-25 50-1,0 24 1,0-49-1</inkml:trace>
  <inkml:trace contextRef="#ctx0" brushRef="#br0" timeOffset="133472.51">21977 2604 0,'0'0'0</inkml:trace>
  <inkml:trace contextRef="#ctx0" brushRef="#br0" timeOffset="134142.09">22051 2927 0,'0'-25'15,"75"-49"-15,-26 24 16,1 25-16,0-24 15,-50 24 1,0 0-16,0 0 16,-50 25-16,-24 0 15,-26 0-15,-48 0 16,73 0-16,1 0 16,24 50-16,50-25 46,50-25-30,-1 0-16,-24 0 16,-99 25 31,-50 49-47,0 0 15,74-49-15,25 25 16,25-25-16,0-1 15,25-24-15,25 0 16</inkml:trace>
  <inkml:trace contextRef="#ctx0" brushRef="#br0" timeOffset="135040.67">22547 3249 0,'0'-24'16,"0"48"46,50-24-62,-50 50 0,0-25 16,50 24 0,-50-24-16,24 0 0,-24 25 15,0-26 1,0-48 31,0-26-32,0 0-15,-74-24 16,74-25-16,-50 24 16,50 26-16,-24 24 15,24 0 1,24 25 62,-24 50-78,75-50 16,-75 49-16,74-49 15,-74-74 32,0 24-31,0 1-16,0-1 15,0 1-15,0 24 16,0-25-16,25 100 109,-25-1-109,50 1 16,-50 0-16,74-1 16,-74 26-16,25-26 15,-25 1-15,0-25 16,50 24-16,-50-24 0,0 0 15,0 24 1,24-49 0</inkml:trace>
  <inkml:trace contextRef="#ctx0" brushRef="#br0" timeOffset="135303.6">23192 3125 0,'0'0'0,"25"0"63,-25 25-48,25-25-15,-25 50 16,50-1-1,-50-24 1,0 25 0</inkml:trace>
  <inkml:trace contextRef="#ctx0" brushRef="#br0" timeOffset="135469.66">23192 2902 0,'0'0'15,"-49"-25"1,49 1 15</inkml:trace>
  <inkml:trace contextRef="#ctx0" brushRef="#br0" timeOffset="135782.97">23738 2803 0,'0'0'0,"50"0"47,-1 0-47,-24 0 16,0 0-16,25-50 15,-26 50-15,1-49 0,25 49 16,-50-50-16,25 25 16</inkml:trace>
  <inkml:trace contextRef="#ctx0" brushRef="#br0" timeOffset="136054.13">23862 2530 0,'25'0'16,"25"0"0,-26 0-16,1 25 15,25-25-15,-50 49 16,25-49-16,-25 50 15,0 0 1,0-25-16,0 24 16,-25-49-1,-25 50-15</inkml:trace>
  <inkml:trace contextRef="#ctx0" brushRef="#br0" timeOffset="141147.5">24705 2208 0,'0'0'0,"50"-50"16,-50 25-1,0 0 1,25 25 0,-25-49-1,0 24 1,-50 25 78,25 99-79,25-74 1,0 25-16,0-1 16,0 26-16,0-1 15,0 0-15,50 26 16,-25-51-16,24-24 15,-24-25-15,0 0 16,25 0-16,-50-25 16,49-24-16,-49-1 15,0 0-15,25 26 16,-25-26-16,50 50 94,-25 50-79,24-50 1,26 0 0,-51 0-1,1 0-15,-25-50 16,50-24-16,-50 24 15,0 0-15,0 26 16,0-26-16,-25 50 31,0 0-31,-24 25 16,24-25-16,25 49 16,-25-49-16,25 25 15,25-25 48,24-49-63,-24 24 15,-25 0-15,50 25 16,-50-25-16,49 25 16,-49-49-16,25 49 31,0 0-16,-25 24-15,25-24 16,-25 25-16,0 0 31,49-75 47,-49 26-62,0-26-16,25 25 16,25 25 62,-50 25-78,25-50 94,-25 0-94,49 25 62,26-49-46,-51 49-1,-24-50 1,50 50-16,-50-49 16,74 49-16,26-75 15,-100 100 32,49 0-31,-49 24-16,0 1 0,0 24 15,0 1-15,0-50 16,0 24-16,25 1 16,-25-1-1,0-98 48,0-1-63,0 1 15,0-1-15,0-24 16,0 24-16,0 0 16,0 1-16,0-1 15,25 50 1,25-25-16,-26 25 15,51 0 1,-26 0 0,-49 50-16,0 0 31,0-1-15,-49 1-1,-1-1 1,50-73 46,0-1-46,75 25 0,-75-25-16,74 25 15,50-99-15,-74 99 16,-50-25-16,49-49 15,-49 49 1,0-25-16,0 25 16,0 0-16,0 1 15,0-26-15,-25 0 16,25 26-16,0-26 16,0 75 77,0 24-93,0 1 16,0 0-16,0 24 16,0 1-16,25-26 15,25 26-15,-25-51 16,24 26-16,1-25 15,-25-25 1,24 0 0,-24-25-1,-25 0-15,74-49 16,-24 24-16,-25 1 16,-25 24-16,49 25 15,-49-25-15,0 0 31,-24 25-31,-26 0 16,25 0 0,-24 0-1,-1 25 1,50 25 0,0-26-16,0 1 0,0 25 15,25-25-15,24-25 16,-24 49-16,0-49 15,25 0-15,-26 0 16,1-49-16,25-1 16,-50 25-1,0 0-15,0-49 16,0 49-16,0 0 16,25 25 77,-25 50-77,49 0-16,-49-26 16,0 1-16,25-25 15,-25 75-15,0-125 78,0 0-78,50 1 16,-50-1-16,0 0 0,25 1 16,-1 49 30,-24 49-30,0-24-16,50 25 16,-50-25-1,0 24 17,25-98 14,-25 24-30,0 0-16,49-25 0,-24 50 78,0 0-62,25 0-16,-50 25 15,49-25-15,-49 50 16,25 0 0,-25-26-1,25-24-15,24 0 32,1-24-17,-25-26-15,-25 25 16,74-25-16,-49 26 15,74-51-15,-24 50 16,-75 1 0,0-26-1,0 25 1,-50 25 0,0 0-1,1 0 1,24 0-1,25 50-15,0-1 16,0-24-16,0 0 16,0 25-1,50-1 1,-26-49-16,1 0 16,0 0-16,25-25 15,-1-24 1,-49 24-1,50-25-15,-50 26 16,0-1-16,25-25 16,-25 1-1,25 24 1,-25 50 78,0-1-79,0 26-15,0-25 16,49-25-16,-49 49 16,25-49 30,0-49-30,-25 24 0,49 0-16,-49-49 15,25 99 32,-25 24-31,0-24-1,50-25 1,24 0 0,-24 0-1,-50-50-15,25 50 16,-25-74 0,0 49-16,0-24 0,0-1 15,0 0-15,0 26 16,0-26-1,0 75 95,0 0-95,0-1-15,0 1 16,0 25-16,0-25 0,0-1 16,0 1-16,0 25 15,24-50-15,-24 49 16,50-49-16,-50 25 16,25-25-16,24 0 15,1 0 1,-50-25 15,0-24-31</inkml:trace>
  <inkml:trace contextRef="#ctx0" brushRef="#br0" timeOffset="141297.84">28625 1240 0,'0'-25'62,"24"25"-46,1-49-1</inkml:trace>
  <inkml:trace contextRef="#ctx0" brushRef="#br0" timeOffset="142121.28">29294 1166 0,'0'0'0,"0"-25"16,-24 25 31,24 50-16,49 24-15,1-49-16,-25-25 15,24 74-15,-24-74 16,25-49 15,-50 24-31,0-25 16,0 1-16,-50-26 15,50 1-15,-50 24 16,50 1-16,-24 49 16,24-50-16,0 0 31,49 1-16,1 49 1,-1 0 0,-49 25-1,25 24-15,-25 26 16,0-1-16,0 0 16,50 26-16,-50-1 15,0 0-15,0 0 16,0 25-16,0-74 15,0 0-15,0-26 16,25-24-16,-1 0 16,26 0 15,-50-24-31,0-26 16,-25 50-1,0-50-15,-24 50 16,-1 0-16,25-49 15,1 49 1,24-25 15,0 0-31,24-25 16,1 26-16,50-26 16,-26 25-16,50-49 15,-24 24-15,-26 25 16,-24-24-1</inkml:trace>
  <inkml:trace contextRef="#ctx0" brushRef="#br0" timeOffset="142933.54">30237 1042 0,'0'0'0,"0"49"62,0-24-46,50 25-16,-50-25 15,24 49-15,-24-49 16,50 0-16,-50 24 16,25-98 30,-25 24-30,0 0-16,49-25 16,-49 1-16,25 24 15,25-25 1,-25 75 46,-25 25-46,0-1 0,24-24-1,51-25 32,-75-25-31,25 1-16,-25-51 15,49 26-15,-49-1 16,75 25-16,-51-24 31,26 49-15,0 0 0,-50 74-1,49-49-15,-49 0 16,0 24-16,25-24 15,-25 0-15,0 24 16,0-24-16,-50 25 16,26-50-16,24 25 15,-25-25-15</inkml:trace>
  <inkml:trace contextRef="#ctx0" brushRef="#br0" timeOffset="143337.6">31080 1116 0,'0'0'0,"50"0"16,-50 75 109,0-26-110,25-49 1,-25 50-16,49-25 15,-24-25 1,-25 49 0,50-49-1,-50-25 1,0-24 0,0 24-16</inkml:trace>
  <inkml:trace contextRef="#ctx0" brushRef="#br0" timeOffset="143666.72">31080 843 0,'0'0'0,"50"0"62,-25 0-62,-1 0 16,-24-49 15,-49 49-15,-1 0-16,1 0 15,24 0-15,0 0 16,25 25-1,0-1 1,50-24 0</inkml:trace>
  <inkml:trace contextRef="#ctx0" brushRef="#br0" timeOffset="144019.84">31676 1091 0,'0'0'0,"24"0"31,1 0-31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30T09:16:49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20613 3026 0,'0'-49'47,"0"24"-32,0 0 16,49 25-15,-24-50 0,0 50-1,25 0 1,-50 25-16,74 25 16,-74-25-16,25 24 15,-25-24-15,0 25 16,0-1-1,0 1 1,0-1 0,0-24-1,0 0 1,-25-25-16,25 50 16,-50-50-16,50 49 15,0-24 1,25-25 140,25 0-156,-25-25 16,24 25-16,1-25 15,-1 1-15,-24-26 16</inkml:trace>
  <inkml:trace contextRef="#ctx0" brushRef="#br0" timeOffset="689.49">20935 2555 0,'-49'-50'15,"49"75"63,24 25-62,1-1 0,-25-24-16,50-25 15,-50 50-15,25-50 31,-25-25 16,0 0-31,0-25-16,0 26 0,0-26 16,0 0 15,49 50 0,-24 0-15,25 25-1,-1 0 1,-24-25 0,-25 25-16,50-25 15,-50 74-15,24-74 16,-24 25-16,50-25 0,-25 0 15</inkml:trace>
  <inkml:trace contextRef="#ctx0" brushRef="#br0" timeOffset="42777.48">12353 9054 0,'0'-25'0,"0"0"141,25 25-125,-25-50-1,49 50-15,-49-24 16,50 24-16,-50-25 15,25 25-15,-1-50 16,26 50 0,-25-25-1,24 25 1,1-49 0,24 49-1,-24 0 1,-50-25-1,50 25-15,-26 0 16,-24-25 0,50 25-16,24-49 15,-24 49 1,-25 0-16,-25-25 16,49 25-16,-24 0 15,-25-25 1,50 25-16,0 0 15,-50-25 1,49 25-16,-24 0 16,0 0-16,24 0 15,-24-49-15,0 49 16,49 0 0,-24-25-1,-25 25-15,0 0 0,24 0 16,-24-50-16,0 50 15,24 0-15,-24 0 16,25 0 0,-25 0-16,24-25 15,26 25 1,-51 0-16,51-49 16,-50 49-1,24 0-15,-24 0 16,0-25-16,49 25 15,-24 0-15,0-50 16,-26 50-16,26 0 0,-25 0 16,0 0-16,24-24 15,-24 24-15,0 0 16,0 0-16,24-50 16,1 50-16,-1 0 15,1 0-15,0 0 16,24-25-16,-49 25 15,24 0-15,-24 0 16,25 0-16,24-49 16,-49 49-1,0 0-15,24 0 16,-24 0-16,0-25 16,25 25-16,-25 0 0,-1 0 15,1 0 1,25 0-16,-25-50 0,-1 50 15,26 0-15,-25 0 16,0 0-16,24-25 16,-24 25-16,0 0 15,24 0-15,-24 0 16,0 0-16,25 0 16,-1-24-16,-24 24 15,0 0-15,0 0 16,24 0-16,-24 0 15,0 0-15,24 0 0,26 0 16,-26 0 0,1 0-16,0 0 0,-1 0 15,1 0-15,0 0 16,24 0-16,-24 0 16,-1 0-16,1 0 15,-25 0-15,24 0 16,1 0-16,-1 0 15,1 0-15,0 0 16,-1 0-16,1 0 16,24 0-16,-49 0 15,0 0-15,24 49 16,-24-49-16,25 0 16,-25 0-16,24 25 15,-24-25-15,25 0 16,-25 0-16,24 25 0,-24-25 15,25 0-15,-1 49 16,1-49-16,-25 0 16,-1 0-16,26 25 15,-25-25-15,0 0 16,24 0-16,-24 50 16,25-50-16,-1 0 15,1 25-15,24-25 16,-24 0-16,-25 49 15,-1-49-15,26 25 16,-25-25-16,24 50 0,1-50 16,0 24-16,-1-24 15,-24 50-15,50-50 16,-51 25-16,1-25 16,25 25-16,-1-25 15,-24 49-15,25-49 16,-1 25-16,-24-25 15,25 50-15,-25-50 16,24 0-16,1 49 16,-1-49-16,-24 25 15,0-25-15,25 50 16,-26-50-16,-24 24 16,50-24-16,-50 25 15,50-25-15,-50 50 16,49-50-16,-49 25 0,50-25 15,-50 24-15,25-24 16,-25 50-16,49-50 16,-49 25-16,50-25 15,-50 25-15,50-25 16,-1 49-16,1-49 16,-50 25-1,25-25 1,24 25-1,1-25 17,-25 50-32,-1-50 31,-24 24-31,0 1 31,50-25 0,-50 25 32,-25-25-47,-49 0-16,49 0 15</inkml:trace>
  <inkml:trace contextRef="#ctx0" brushRef="#br0" timeOffset="43257.36">19521 9351 0,'25'0'94,"0"0"-79,0 0-15,0 0 16,49 0-16,-24 0 16,-1 0-16,1 0 0,-25 0 15,24 0 1,1 0-16,-25 0 15,-1 0 17,-24-24-32,0-26 31</inkml:trace>
  <inkml:trace contextRef="#ctx0" brushRef="#br0" timeOffset="43908.96">19993 8979 0,'0'0'0,"0"-25"16,0-24 15,0 74 141,0-1-172,0 1 15,0 0-15,0 50 16,0-26-16,0 1 16,0-25-16,0-1 15,0 26-15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1T09:54:49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4465 0,'0'0'0,"0"-25"16,0-25 15,-25 50 16,25-24-16,0 48 63,0 26-94,-50-25 15,50 0-15,0 24 16,-24 1-16,24-25 16,0-1-16,-50 51 15,50-125 63,0 1-78,50-1 16,-50 25-16,49-24 16,-24 24-1,25 25 1,-26 0 0,1 0-1,-25 25 1,50 24-1,-50-24-15,0 25 16,0-26 15,0-48 47,0-1-78,25-25 16,-25 1 0,24 49-16,26-25 15,-25 25 1,0 0 0,24 0-1,-49 49 16,0 26-15,0-50-16,0 24 16,0-24-16,-25 0 15,25 49 1,-24-74 0</inkml:trace>
  <inkml:trace contextRef="#ctx0" brushRef="#br0" timeOffset="488.69">14114 4787 0,'-25'0'78,"0"25"-63,25 25 1,0-1-16,0 1 16,50-50-1,-25 0 1,24 0-16,1 0 16,-50-25-1,25 25-15,-25-49 16,0-1-16,0 25 15,0-25 1,-25 50 0,25-24-16,-50 24 0,25 0 15</inkml:trace>
  <inkml:trace contextRef="#ctx0" brushRef="#br0" timeOffset="1484.16">13444 5581 0,'0'-25'32,"0"100"46,0-26-63,-25-24-15,25 25 16,0-26-16,0 26 16,0-25 15,0-75 16,0 1-47,0 24 15,0-25-15,0 25 16,25 25 0,-25-24-16,75 24 31,-51 0-16,-24 49 1,0 1 0,25-50-16,-25 74 0,0-49 15,0-99 48,50 24-48,-50 25-15,49-24 16,-49 24 0,25 25-16,0 0 31,49 49-15,-74-24-1,25-25-15,-25 50 16,0-25-1,0 24 1,0 1 0,0-25-16,0 24 15</inkml:trace>
  <inkml:trace contextRef="#ctx0" brushRef="#br0" timeOffset="1761.99">14188 5953 0,'0'50'93,"0"-25"-93,0 49 16,0 0-16,-49 1 16,-1-1-16,0-49 15</inkml:trace>
  <inkml:trace contextRef="#ctx0" brushRef="#br0" timeOffset="2819.75">13370 6945 0,'0'0'0,"25"0"31,-25 25 16,0 0-47,0 25 16,0-26-16,0 1 16,0 25-16,0-25 15,0-100 63,24 75-62,-24-25-16,50 1 31,-25 24-15,24 0-1,1 49 1,-50-24 0,25-25-1,-25-50 48,25 50-48,-25-24-15,49 24 47,-49 24-47,50-24 16,-50 75-16,25-75 16,-25 49-16,24 1 15,-24-25 1,0 0-1,0 24 1,-49-49-16</inkml:trace>
  <inkml:trace contextRef="#ctx0" brushRef="#br0" timeOffset="3262.48">13990 7367 0,'0'-25'16,"0"-24"-1,49 49 1,1 0-1,0 0 1,-26 0-16,-24 24 16,0 1-16,0 0 15,0 0-15,0 24 16,0-24-16,0 0 47,0 25 31,75-50-78,24 0 16,25 0-16,0-50 0</inkml:trace>
  <inkml:trace contextRef="#ctx0" brushRef="#br0" timeOffset="4627.82">13593 8260 0,'0'-50'16,"0"75"31,50 50-32,-50-26 1,0 1-16,0-1 15,0 1-15,0 0 16,0 24-16,0-99 78,0 0-78,0 1 16,24-51-1,1 75 32,-25 25-47,50-25 16,-50 25-16,74-25 16,-74 25-16,25-25 15,-25 49-15,25-123 63,-25-1-63,74 26 15,-74-1-15,50 50 16,-50-25-16,25 25 31,-1 0-15,26 0-1,-50 50-15,25 0 16,-25-26-16,0 1 0,0 0 16,0 25-16,0-26 15,0 1-15,0 25 16,-25-50 0</inkml:trace>
  <inkml:trace contextRef="#ctx0" brushRef="#br0" timeOffset="5302.62">14387 8706 0,'0'-24'47,"49"-1"-32,-24 25 1,0 0 15,-25 49-15,0 26-1,0-50 17,0-1-17,0 1 1,25 25-1,-25-25 1,25-25 0,-25 24 15,-25-24-15,-25 50-1,-24-50 1,-1 0-1</inkml:trace>
  <inkml:trace contextRef="#ctx0" brushRef="#br0" timeOffset="5550.46">15081 8582 0,'25'0'15,"49"0"1,-24 0-16,0 0 0,-1 0 15</inkml:trace>
  <inkml:trace contextRef="#ctx0" brushRef="#br0" timeOffset="5730.35">15081 8830 0,'0'0'0,"-49"0"15,98 0 17,26 0-32,-1 0 15,0-49-15</inkml:trace>
  <inkml:trace contextRef="#ctx0" brushRef="#br0" timeOffset="6300">15156 7144 0,'0'0'0,"24"0"47,26 0-47,-25 0 16,0 0-16,-1 0 15</inkml:trace>
  <inkml:trace contextRef="#ctx0" brushRef="#br0" timeOffset="6463.9">15205 7342 0,'25'0'31,"49"0"-15,-24 0-16,0 0 0</inkml:trace>
  <inkml:trace contextRef="#ctx0" brushRef="#br0" timeOffset="7025.55">14784 6127 0,'24'0'16,"26"0"0,24 0-16,-49 0 0,0 0 15,0 0-15</inkml:trace>
  <inkml:trace contextRef="#ctx0" brushRef="#br0" timeOffset="7192.45">14982 6201 0,'0'0'0,"25"0"46,24 0-46,26 0 0,-26 0 16</inkml:trace>
  <inkml:trace contextRef="#ctx0" brushRef="#br0" timeOffset="7762.1">15230 4862 0,'25'0'32,"24"25"-32</inkml:trace>
  <inkml:trace contextRef="#ctx0" brushRef="#br0" timeOffset="7941.99">15106 5060 0,'25'0'46,"0"0"-46,-1 0 16,26 0-16</inkml:trace>
  <inkml:trace contextRef="#ctx0" brushRef="#br0" timeOffset="9252.98">15081 4887 0,'25'0'47,"25"0"-32,-26 0-15,1 0 16,0 0-16</inkml:trace>
  <inkml:trace contextRef="#ctx0" brushRef="#br0" timeOffset="12155.84">15974 5011 0,'0'24'31,"0"1"32,0-50 15,0 1-63,50-1 1,-50-25-16,49 1 0,-49-1 16,75-25-16,-26-24 15,-24 50-15,-25 24 16,25 25 31,-25 25 31,50-1-63,-50 26-15,0 24 0,0-24 16,0 0-16,0-1 16,0 26-16,0-26 15,0-24-15,0 25 16,0-1 0</inkml:trace>
  <inkml:trace contextRef="#ctx0" brushRef="#br0" timeOffset="12410.08">16098 4862 0,'0'0'0,"25"0"31,49 0-15,-49 0-1,25 0-15,-1 0 16</inkml:trace>
  <inkml:trace contextRef="#ctx0" brushRef="#br0" timeOffset="12688.74">16123 4465 0,'0'0'0,"0"-50"16,50 25 0,-26 25-1,1 0-15,50 0 16,-26 0-16,26 0 15,-1 0-15,-24 0 16</inkml:trace>
  <inkml:trace contextRef="#ctx0" brushRef="#br0" timeOffset="13099.98">16644 4787 0,'0'25'94,"0"0"-78,0 25-16,0-26 15,0 26-15,0 24 16,0-24-16,0 0 16,0-26-16,0 26 15</inkml:trace>
  <inkml:trace contextRef="#ctx0" brushRef="#br0" timeOffset="13948.53">16718 4787 0,'-24'0'15,"98"0"110,-24 0-109,-26 0 0,-24 25 15,0 25-15,-49-50-1,49 25 1,0-1 31,25-24-32,-25 50-15,24-25 16,-24 0 0,25-25-16,-25 49 15,0-24 32,0 0-16,-25-25 1,-24 0-32,24 49 15,0-49-15,-24 0 16,-26 0-16,50 0 0,25-24 31</inkml:trace>
  <inkml:trace contextRef="#ctx0" brushRef="#br0" timeOffset="14441.92">16842 4440 0,'50'0'93,"24"0"-93,1 0 16,-1 0-16</inkml:trace>
  <inkml:trace contextRef="#ctx0" brushRef="#br0" timeOffset="21759.37">15949 6499 0,'25'-25'62,"-25"-25"-62,0 26 16,25-26-16,-25 25 16,0-24-16,74-1 15,-74-24-15,25 24 16,-25 25-16,50-24 15,-25 24 48,-1 25-32,-24 49 0,0 26-31,0-26 16,50 26-16,-50-26 16,0 1-16,0-25 15,25 24-15,-25-24 16,0 0 0</inkml:trace>
  <inkml:trace contextRef="#ctx0" brushRef="#br0" timeOffset="21976.1">15974 6325 0,'0'0'0,"50"0"31,-25 0-15,-1 0-16,26 0 16,0-49-16,24 49 15</inkml:trace>
  <inkml:trace contextRef="#ctx0" brushRef="#br0" timeOffset="22238.05">15999 5904 0,'0'-25'31,"25"25"-31,24 0 16,-24 0-16,25-50 15,-1 50-15,26 0 0,-26 0 16</inkml:trace>
  <inkml:trace contextRef="#ctx0" brushRef="#br0" timeOffset="22875.43">16768 6102 0,'0'-25'47,"0"75"47,0-1-79,0 1-15,0 24 16,0-24-16,50 0 16,-50-26-16,0 26 15,0 0 1</inkml:trace>
  <inkml:trace contextRef="#ctx0" brushRef="#br0" timeOffset="23528.97">16818 6226 0,'0'-25'46,"0"-24"-30,24 24 0,26-25-1,0 50 1,-26 0 0,-24 25-1,0 25 1,0-26-1,0 1 17,25 25-17,0-1 1,25 1 0,-1 24-1,-49-49 1,0 0 31,-74-25-32,49 0-15,0 0 16,-24 50-16,24-50 16,0 0-16,25 49 0,-50-49 15</inkml:trace>
  <inkml:trace contextRef="#ctx0" brushRef="#br0" timeOffset="24526.62">17934 4887 0,'0'0'0,"-25"24"125,25 1-125,0 0 15,-74 25-15,74-26 16,0 1-16,0 25 0,24-25 16,26-25-1,0 0 1,-26 0 0,26-25-1,-50-25-15,25-24 16,-25 49-1,0 0-15,0-24 16,-25 24 0,-25 25-1,26-25-15,-26 25 0,0 0 16,26 0 15</inkml:trace>
  <inkml:trace contextRef="#ctx0" brushRef="#br0" timeOffset="25402.77">18455 4862 0,'0'25'281,"-50"49"-265,50 0-1,0-24-15,74-25 32,-49-25-32,0 0 15,0 0-15,49-50 16,-74 1-1,0-1 1,0 0 0,0 26-1,-24 24 1,-26 0 0,25 0-1,-25 0-15</inkml:trace>
  <inkml:trace contextRef="#ctx0" brushRef="#br0" timeOffset="26249.24">17711 6350 0,'0'0'0,"0"-25"0,49 25 15,-24 0 17,-25-25-17,50 25 1,-26 0 0,-24-49-1,0 74 110,0-1-109,0 1-16,0 50 15,50-75 1,-25 24-16,24-24 16,1 0-16,-25 0 15,24 0 1,-49-49 0,0-1-1,0 25-15,-24 25 0,-26-49 16,0 49-16,1-50 15,-1 50-15,1 0 16,-1 0-16,0 0 16,26 0-16,24 25 15,0 0 1</inkml:trace>
  <inkml:trace contextRef="#ctx0" brushRef="#br0" timeOffset="26648">18628 6251 0,'0'0'0,"0"25"78,0 24-62,0 26-16,0-1 16,0 0-16,0 26 15,0-26-15</inkml:trace>
  <inkml:trace contextRef="#ctx0" brushRef="#br0" timeOffset="27698.04">17884 7714 0,'0'-49'31,"0"24"32,0 74-32,0 1-31,0 0 0,0-1 15,0 1-15,0-1 16,0-24-16</inkml:trace>
  <inkml:trace contextRef="#ctx0" brushRef="#br0" timeOffset="28187.68">18331 7764 0,'0'0'0,"0"-25"31,0 99 94,74-24-109,-24-50-16,-1 0 0,1 50 15,0-50-15,-26 0 16,1 0-16,-25-25 16,25 25-1,-25-50-15,0 1 16,0 24-16,-25 25 16,0-50-16,-24 50 15,24-49-15,0 49 16,-49 0-1,24 0-15</inkml:trace>
  <inkml:trace contextRef="#ctx0" brushRef="#br0" timeOffset="28950.65">17859 8682 0,'0'24'62,"0"26"-46,0 0 0,0-26-16,0 26 15,0 0-15,0-26 16,0 26-16,0 0 15,0-25-15,-24-1 16</inkml:trace>
  <inkml:trace contextRef="#ctx0" brushRef="#br0" timeOffset="29310.19">18653 8806 0,'0'49'63,"0"-24"-63,0 49 15,0-24 1,0 0-1,0-25 1</inkml:trace>
  <inkml:trace contextRef="#ctx0" brushRef="#br0" timeOffset="31329.03">16049 7913 0,'0'-25'31,"0"0"-15,24 25-16,-24-74 15,50 49-15,-50-50 16,50 26-16,-50-1 16,49 1-16,-49-1 15,0 25 1,50 50 62,-25 74-62,-25-74-1,0 25-15,49 24 16,-49-24-16,50 49 15,-50-50-15,0-24 16,0 25-16</inkml:trace>
  <inkml:trace contextRef="#ctx0" brushRef="#br0" timeOffset="31537.9">16222 7838 0,'0'0'16,"25"0"-1,0-25 1,24 25-16,26 0 16,-1-49-16,1 49 15,24-25-15,-49 25 16,-26 0-16</inkml:trace>
  <inkml:trace contextRef="#ctx0" brushRef="#br0" timeOffset="31741.27">16743 7689 0,'0'0'0,"0"-24"32,0 73 61,0 1-77,0-25-16,0 24 16,0-24-16,0 25 15,0-1-15</inkml:trace>
  <inkml:trace contextRef="#ctx0" brushRef="#br0" timeOffset="32421.14">16842 7689 0,'0'-49'0,"0"24"63,0 0-32,25-24-15,25 24-1,-1 25 1,26 0 0,-50 0-1,-25 49 1,0-24 0,0 0-1,-50-25 16,50 25-31,0 24 16,0 1 0,25 0-1,0-1 1,24-49 0,-49 25-1,25-25 1,-25 25 31,-50-25-32,50 25-15,-49-25 16,-26 0 0,51 0-16,-1 0 15,-50 0-15,26 0 16,24 0-16</inkml:trace>
  <inkml:trace contextRef="#ctx0" brushRef="#br0" timeOffset="32827.94">16942 7293 0,'24'0'47,"26"0"-32,24 0-15,1 0 16,-1-25-16,1 25 16</inkml:trace>
  <inkml:trace contextRef="#ctx0" brushRef="#br0" timeOffset="36465.81">16024 8880 0,'0'25'0,"0"-75"94,25 25-94,-1 1 16,-24-51-16,50 26 15,-50-26-15,74 1 16,-74 49-16,25-25 15,25 125 79,-50-26-78,25 1-16,-25 0 15,0-1-15,49 50 16,-49-49-16,0 0 16,0-26-16</inkml:trace>
  <inkml:trace contextRef="#ctx0" brushRef="#br0" timeOffset="36661.68">16049 8806 0,'0'0'0,"0"-50"31,49 50-31,26 0 16,-1 0-16,0-25 15,1 25-15,-1-49 16,-24 49-16</inkml:trace>
  <inkml:trace contextRef="#ctx0" brushRef="#br0" timeOffset="36880.55">16694 8582 0,'0'50'94,"0"-25"-94,0 24 16,0 1-16,0 0 15,0 24-15,0-24 16,0-1-16,0-24 16</inkml:trace>
  <inkml:trace contextRef="#ctx0" brushRef="#br0" timeOffset="37630.43">16619 8706 0,'0'-24'47,"0"-26"-16,0 25-15,50-24-16,-25 49 16,24-25-16,-24 25 15,0 0-15,0 0 16,-25 49 0,0-24-16,0 25 15,0-1 1,-25-49-1,25 25 1,-50-25 0,50 25 77,25-25-93,25 50 16,-1-26 0,-24-24-16,25 0 15,-50 50-15,24-50 16,-24 50 0,0-1 15,-49-49-31,-1 25 15,1-25 1,-26 0 0,50 0-1,1 0-15,-26 0 0,25 0 32,25-25-32</inkml:trace>
  <inkml:trace contextRef="#ctx0" brushRef="#br0" timeOffset="73489.53">6995 6201 0,'-25'0'16,"25"-25"62,0-24-63,0 24 1,0 0-16,50-24 16,-50 24-16,0 0 15,25 25-15,-25-50 16,0 1-1,24 49 32,-24 25 0,25-25-31,-25 49-16,0-24 15,0 25-15,50-1 16,-50 1-16,0 24 16,0-49-16,0 0 15,0 0-15</inkml:trace>
  <inkml:trace contextRef="#ctx0" brushRef="#br0" timeOffset="73723.8">7020 6077 0,'25'0'47,"24"0"-31,-24 0-16,25 0 15</inkml:trace>
  <inkml:trace contextRef="#ctx0" brushRef="#br0" timeOffset="74029.98">6995 5779 0,'25'0'32,"24"0"-32,1 0 15,0 0-15,-1 0 16</inkml:trace>
  <inkml:trace contextRef="#ctx0" brushRef="#br0" timeOffset="74414.67">7417 5829 0,'0'50'78,"0"-1"-62,0-24-16,0 0 16,0 25-16,0-26 15,49 26 1</inkml:trace>
  <inkml:trace contextRef="#ctx0" brushRef="#br0" timeOffset="75050.61">7441 5854 0,'0'0'0,"0"-25"63,0 0-48,50 25 1,0 0 0,-26-49-16,1 49 15,25 0 1,-50 24 0,0 1-1,0 0 1,0 25-1,0-25 32,0-1-31,0 26 0,49-50-1,-49 25-15,25-25 16,-25 25 62,-74-25-78,49 0 16,0 0-16,-24 49 15,24-49-15,-25 0 0,25 0 16</inkml:trace>
  <inkml:trace contextRef="#ctx0" brushRef="#br0" timeOffset="75553.5">7417 5581 0,'0'25'31,"24"-25"0,51 0-31,-1 0 16,1 0-16,-1 0 15,-24 0-15</inkml:trace>
  <inkml:trace contextRef="#ctx0" brushRef="#br0" timeOffset="88695.9">9376 6226 0,'0'-25'47,"0"0"-31,0 1-1,0-26 1,0-24-16,25 24 15,-25 0-15,0 1 16,50-1-16,-50 25 16,0-24-1,24 49 1,-24-25-16,0 0 47,25 25-32,-25 25 17,0 0-17,0 24-15,50 1 0,-50 0 16,0 24-16,49-49 16,-49 0-16,0 24 15,50 26 1,-50-51-16,0 1 15</inkml:trace>
  <inkml:trace contextRef="#ctx0" brushRef="#br0" timeOffset="88927.84">9451 6052 0,'49'0'31,"1"0"-31,-25 0 16,24-49-16,-24 49 15,0 0-15</inkml:trace>
  <inkml:trace contextRef="#ctx0" brushRef="#br0" timeOffset="89603.64">9252 5631 0,'75'0'31,"-26"0"0,-24 0-31,25 0 0,-1 0 16,26 0-16,-1-50 16,0 50-16,-49 0 15</inkml:trace>
  <inkml:trace contextRef="#ctx0" brushRef="#br0" timeOffset="90458.24">10021 5705 0,'0'50'109,"0"-1"-109,0 1 16,0 24-16,0 1 16,0-26-16,0 1 15,0-25-15,0 24 16,0-24-1</inkml:trace>
  <inkml:trace contextRef="#ctx0" brushRef="#br0" timeOffset="91283.85">10021 5804 0,'0'-25'109,"75"1"-93,-26 24-16,-24-50 15,25 50-15,-1 0 0,-24 0 16,25 0 0,-26 0-1,-24 74 1,0-24-1,-49-25 1,-1-25 0,50 50-1,-25-50 1,25 24 15,50-24 47,0 0-62,-1 0 0,-49 25-16,25-25 15,-25 25-15,50 25 16,-50-26 15,0 26 0,-50-50-15,25 50-16,-24-50 0,-1 0 16,-24 24-16,-1-24 15,1 0-15,-26 0 16</inkml:trace>
  <inkml:trace contextRef="#ctx0" brushRef="#br0" timeOffset="95978.18">7466 5854 0,'0'-25'47,"0"75"94,0-25-141,0-1 15,0 26-15,0-25 16,0 0-16,0 49 16,0-24-1,0-1 1</inkml:trace>
  <inkml:trace contextRef="#ctx0" brushRef="#br0" timeOffset="96937.58">7516 5879 0,'0'-50'31,"0"25"0,0 0-15,25 25-16,-1-24 15,26 24 1,24 0 0,-49 0-1,-25 49 17,0 1-17,0-25 1,-25 24 15,1-49-15,24 25 15,-25-25-31,50 0 94,-25-49-94,74 49 15,-24 0 1,-26 0 0,1 0 15,-25 24-31,0 1 31,50-25-31,-50 25 16,0 25 15,0-26 0,-25-24-15,0 25-1,-24-25 1,49 50 0,-50-50-16,0 0 15,26 25-15,-1-25 16,-25 0 0,25 0-1,1 0 1,24-50-1,-50 50 1</inkml:trace>
  <inkml:trace contextRef="#ctx0" brushRef="#br0" timeOffset="114475.01">6722 8210 0,'0'25'47,"0"-74"187,0 24-234,0-50 0,0 26 16,0-1-16,0 0 15,0 26-15,0-26 16,0 25 0,0 0-1,25 25 1,-25-49 0,49 49 124,-49 25-124,25-25-1,-25 74-15,0-49 16,25 24-16,-25 1 16,50 0-16,-50-25 15,0-1-15,25 26 0,-25 0 16,0-26 62</inkml:trace>
  <inkml:trace contextRef="#ctx0" brushRef="#br0" timeOffset="114722.51">6747 8012 0,'25'0'46,"-1"0"-46,51 0 16,-50 0-16,0-25 16,24 25-16</inkml:trace>
  <inkml:trace contextRef="#ctx0" brushRef="#br0" timeOffset="115457.49">7144 7863 0,'0'-50'16,"0"26"-1,0-1 1,0 99 109,0-24-109,0-1-16,0 26 15,0-25-15,0-1 16,0 1-16,0-25 16,0-1-1</inkml:trace>
  <inkml:trace contextRef="#ctx0" brushRef="#br0" timeOffset="116132.8">7144 7913 0,'0'-25'15,"0"-25"32,0 25-16,25 25-31,-25-24 16,24 24-16,-24-25 16,75 25-16,-50 0 15,-1 0 16,-24 25-31,0-1 16,0 1 0,0 25-1,0-25 1,25-1 46,25-24-46,-50 50 0,74-50-16,-74 25 15,25 0 1,-25 24 15,-74-24-15,49-25-1,25 50-15,-25-50 16,0 0 0,25 25-16,-49-25 15,24 0-15,0 0 16,-25 0-16,26-25 16</inkml:trace>
  <inkml:trace contextRef="#ctx0" brushRef="#br0" timeOffset="116686.69">7119 7640 0,'50'0'47,"-26"0"-47,26 0 16,0 0-16,-1 0 15,1 0-15,-1 0 16</inkml:trace>
  <inkml:trace contextRef="#ctx0" brushRef="#br0" timeOffset="127197.29">9376 8260 0,'-25'0'16,"25"25"46,0-75 63,25 1-109,-25-1-16,25 0 15,-25-24-15,50-1 16,-50 1-16,24 24 0,-24 26 16,0-1-1,50 25 95,-50 25-95,25 24 1,-25 1-16,0-1 16,25 1-16,-25 0 0,0-1 15,0 1 1,0-25-16,49-25 0,-49 49 15,-25-49 1</inkml:trace>
  <inkml:trace contextRef="#ctx0" brushRef="#br0" timeOffset="127399.19">9426 8086 0,'0'-24'16,"25"-26"-1,-1 50-15,26-25 16,0 25-16,-1-50 16,1 50-16,-1 0 15,-24-24-15</inkml:trace>
  <inkml:trace contextRef="#ctx0" brushRef="#br0" timeOffset="130694.59">9872 7888 0,'0'-25'46,"0"75"111,0-1-157,0 1 15,0 0-15,0-1 16,0 1-16,0-1 16,0-24-16,0 0 15,0 25 16,25-50-15</inkml:trace>
  <inkml:trace contextRef="#ctx0" brushRef="#br0" timeOffset="131562.76">9922 7962 0,'0'-25'47,"0"1"15,0-26-31,74 50-31,-49-25 16,0 25 0,25 0-16,-26 0 0,26 0 15,-25 0 1,-25 25 0,0 25-1,-25 24 1,-25-24-1,26-50 1,24 25-16,0-1 47,49-24 15,-24 0-46,25 0 0,-50 50-1,24-50-15,26 25 32,-50 0-1,0 24 0,0-24-15,-25-25-1,-24 0 1,-1 0-16,25 0 16,0 25-16,-49-25 15,24 0-15,1 0 16,-1 0-16,25 0 15,-24-25 1</inkml:trace>
  <inkml:trace contextRef="#ctx0" brushRef="#br0" timeOffset="168743.1">8111 17338 0,'25'25'140,"49"-25"-140,-24 0 16,49 0-16,25 0 15,75 50-15,49-50 16,-25 49-16,50-49 16,-25 50-16,-50-50 15,1 0-15,-75 50 16,-25-50-16,-25 0 16,1 0-16,-26 0 0,-24 0 15,0 0 1,25 0-16,-75 0 62,0 0-46</inkml:trace>
  <inkml:trace contextRef="#ctx0" brushRef="#br0" timeOffset="169313.05">8607 17363 0,'50'0'62,"-1"0"-62,75 0 16,50 0-16,-25 0 15,99 0-15,-25 0 16,50 0-16,-74 0 16,-26-25-16,-74 25 0,-24 0 15,-50 0-15,-1-49 16,-73 49 62</inkml:trace>
  <inkml:trace contextRef="#ctx0" brushRef="#br0" timeOffset="169784.4">8533 17413 0,'25'0'16,"24"0"0,50 0-16,25 0 15,50 0-15,74-25 16,0 25-16,0 0 15,-99 0-15,0 0 16,-50 0-16,-49 0 16,-25 0-16,24 0 15,-74 0 32,1 0-31</inkml:trace>
  <inkml:trace contextRef="#ctx0" brushRef="#br0" timeOffset="170222.58">8558 17462 0,'49'0'47,"26"0"-47,24 0 15,0 0-15,75 0 16,-50 0-16,25-24 16,-50 24-16,-50 0 15,1 0-15,-25 0 16</inkml:trace>
  <inkml:trace contextRef="#ctx0" brushRef="#br0" timeOffset="188032.03">7541 14337 0,'-25'0'0,"-25"0"62,25 25 16,25 25-78,0-26 16,0 26-1,50-25 1,-25 24 0,24-24-1,1 25 1,0-50 0,-26 0-1,26 0-15,0 0 16,-26 0 15,-24-25-31,0 0 16,25 25-16,-25-49 15,50 24 1,-50-25 0,0 25-1,0-24 1,0 24 15,-25-25-15,0 50 15,25-25-15,-25 25-16,-24 0 15,24 0 1,0 0 15,0 0-15,-24 0-1,-1 0 1,25 50-16,-24-25 16,24 0-16,25 24 15,-50-24-15</inkml:trace>
  <inkml:trace contextRef="#ctx0" brushRef="#br0" timeOffset="189044.21">7789 12477 0,'0'0'0,"0"-50"47,0 75 78,0 0-109,-25-25-16,25 49 16,0-24-16,0 25 15,0-25-15,25 24 16,24-49-1,-24 0-15,0 0 16,0 0-16,24 0 0,-24 0 16,0 0-1,49-49-15,-74-1 16,0 25 0,0 0-1,0-24 1,-24 24-1,-26 25 1,50-25 0,-75 25-16,51 0 15,-26 0-15,25 0 16,0 0-16,1 0 16,-26 0-16,0 0 15,50 25-15</inkml:trace>
  <inkml:trace contextRef="#ctx0" brushRef="#br0" timeOffset="190100.87">10443 12601 0,'0'-50'0,"0"25"62,-25 25-46,0 0 0,-24 0-1,24 0 1,0 0-1,-25 0 1,26 0 0,24 50-1,-25-25 1,25 24-16,0-24 16,0 50-1,0-51-15,49 1 16,-49 25-16,25-25 15,25 24 1,-1-49 0,1 0-1,0 0-15,-1 0 16,1 0-16,-1-25 16,26 25-16,-26-24 15,-24 24-15,-25-50 16,25 50-16,-25-25 15,0 0-15,0-24 16,0-1 0,0-24-16,0 49 15,-50 25-15,1-74 16,-1 24 0,25 50-16,-24-25 15,24 25-15,0 0 16,-49 0-16,24-49 15,25 49-15,1 0 16,-51 0-16,50 0 16,25 24-16,-49-24 15,49 25-15</inkml:trace>
  <inkml:trace contextRef="#ctx0" brushRef="#br0" timeOffset="-146113.22">27484 8731 0,'-50'0'110,"100"-49"-64,24-26-46,50-49 16,25 0-16,74-74 0,25-26 16,-25 26-16,-74 49 15,-50 100-15,-74-1 16</inkml:trace>
  <inkml:trace contextRef="#ctx0" brushRef="#br0" timeOffset="-145714.52">27632 8682 0,'50'-25'32,"24"-50"-17,26-24-15,98-25 16,-24-25-16,49-24 16,25-1-16,-25-24 15,-74 49-15,-50 25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1T10:00:17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5407 3448 0,'0'-25'110,"0"50"30,0 24-108,25-49-17,-25 25-15,50-25 16,-25 0-16,49 0 16,-49 0-1,0 0 1,-25-49-1,24 49-15,-24-25 0,0 0 16,50-25 0,-50 26-1,0-1 17,0-25-17,-50 50 16,26 0-15,-26 0 15,0 0-15,1 25 0,24 25-1</inkml:trace>
  <inkml:trace contextRef="#ctx0" brushRef="#br0" timeOffset="561.41">5978 3274 0,'0'-49'31,"-25"49"16,25 49-15,25-24-17,0-25-15,24 50 16,1-50-16,0 0 15,-26 0-15,1 0 16,0 0-16,25 0 16,-26 0-16,-24-25 15,25 25-15,-25-50 16,0 25-16,0 1 16,0-26-1,0 25-15,-74 25 16,49 0-16,-25 0 15,1 0-15,-26 0 16,26 25-16,24-25 16,25 50-16</inkml:trace>
  <inkml:trace contextRef="#ctx0" brushRef="#br0" timeOffset="1717.63">7937 3373 0,'0'0'0,"25"0"0,-50 50 172,25-25-172,0 0 15,0-1-15,0 26 16,25-50-16,25 25 15,0-25-15,-26 0 16,1 0-16,25 0 16,-25 0-16,-25-25 15,24 25 1,-24-50-16,0-24 16,0 24-1,-24 50 1,24-24-16,-75 24 0,26 0 15,24 0-15,0 0 16,0-25-16,-25 25 16,1 0-1,49 25 1</inkml:trace>
  <inkml:trace contextRef="#ctx0" brushRef="#br0" timeOffset="1992.1">8533 3349 0,'0'-50'31,"0"100"16,25-26-47,-25 1 16,0 50-16,0-1 15,0 0-15,0-24 0</inkml:trace>
  <inkml:trace contextRef="#ctx0" brushRef="#br0" timeOffset="2683.53">10914 3324 0,'0'0'0,"-25"0"15,25 49 48,0-24-48,0 25-15,0 24 16,0-24-16,0-1 16,0-24-16</inkml:trace>
  <inkml:trace contextRef="#ctx0" brushRef="#br0" timeOffset="3838.83">11088 3448 0,'0'-50'453</inkml:trace>
  <inkml:trace contextRef="#ctx0" brushRef="#br0" timeOffset="5736.46">11112 3423 0,'50'0'32,"-50"-25"-1,0 75 141,0-25-172,0 24 15,0 26-15,0-26 16,0-24-16,0 0 0,0 25 16</inkml:trace>
  <inkml:trace contextRef="#ctx0" brushRef="#br0" timeOffset="6488.58">12973 3324 0,'0'0'0,"0"49"93,0-24-77,0 25-16,0-1 16,0 1-16,0 0 15,0-1-15,0 1 16,25-25 0</inkml:trace>
  <inkml:trace contextRef="#ctx0" brushRef="#br0" timeOffset="7146.1">13494 3349 0,'0'-25'0,"-50"25"172,50 49-172,0-24 16,0 50-16,0-51 15,0 26 1,0 0 0,50-50-16,-50 24 15,25-24-15,24 0 16,-24 0 0,25 0-16,-26 0 15,1 0-15,25 0 16,-50-24-1,49-26-15,-49 0 16,0 26 0,-24-26-1,-26 0-15,25 26 16,-49 24 0,49 0-1,0 0-15,-24 0 16,-1 0-16,0 0 15,26 0-15</inkml:trace>
  <inkml:trace contextRef="#ctx0" brushRef="#br0" timeOffset="21834.96">10096 5631 0,'-25'0'16,"25"-25"-1,0 74 126,0-24-125,0 25-16,0-1 15,0 1-15,0 0 0,0-25 16,0-1-1,0-48 79,0-1-94,0-50 16,49 50-16,-49 1 15,25 24 1,0 0 31,25 24-31,-50 26-1,0-25 1,0 25 15,0-75 32,24 0-48,-24 0 1,0-25-16,25 1 0,-25 24 15,50 25 1,-50-25 0,25 25-16,-1 0 31,26 0 0,-50 25-15,25 25-1,-25-1 1,0-24 0,0 0-1,0 25 1</inkml:trace>
  <inkml:trace contextRef="#ctx0" brushRef="#br0" timeOffset="22330.5">10666 5755 0,'0'-50'16,"50"25"15,-26 25-16,-24 25 17,0 25-17,-24-26 1,24 1 0,-25-25-1,25 50 1,25-50 46,24 0-46,26 0-16</inkml:trace>
  <inkml:trace contextRef="#ctx0" brushRef="#br0" timeOffset="23454.71">10021 4465 0,'25'25'93,"-25"24"-93,0-24 16,0 25-16,0-1 16,74 1-16,-74 24 15,0-24-15,0-25 16,25-25-16</inkml:trace>
  <inkml:trace contextRef="#ctx0" brushRef="#br0" timeOffset="24332.48">10443 4638 0,'0'0'0,"0"-24"16,0 73 312,0 1-313,0-25-15,0 24 16,0-24 0,49-25 15,-24 0-15,0 0-1,25-50 1,-50 1-1,0-1 1,0 25 0,0 1-1,0-1 17,-25 25-17,25-50-15,-25 50 16,0 0-1,0 0 1,-24 0 0,-1 50-1,25-25 1</inkml:trace>
  <inkml:trace contextRef="#ctx0" brushRef="#br0" timeOffset="46283.55">11063 6573 0</inkml:trace>
  <inkml:trace contextRef="#ctx0" brushRef="#br0" timeOffset="48891.36">5804 6424 0,'-25'0'203</inkml:trace>
  <inkml:trace contextRef="#ctx0" brushRef="#br0" timeOffset="49859.67">8210 6623 0</inkml:trace>
  <inkml:trace contextRef="#ctx0" brushRef="#br0" timeOffset="50885.28">15478 6226 0,'0'0'0,"0"-25"79</inkml:trace>
  <inkml:trace contextRef="#ctx0" brushRef="#br0" timeOffset="52136.83">11361 6375 0</inkml:trace>
  <inkml:trace contextRef="#ctx0" brushRef="#br0" timeOffset="53545.82">5854 8334 0,'-25'0'0</inkml:trace>
  <inkml:trace contextRef="#ctx0" brushRef="#br0" timeOffset="54500.63">7888 8334 0,'-25'0'375</inkml:trace>
  <inkml:trace contextRef="#ctx0" brushRef="#br0" timeOffset="55406.99">14461 8706 0</inkml:trace>
  <inkml:trace contextRef="#ctx0" brushRef="#br0" timeOffset="56113.59">11485 8508 0,'0'0'0,"0"50"187</inkml:trace>
  <inkml:trace contextRef="#ctx0" brushRef="#br0" timeOffset="73975.53">21605 6449 0,'0'-25'141,"-25"25"-95,0 0-14,-24 25-17,49 0-15,-50 0 16,50 49-16,0-49 16,0 25-16,25-26 15,0-24-15,24 50 0,1-50 16,-1 0-16,-24 0 15,0 0-15,25 0 16,-25-50-16,-25 26 16,49-26-16,-49 25 15,0-24 1,0 24 0,0-25-1,-49 50 1,49-25-1,-50 25-15,0 0 16,25 0-16,-24 0 16,-1 0-1,50 50 1,25-50 0</inkml:trace>
  <inkml:trace contextRef="#ctx0" brushRef="#br0" timeOffset="74628.85">22200 6474 0,'0'0'0,"-25"0"93,-24 0-61,49 25-32,0 0 15,0-1-15,0 51 16,49-50-1,-24-25 1,0 0-16,0 0 16,49 0-16,-24 0 15,-1 0-15,-24 0 16,25 0 0,-50-75-1,0 26-15,-25 24 16,-25-25-1,1 50 1,-26 0 0,26 0-1,-26 0 1,51 50 0,24-25-1</inkml:trace>
  <inkml:trace contextRef="#ctx0" brushRef="#br0" timeOffset="75272.95">22845 6524 0,'-25'0'93,"-24"0"-77,24 0 15,25 24-15,0 51-1,0-50-15,0-1 16,0 1-16,50 25 16,-26-50-1,1 25-15,50-25 0,-26 0 16,26 0-16,-51 0 16,1 0-16,0 0 15,-25-50 1,0 25-16,0-49 15,0 24 1,0 25 0,-25 25-1,25-24-15,-49 24 16,-26 0 0,50 0-16,1 0 15,-26 0-15,-24 0 16,24 0-1</inkml:trace>
  <inkml:trace contextRef="#ctx0" brushRef="#br0" timeOffset="78280.75">24333 6375 0,'-49'0'156,"-1"25"-140,50-1-1,-25 26-15,25-25 16,0 24-16,0-24 0,0 25 16,50-50-16,-25 49 15,24-49-15,26 25 16,-1-25-16,1 0 16,-51 0-16,1-49 31,-25-26-16,0 50-15,0-24 16,0 24-16,-49 25 16,49-50-16,-50 50 15,-24-49 1,24 49-16,25 0 0,0 0 16,-24 0-16,24 25 15,25-1 1,0 1-1</inkml:trace>
  <inkml:trace contextRef="#ctx0" brushRef="#br0" timeOffset="78850.4">24978 6449 0,'-24'0'141,"-1"75"-110,25-26-31,0-24 0,0 0 15,25 24 1,-1-49-16,26 50 16,-25-50-16,0 0 15,24 0-15,1 0 16,-50-74 0,0 49-16,0 0 15,0 0-15,0-24 16,-25 24-1,-25 25-15,26 0 16,-26-50-16,0 50 16,-24 0-16,24 0 15,25 0-15,25 25 0,-24-25 16,24 25 0</inkml:trace>
  <inkml:trace contextRef="#ctx0" brushRef="#br0" timeOffset="79427.53">25747 6424 0,'0'-49'31,"-25"74"63,25-1-79,0 26-15,0 0 16,0-1-16,-24 26 16,24-26-16,0 1 15,0-25-15,0 24 16,0-24 0,0-50 62</inkml:trace>
  <inkml:trace contextRef="#ctx0" brushRef="#br0" timeOffset="87066.06">27012 6474 0,'0'-25'0,"0"50"1031,-25 0-1015,25 24-16,0-24 16,-49-25-16,49 25 15,0 0 1,25-25-1,24 0 1,-24 0 0,25 0-16,-1 0 15,-24 0-15,25 0 16,-1 0-16,-24 0 0,25 0 16,-25 0-1,-1 0 16,-24-25-15,0 0 0,0-24-1,0 24 17,-24 25-17,-26-50 1,25 50-1,0 0 1,-49-25 0,24 25-16,1 0 15,24 0 1,-25 0 0,1 0-1,-1 0 1,25 0 15,25 25-31,0 25 16,25-50-1</inkml:trace>
  <inkml:trace contextRef="#ctx0" brushRef="#br0" timeOffset="88069.81">27707 6375 0,'0'-25'16,"0"99"281,0-49-282,0 50-15,0-51 16,0 1-16,0 0 16,0 25-1,0-75 95,0 0-95</inkml:trace>
  <inkml:trace contextRef="#ctx0" brushRef="#br0" timeOffset="88752.39">28054 6424 0,'0'-24'31,"0"73"157,0 1-173,0-1-15,0 1 16,0 0-16,0-1 16,50-49 30</inkml:trace>
  <inkml:trace contextRef="#ctx0" brushRef="#br0" timeOffset="90320.17">29542 6449 0,'-49'0'250,"24"0"-234,25 50 62,0-25-63,0-1 1,0 1 15,0 25-15,0-25 15,0-1-15,50-24-1,-26 0 1,1 0 0,25 0-1,-25 0 1,-1 0 15,1 0-15,-25-24-1,50 24 1,-50-50 0,0 0-1,0 26 17,0-1-17,-25 25-15,25-25 31,-25 25-15,0 0 0,25-50-1,-24 50-15,-26 0 16,25 0 0,0 0-1,-24 0 1,24 25-1,0 0 1,25 0 15</inkml:trace>
  <inkml:trace contextRef="#ctx0" brushRef="#br0" timeOffset="90988.21">30138 6424 0,'0'50'140,"0"-25"-124,0 0-16,0-1 0,0 26 15,0-25-15,0 0 16,0 24 0</inkml:trace>
  <inkml:trace contextRef="#ctx0" brushRef="#br0" timeOffset="91745.49">30683 6424 0,'-24'0'110,"-26"0"-95,50 25 1,-25 25-1,25-1 1,-25-49-16,25 50 16,0 0-16,0-26 15,25-24 1,25 25 0,-1-25-1,-24 0 1,0 0-16,25 0 15,-26 0-15,26 0 16,-25 0 0,-25-25-1,49-24 17,-49 24-32,0 0 15,0 0 1,0-24-1,0 24 1,-49 25 0,-26-50-1,51 50-15,-26 0 16,0 0-16,-24 0 16,24 0-16,26 25 15,-1-25-15</inkml:trace>
  <inkml:trace contextRef="#ctx0" brushRef="#br0" timeOffset="102235.9">21580 8359 0,'0'-25'15,"0"50"438,0 50-453,-50-1 16,50 0-16,0-24 16,-49 0-16,49-26 15,0 1-15,0 25 16,0-25 0</inkml:trace>
  <inkml:trace contextRef="#ctx0" brushRef="#br0" timeOffset="102911.9">21952 8508 0,'0'-50'16,"0"26"31,0 48 78,0 26-110,0-25-15,0 0 0,0-1 16,0 26-16,0-25 16,50-25-16,-1 0 15,26 49-15,-50-49 16,-1 0-16,-24-24 15,25 24-15,-25-25 16,0 0-16,0-25 16,0 26-16,0-1 0,-49 25 15,24-50-15,0 50 16,-25-74-16,26 74 16,-26 0-1,0 0 1,26 25-1,24-1 1</inkml:trace>
  <inkml:trace contextRef="#ctx0" brushRef="#br0" timeOffset="103525.46">22498 8458 0,'0'-24'94,"-25"24"-63,-25 0-16,50 49 1,0 26 0,0-51-16,0 26 15,0-25-15,0 0 16,75 24-16,-50-49 16,-1 25-16,26-25 15,0 0 1,-26 0-16,26-74 31,-50 24-31,0-24 16,0-1-1,-50 75 1,50-25-16,-49 25 16,-26 0-1,26 0 1,24 0-16,-25 25 15</inkml:trace>
  <inkml:trace contextRef="#ctx0" brushRef="#br0" timeOffset="105297.15">24581 8186 0,'0'24'750,"0"26"-750,0 0 0,0 24 16,0-24-1,0-1-15,-24 1 16,24-1-16,0 1 0,0 0 16,0-75 93</inkml:trace>
  <inkml:trace contextRef="#ctx0" brushRef="#br0" timeOffset="105903.92">24879 8458 0,'0'0'0,"0"-49"15,0 74 141,0-1-140,0 1-16,0 25 0,0-25 16,0 24-16,50-24 15,-25-25-15,24 50 16,1-50-16,-25 0 16,-1 0-16,26 0 15,-50-25 1,50 0-16,-50-49 15,0 49 1,0-25-16,0 1 16,-50-1-1,25 50 1,-24 0-16,-1-25 0,25 25 16,0 0-16,-24 0 15,24 0 1,25 25-1,25-25 1</inkml:trace>
  <inkml:trace contextRef="#ctx0" brushRef="#br0" timeOffset="106489.33">25574 8359 0,'0'0'0,"0"-49"16,0 24 30,0 74 111,0-24-157,0 25 15,0 24-15,0-24 16,0-1-16,0-24 16,24 25-16,-24-25 15,0-1 1</inkml:trace>
  <inkml:trace contextRef="#ctx0" brushRef="#br0" timeOffset="107582.06">27136 8359 0,'0'0'0,"25"0"0,25 0 31,-50-25 1,0 50 61,0 0-93,0 0 16,0 24-16,25-24 0,-25 0 16,0 25-1,0-26-15,0 26 16,0-25 31,49-25-16</inkml:trace>
  <inkml:trace contextRef="#ctx0" brushRef="#br0" timeOffset="108077.76">27608 8359 0,'0'50'125,"0"-25"-125,0 24 16,0 26-1,0-26 1,0-24 0,24-25-16,-24 25 31,50-25-31,0 0 78</inkml:trace>
  <inkml:trace contextRef="#ctx0" brushRef="#br0" timeOffset="108752.34">28228 8384 0,'0'-25'16,"-25"25"-1,25 25 110,0 25-109,0-26-16,0 1 16,0 25-16,0-1 15,0-24 1</inkml:trace>
  <inkml:trace contextRef="#ctx0" brushRef="#br0" timeOffset="109745.31">29865 8359 0,'25'50'78,"-25"-1"-78,0 1 15,0 0-15,0-1 16,0-24-16,0 25 16,0-1-16,0-24 15</inkml:trace>
  <inkml:trace contextRef="#ctx0" brushRef="#br0" timeOffset="110097.16">30212 8434 0,'0'0'0,"0"-25"16,0 50 78,0 24-94,0 1 15,0-1-15,0 1 16,0-25-16,0 0 16,0 24-1,0-24 1,50-25 0</inkml:trace>
  <inkml:trace contextRef="#ctx0" brushRef="#br0" timeOffset="110645.35">30783 8483 0,'0'0'0,"0"-49"31,49 49-15,-49-25 15,-25 25 31,1 0-46,24 25 0,-50-25-1,50 49-15,0 26 16,-25-75 0,25 49-16,0 1 15,50-25 1,49-25-1,-25 0 1,-49 0-16,25 0 0,-25 0 31,-25-50-31,0-24 16,0 24-16,0 25 16,-50 25-16,-24-74 15,24 74-15,0 0 16,1 0-16,-26 0 15,26 0-15</inkml:trace>
  <inkml:trace contextRef="#ctx0" brushRef="#br0" timeOffset="123415.36">17537 11385 0,'-25'-49'0,"75"49"203,-25 0-187,-1 0-16,26 25 15,24-25-15,-24 0 0,0 49 16,24-49-16,-24 50 16,-1-50-16,26 25 15,-51-25-15,26 0 16,0 49-16,-1-49 16,-24 0-16,0 25 15,24-25-15,-24 0 16,-25 25-16,50-25 15,-1 0 1,1 0 0,-25 0-16,25 0 15,-26 49-15,1-49 0,25 0 16,-25 0-16,24 25 16,1-25-16,24 0 15,-24 50-15,-1-50 16,1 0-16,0 25 15,-1-25-15,26 0 16,-51 49-16,1-49 16,50 0-1,-26 0-15,1 0 16,-25 0-16,49 0 16,-24 0-16,-1 0 15,1 0-15,24 0 16,-24 0-16,0 25 0,-1-25 15,1 0-15,-1 0 16,1 0-16,24 0 16,-24 0-16,0 0 15,-1 0-15,1 0 16,-1 0-16,26 0 16,-26 0-16,26 0 15,-26 0-15,26 0 16,-1 0-16,1 0 15,-1 0-15,-24 0 16,-25 0-16,24 0 16,1 0-16,-25 0 0,-1 0 15,1 0-15,25 0 16,-1 0-16,1-50 16,24 50-16,1 0 15,-1-49-15,1 49 16,-1 0-16,1-25 15,-26 25-15,1 0 16,-1 0-16,1 0 16,49 0-16,-24 0 15,24 0-15,0 0 16,50 25-16,-50-25 16,0 0-16,25-25 15,-24 25-15,-1 0 16,-25 0-16,1 0 15,-1 0-15,25 0 0,25 0 16,50 0-16,-1 0 16,-48 0-16,48 0 15,1 0-15,-50 0 16,25 0-16,-50 0 16,-25 25-16,-24-25 15,-1 0-15,-24 0 16,50 25-16,-50-25 15,-1 0-15,26 49 16,0-49 0</inkml:trace>
  <inkml:trace contextRef="#ctx0" brushRef="#br0" timeOffset="125417.56">26045 11137 0,'74'0'93,"-49"0"-93,25 0 16,24 0-16,25 0 16,1 0-16,-1 0 15,25 0-15,-25 50 16,-25-50-16,1 0 16,-1 0-16,1 25 15,-1-25-15,1 0 16,-1 0-16,0 0 15,1 0-15,-1 0 16,1 49-16,-1-49 16,0 0-16,1 0 15,-26 25-15,1-25 16,0 0-16,-1 0 0,1 0 16,24 0-1,26 0-15,-26 0 0,0 0 16,1 0-16,-26 0 15,26 0-15,-1 0 16,-24 0-16,-1 0 16,1 0-16,0 0 15,24 0-15,0 0 16,1 0-16,-1 0 16,1 0-16,-1 0 15,1 0-15,-26 0 16,1 0-16,-1 0 0,26 0 15,-50 0 1,-1 0-16,26 0 0,0 0 16,-26 0-16,26 0 15,0 0-15,-1 0 16,26-49-16,-26 49 16,1 0-16,24 0 15,1 0-15,-1-25 16,1 25-16,-26 0 15,26 0-15,-1-50 16,0 50-16,1 0 16,-1 0-16,1 0 15,-26 0-15,26 0 16,-26 0-16,26 0 16,-26 25-16,1-25 0,0 0 15,24 0-15,0 0 16,1 0-16,-1 0 15,25 0-15,-49 0 16,24 0-16,1 25 16,-1-25-16,1 0 15,-26 0-15,1 0 16,24 0-16,-24 0 16,0 0-16,-26 0 15,26 0-15,0-50 16,-1 50-1,1-25 1,-1 25 0,-24 0-1</inkml:trace>
  <inkml:trace contextRef="#ctx0" brushRef="#br0" timeOffset="138576.15">25350 14734 0,'-24'0'31,"123"0"110,25 0-141,74 74 15,1-74-15,-1 50 16,1-50-16,-26 50 16,-49-50-16,-25 49 15,-74-49-15,-25 25 47</inkml:trace>
  <inkml:trace contextRef="#ctx0" brushRef="#br0" timeOffset="139482.06">28749 14957 0,'49'0'94,"26"0"-94,-1 0 16,75 0-16,49 50 15,100-50-15,74 0 16,-49 0-16,49 74 16,-174-74-16,-24 0 0,-100 25 15,-24-25-15,-26 0 16</inkml:trace>
  <inkml:trace contextRef="#ctx0" brushRef="#br0" timeOffset="184567.95">5407 14064 0,'0'0'0,"-24"0"15,24-25 79,24-24-78,-24 24-1,75-49-15,-75 24 16,49 0-16,-49 26 16,50-26-16,-50 0 15,50 50 1,-50-24-1,24 24-15,-24-50 32,0 75 15,0 0-32,25 24-15,-25 1 16,0-1-16,0 26 15,0-50-15,0 49 16,0-49-16,0 0 16,0 24-1</inkml:trace>
  <inkml:trace contextRef="#ctx0" brushRef="#br0" timeOffset="184799.53">5556 13866 0,'0'-25'31,"75"25"-16,-26-25 1,1 25-16,24 0 16</inkml:trace>
  <inkml:trace contextRef="#ctx0" brushRef="#br0" timeOffset="185106.55">6102 13395 0,'0'-25'15,"25"25"32,-25 25-31,0 24-16,0-24 16,0 49-16,0-24 15</inkml:trace>
  <inkml:trace contextRef="#ctx0" brushRef="#br0" timeOffset="185588.39">6251 13667 0,'0'75'62,"0"-1"-46,0-49 0,0 25-1,0-26-15,0 26 16</inkml:trace>
  <inkml:trace contextRef="#ctx0" brushRef="#br0" timeOffset="186089.75">6251 13742 0,'0'-50'16,"49"50"0,-49-25-1,50 25-15,0 0 16,-26 0 0,-24 25 15,0 25-16,0-1 1,0-24 0,0 0 15,0 25-31,0-1 16,0 1-1,0-25 16,-24-25 1,-1 0-17,-25 0 1</inkml:trace>
  <inkml:trace contextRef="#ctx0" brushRef="#br0" timeOffset="186358.31">6598 13494 0,'0'-25'15,"50"25"1,-50 25 15,0 0-31,0 49 32,0-49-32,0 24 0,0-24 15</inkml:trace>
  <inkml:trace contextRef="#ctx0" brushRef="#br0" timeOffset="186920.8">6871 13841 0,'0'-25'47,"-25"25"62,25 50-93,-50-50-1,50 25-15,0 24 16,0 1 0,0-1-1,0 1 1,0-25-16,50-25 15,-25 0 1,25 49-16,-26-49 0,26-24 16</inkml:trace>
  <inkml:trace contextRef="#ctx0" brushRef="#br0" timeOffset="188098.91">7045 13444 0,'0'0'0,"0"25"531,0 0-515,0 0-1,0 49 1,0-49-16,0 24 16,-50-24-16</inkml:trace>
  <inkml:trace contextRef="#ctx0" brushRef="#br0" timeOffset="191330.95">8136 13990 0,'0'-50'140,"0"25"-140,50-74 16,-50 74-16,49-24 16,-49-1-16,25 1 15,-25 24-15,0 0 16,50 25-16,-50-50 15,24 1 17,26 98 30,-50-24-62,0 0 16,25 49-16,-25-24 15,0 0-15,49-1 16,-49 1-16,0-1 16,0 1-16,0 0 15,-24-50 1</inkml:trace>
  <inkml:trace contextRef="#ctx0" brushRef="#br0" timeOffset="191556.56">8210 13791 0,'50'0'31,"-25"0"-16,24-24-15,1 24 16,24 0-16,-24 0 16,0 0-16,-26-50 15</inkml:trace>
  <inkml:trace contextRef="#ctx0" brushRef="#br0" timeOffset="193401.48">8210 13295 0,'-24'25'0,"24"25"109,0-25-46,24-25-32,26 24-31,0-24 16,24 0-16,0 0 15,1 0-15,-50 0 16</inkml:trace>
  <inkml:trace contextRef="#ctx0" brushRef="#br0" timeOffset="194383.06">8731 13568 0,'0'25'188,"0"0"-188,0 24 0,0 1 16,-25 0-16,25-1 15,0-24-15,0 25 16,-24-50-16,24 49 15,0-24 1</inkml:trace>
  <inkml:trace contextRef="#ctx0" brushRef="#br0" timeOffset="195343.17">8731 13643 0,'50'-50'125,"-25"50"-109,-1 0-16,26 0 16,-25 0-16,0 0 15,24 0-15,-49 50 63,-49-50-48,49 24-15,-50-24 16,25 50 0,0-50 46,50 0 32,25 0-79,24 25 1,-24 24 0,24-24-1,-24 25 1,-50-1 0,0-24 15,-25-25-16,25 25-15,-25-25 16,-24 0 0,24 0-1,0 0 1,-25 0 0,-24 0-1,49 0 1,0 0 15</inkml:trace>
  <inkml:trace contextRef="#ctx0" brushRef="#br0" timeOffset="196530.3">9525 13692 0,'0'-25'63,"-50"25"93,26 0-125,-1 25-15,25 0-1,0 49-15,-50-49 16,50 0-16,0 25 16,0 24-1,25-24 1,-25-26-16,25-24 16,24 50-1,-24-50-15,25 0 16,-1 0-16,-24 0 15,25 0-15,-1 0 16</inkml:trace>
  <inkml:trace contextRef="#ctx0" brushRef="#br0" timeOffset="197082.54">9351 13444 0,'25'0'47,"0"0"-47,0 25 16,24-25-16,51 0 15,-26 0-15,25 50 16,-49-50-16</inkml:trace>
  <inkml:trace contextRef="#ctx0" brushRef="#br0" timeOffset="205541.49">11609 13717 0,'0'0'0,"0"25"125,0 24-110,0 1-15,0 0 16,0-1-16,0-24 15,0 0-15,0 24 16,-25-49 0</inkml:trace>
  <inkml:trace contextRef="#ctx0" brushRef="#br0" timeOffset="206036.95">11881 13667 0,'0'-24'15,"0"48"95,0 1-110,0 74 15,0-24 1,0-1-16,0-49 15,0 25-15,0-1 16,0-24-16,0 25 16,0-100 77</inkml:trace>
  <inkml:trace contextRef="#ctx0" brushRef="#br0" timeOffset="208002.84">12427 13667 0,'0'25'281,"-25"-25"-265,-24 0 31,49 25 0,-25-25-47,25 25 31,-25-25-15,25 49-16,0-24 31,0 0-15,0 0 15,0 24-16,0-24 1,0 0 15,0 25 1,25-50 14,-25 24-46,50-24 32,-26 0-1,1 0-15,0 0 15,25 0-16,-26 0 1,1 0 31,-25-49-47,50 49 16,-50-25-16,0 0 31,25 25-31,-25-49 15,0-1 17,0 25-17,0 0 17,0-24-1,0 24-16,0 0 48,-50 25-1,25 0-30,25-25-17,-25 25 17,-24 0-1,24 0 0,0 0 47,25 25-62</inkml:trace>
  <inkml:trace contextRef="#ctx0" brushRef="#br0" timeOffset="209877.15">14387 13568 0,'0'-25'94,"0"75"0,0 0-94,0-1 0,0 26 16,0-26-16,0-24 15,0 0-15,0 24 16,0 1 62,0-75-31</inkml:trace>
  <inkml:trace contextRef="#ctx0" brushRef="#br0" timeOffset="210611.34">14660 13717 0,'0'50'203,"0"-26"-187,0 26-16,0 0 15,0-26 1,0 1 0,49-25-1,1 0 1,-1 0-16,-24 0 15,25 0 1,-50-25-16,49 25 16,-49-49-16,0-1 15,0 25 1,0 1 0,-24-26-1,-1 25 16,-25 25-15,1 0 0,-1 0-1,25 0 1</inkml:trace>
  <inkml:trace contextRef="#ctx0" brushRef="#br0" timeOffset="211309.17">15280 13692 0,'-25'50'141,"25"-25"-125,-75-25-16,75 49 15,0 1 1,0-1 0,50-49-1,24 0 1,-49 0-16,0 25 15,25-25-15,24 0 16,-49 0-16,0 0 16,0 0-1,-25-49 1,0-1-16,0 25 16,0 0-1,0-24 1,-25 49-1,-25-25 1,-24 25 0,49 0-16,0 0 15</inkml:trace>
  <inkml:trace contextRef="#ctx0" brushRef="#br0" timeOffset="-214186.76">5680 15875 0,'0'-25'63,"-25"25"62,1 0-125,-1 0 15,25 25 1,0 49 0,0 1-1,0-50-15,49-25 16,-24 24-16,25-24 16,-1 50-16,1-50 15,-25 0 1,0 0 15,-25-74-31,0 49 0,0-25 16,49 50-1,-49-25-15,0-24 32,-49 49-32,24-25 15,-25 25 1,25 0-1,-24 0 1</inkml:trace>
  <inkml:trace contextRef="#ctx0" brushRef="#br0" timeOffset="-213347.54">6226 15925 0,'0'24'187,"0"1"-187,0 25 16,0-1-16,0 1 16,0-25-16,0 0 31,25-25-31,0 0 16,-1 0-1,1 0 16,-25-25-15,50 25-16,-50-50 31,0 1-31,0 24 16,0 0 15,0-25-15,-25 50-1,25-24 1,-50 24 0,50-25-1,-24 25 1,-1 0 0,0 0-1,-25 0 1</inkml:trace>
  <inkml:trace contextRef="#ctx0" brushRef="#br0" timeOffset="-205663.47">6796 15677 0,'0'49'172,"0"1"-172,0-1 16,0 1-16,-49 0 15,49-26-15,0 1 16,0 0-16,0 25 16,-25-50-1</inkml:trace>
  <inkml:trace contextRef="#ctx0" brushRef="#br0" timeOffset="-202317.72">8409 15751 0,'-50'25'187,"25"24"-156,25-24-31,0 0 16,-49 25 0,49 24-1,25-24 1,-1-26 0,26-24-1,-25 0 1,24 0-1,1 0 1,0 0 0,-26 0-1,-24-49-15,50 49 16,-50-50 0,0 25-1,0 1 16,0-26 1,-25 0-1,-24 50-15,24-24-1,-25 24 1,25 0-1,1 0 1</inkml:trace>
  <inkml:trace contextRef="#ctx0" brushRef="#br0" timeOffset="-201426.27">8979 15825 0,'0'-24'0,"25"24"47,-25 49 47,-25 26-79,25-26-15,0 1 16,-25-1-16,25 1 15,0 0-15,0-26 0,0 1 32</inkml:trace>
  <inkml:trace contextRef="#ctx0" brushRef="#br0" timeOffset="-200653.75">9227 15900 0,'0'0'0,"0"-25"157,0 0-126,0 50 78,0 25-93,0-1-16,0-24 0,0 0 15,0 0-15,0 24 16,0-24-16,0 0 16,0 24 46,0-73 16,0-1-46</inkml:trace>
  <inkml:trace contextRef="#ctx0" brushRef="#br0" timeOffset="-193933.26">11683 15776 0,'0'-50'16,"25"50"31,-25 25 62,0 0-109,0 24 0,0 1 16,-25 0-16,25 24 16,0-24-16,0-26 15,0 1-15,-25 25 16,25-25-1</inkml:trace>
  <inkml:trace contextRef="#ctx0" brushRef="#br0" timeOffset="-193295.8">12030 15825 0,'0'25'266,"0"50"-251,-25-26-15,25 1 16,0-25-16,0 24 16,-24 1-16,24-1 31,-50-98 47</inkml:trace>
  <inkml:trace contextRef="#ctx0" brushRef="#br0" timeOffset="-191781.68">17537 16619 0,'0'0'0,"0"-49"31,25 49 0,-50 24 16,-50 1-47,1 25 16,24-1-16,-49 51 15,50-51-15,-1 1 16,25-25-16</inkml:trace>
  <inkml:trace contextRef="#ctx0" brushRef="#br0" timeOffset="-191556.82">17115 16495 0,'0'50'15,"0"24"1,50 25-16,-50 1 16,49-1-16,-49 25 15,75 25-15</inkml:trace>
  <inkml:trace contextRef="#ctx0" brushRef="#br0" timeOffset="-186103.98">15255 6300 0,'0'25'63,"25"-25"-63,-25 25 15,0 25 1,24-50-16,-24 24 16,50-24-16,-25 0 15,25 0-15,24 0 16,50-24-16,25-51 16,24-24-16,51 25 15,24-26-15,-75-24 16,1 50-16,-75 49 15,-24 25-15</inkml:trace>
  <inkml:trace contextRef="#ctx0" brushRef="#br0" timeOffset="-185534.13">14982 7565 0,'0'25'47,"0"25"-31,0-1-16,50 1 0,-50 0 15,49-26-15,-49 51 16,50-50-16,-25-1 16,49-24-1,0 0 1,51 0-16,48-49 15,1-26-15,-1 26 16,-24-1-16,0 50 16,-25-49-16,-25 49 15,-24 0-15,-1 0 16,-24 0-16,-1 0 16</inkml:trace>
  <inkml:trace contextRef="#ctx0" brushRef="#br0" timeOffset="-173913.8">12427 15850 0,'0'50'188,"0"-25"-173,0-1-15,0 26 0,0-25 16,0 0-16,-25 24 15,25 1 1,0-25 15,0-1 110,-24-24-125</inkml:trace>
  <inkml:trace contextRef="#ctx0" brushRef="#br0" timeOffset="-172534.08">14536 15875 0,'0'-50'46,"0"100"95,0 24-141,0-24 16,0-25-16,0 0 0,0 24 15,0 1 1,-50-25 0,50 24-1,-25-49 95</inkml:trace>
  <inkml:trace contextRef="#ctx0" brushRef="#br0" timeOffset="-171484.17">14858 16024 0,'0'-50'63,"0"25"93,0 50 16,-50-25-172,50 50 16,0-1-16,-24-49 15,24 50-15,0 0 16,0-26 0,49-24-16,1 0 15,-25 0-15,-1 50 16,26-50-16,-25 0 15,0-25 1,24 0 0,-49-24-1,0 24 1,0 0 0,0 0 15,0-24-16,0 24 1,-49 25 0,-1 0-1,25 0-15,-24 0 16,-1 0 0,25 0-1</inkml:trace>
  <inkml:trace contextRef="#ctx0" brushRef="#br0" timeOffset="-170712.65">15453 16024 0,'0'-25'16,"0"0"280,-49 75-202,49-1-78,-25 26-16,25-1 15,-50 25-15,50-49 16,0-25-16</inkml:trace>
  <inkml:trace contextRef="#ctx0" brushRef="#br0" timeOffset="-22866.67">7937 7640 0,'0'-25'125,"-24"25"0,-26 0-94,25 0-15,0 0-1,-24 0 1,24 0 15,0 50-15,-24-26-1,24-24 1,-25 50-16,1-25 31,49 0-15,-25-25 0,25 49-16,0-24 15,0 0 1,-25-25-16,25 74 15,0-24-15,0-25 16,0 0-16,0 24 16,0 1-1,0-1 1,0 1-16,50-50 16,-50 50-16,24-26 15,26 51 1,24-50-1,-49-25-15,0 49 16,25-49-16,-26 25 16,1-25-16,25 0 15,-50 25-15,74-25 16,-49 0-16,0 49 16,25-49-16,-26 25 15,1-25-15,25 0 16,-25 0-16,-1 50 15,26-50-15,0 0 16,24 0 0,-49 0-16,0 0 15,24-25-15,1 25 16,-1-25 0,-24 25-1,-25-49-15,50 49 16,-50-25-16,74 25 15,-74-25-15,25 25 16,-25-50-16,25 1 16,-25-26-1,49 51-15,-49-1 0,0-25 16,0 25 0,0-49-16,-24 0 15,-1 24 1,25 0-1,-50 1-15,50 24 16,-25-25-16,25 25 16,-49 25-16,49-49 15,-50 49-15,50-25 16,-49 25-16,49-50 16,-50 50-16,25-24 15,-49-26 1,49 50-16,0 0 15,-24-25-15,24 25 16,-25 0-16,1 0 0,-1 0 16,0 0-16,-24 0 15,24 25-15,1 25 16,-1-26-16,-24 26 16,49-25-16,25 24 15,0 26 1</inkml:trace>
  <inkml:trace contextRef="#ctx0" brushRef="#br0" timeOffset="-21255.89">10815 7541 0,'0'-25'15,"-50"25"17,25 0-17,-24 0 1,24 0-16,-25 0 15,26 0-15,-26 0 16,25 0-16,-24 25 0,24-25 16,0 0-1,-25 24-15,1-24 16,49 25-16,-25-25 16,25 50-1,0-1 1,-50-49-1,50 50-15,-24-25 16,24 24-16,-25 1 16,25 0-16,0-26 15,-50 51-15,50-50 16,0 24-16,0-24 0,0 0 16,0 25-16,0-26 15,0 1-15,0 25 16,0-25-16,0-1 15,0 1-15,0 25 16,0-25-16,0-1 16,75 51-16,-75-26 15,24 1-15,-24-25 16,50 24-16,0-24 16,-1-25-1,-49 50 1,50-50-16,-1 0 15,-24 0-15,25 25 0,-25-25 16,24 0-16,50 49 16,-24-49-16,-26 0 15,1 0-15,0 0 16,-1 0-16,1 0 16,-1 0-16,26 0 15,-25-25-15,-1 25 16,1-24-16,-25 24 15,24 0-15,-24 0 16,25-75-16,-1 75 16,1-25-16,-1 25 15,1-49-15,0 49 0,24-50 16,-49 50-16,0-25 16,24-24-16,-49 24 15,25 25-15,-25-50 16,50 1-16,-50 24 15,24 0-15,-24-24 16,0 24-16,0 0 16,0-49-1,0 24 1,0-24 0,-24-1-1,-26-49 1,50 99-16,-74-49 0,74 49 15,-25 0 1,-25-49-16,25-1 16,-24 26-1,-1 24 1,1-25 0,24 50-1,-25-24-15,25 24 16,1 0-16,-26-50 15,25 50-15,0 0 16,-24 0-16,24 0 16,0 0-16,-24 0 15,-26 0-15,1 25 16,-26-25-16,1 74 0,-50-49 16,50 25-16,-25-50 15,75 74-15</inkml:trace>
  <inkml:trace contextRef="#ctx0" brushRef="#br0" timeOffset="-1200.33">7913 10170 0,'0'-50'156,"0"-24"-140,0 24-16,49-49 15,-49 25-15,50-1 16,-50 1-16,0 24 16,0 25-16,25 25 15,-25-49-15,25 49 78,24 25-62,-49-1-16,25 26 16,-25 24-16,50-24 15,-50 24-15,24 1 16,-24-1-16,0-24 15,50 0-15,-50-26 16,0 26-16,-25-50 16</inkml:trace>
  <inkml:trace contextRef="#ctx0" brushRef="#br0" timeOffset="-998.45">8062 10021 0,'0'-25'0,"0"-24"31,24 24-15,1 25-16,25-25 0,-25 25 15,24-74-15,-24 74 16</inkml:trace>
  <inkml:trace contextRef="#ctx0" brushRef="#br0" timeOffset="-268.9">8384 9426 0,'0'-25'16,"0"50"202,0 24-202,50 26-16,-50-1 0,0 1 16,0-26-16,0 1 15,24-25-15,-24 24 16,0-24-16,0 0 16</inkml:trace>
  <inkml:trace contextRef="#ctx0" brushRef="#br0" timeOffset="481.01">8458 9599 0,'0'-24'31,"0"-1"78,0 0-93,25 25 0,-25-50-16,25 50 15,25-24-15,-1 24 16,-24 0-1,-25 24 1,0 26 0,0-25-16,0 24 15,-50 1 17,75-50 14,0 25-30,25-25-16,-50 49 16,49-49-16,-49 25 15,50-25-15,-50 50 16,0-25 15,0-1-15,-25-24-1,25 50 1,-25-50-16,0 0 16,25 25-1,-49-25-15,-26 0 16,51 0 0</inkml:trace>
  <inkml:trace contextRef="#ctx0" brushRef="#br0" timeOffset="831.6">8508 9376 0,'25'0'47,"24"0"-31,1 0-16,0 0 15,-1-49-15,-24 49 16,-25-25-16</inkml:trace>
  <inkml:trace contextRef="#ctx0" brushRef="#br0" timeOffset="1418.14">9153 9500 0,'-25'0'110,"-24"0"-95,49 25 1,-25-25-16,25 25 16,-50 49-1,50-24-15,0-1 16,0 1-16,25-25 16,0-25-16,24 49 15,-24-49-15,25 25 16,-1-25-16,1 0 15,0 0-15,24 0 0,-24 0 16,-26 0-16</inkml:trace>
  <inkml:trace contextRef="#ctx0" brushRef="#br0" timeOffset="3270.53">9823 9823 0,'-50'0'15,"100"0"17,-26 0-32,1 0 15,25 0-15,-1 0 16,1 0-16,-25 0 15,0 0-15</inkml:trace>
  <inkml:trace contextRef="#ctx0" brushRef="#br0" timeOffset="3502.4">9847 9699 0,'0'24'15,"0"51"1,25-50-16,-25 24 16,50 1-16,-1-25 0,1 24 31</inkml:trace>
  <inkml:trace contextRef="#ctx0" brushRef="#br0" timeOffset="5836.18">10641 10145 0,'0'-25'78,"0"-49"-62,0 24 0,0-24-16,0-1 15,0 26-15,0-26 16,0 26-16,25-1 15,-25 25-15,0-49 16,0 24 0,25 50 31,24 0-32,-49 25-15,50 0 16,-25 25-16,24-1 15,-49 1-15,75-1 16,-75 26-16,49-1 16,-49-24-16,0-1 15,0-24-15,0 25 16</inkml:trace>
  <inkml:trace contextRef="#ctx0" brushRef="#br0" timeOffset="6016.09">10716 9847 0,'0'0'0,"0"-49"32,24 49-32,51-50 0,-1 50 15,1-49-15,-1 49 16,0-25-16,-24 25 15</inkml:trace>
  <inkml:trace contextRef="#ctx0" brushRef="#br0" timeOffset="6285.96">11237 9475 0,'0'-24'15,"0"48"48,0 26-63,0 0 15,0-1 1,0-24-16,0 49 16,24-24-16,-24-25 15,50 0-15,-50 49 16</inkml:trace>
  <inkml:trace contextRef="#ctx0" brushRef="#br0" timeOffset="7071.98">11212 9599 0,'-25'0'15,"25"-24"16,0-26-15,25 50 0,-25-25-16,49 25 15,-49-25-15,75 25 16,-26 0 0,-24 0-1,-25 25 16,0 25-15,0-25 15,0-1 16,0 1-31,0 25-1,0-25 17,0-1 15,25-24-32,-25 50 1,25-50-1,-25 25-15,0 0 32,0-1-17,0 26 17,-50-50-1,25 25-31,-24-25 15,24 0 1,25-50 15</inkml:trace>
  <inkml:trace contextRef="#ctx0" brushRef="#br0" timeOffset="7620.6">11733 9401 0,'0'0'0,"0"-25"31,-50 25 63,25 0-78,25 50-1,-49 24-15,49-49 16,0 0-16,0 0 16,24 24-16,1-49 15,25 50-15,24-50 16,1 49-16,-1-49 0,0 0 16,1 0-1,-1 0-15,-49 0 0</inkml:trace>
  <inkml:trace contextRef="#ctx0" brushRef="#br0" timeOffset="8859.22">11906 10840 0,'-25'0'0,"25"-25"47,0-25-31,50 1-16,-50 24 15,0-74-15,50 24 16,-50 1-16,24-25 16,-24 74-16,0 0 15,0 0 1,50 25 78,-50 25-79,25 0-15,-25 0 16,49 24-16,-49-24 15,25 25-15,-25 24 16,25-24-16,-25-26 16,50 1-16,-50 25 15,0-25-15,0 24 16</inkml:trace>
  <inkml:trace contextRef="#ctx0" brushRef="#br0" timeOffset="9120.06">11857 10592 0,'0'0'0,"49"0"31,1 0-15,24 0-16,-24-25 0,24 25 16,1-50-16,-1 50 15,-24-25-15</inkml:trace>
  <inkml:trace contextRef="#ctx0" brushRef="#br0" timeOffset="10410.83">12477 10294 0,'0'0'0,"0"50"125,0-26-125,0 1 16,0 25-16,49-25 15,-49-1-15,0 51 16,25-75 109</inkml:trace>
  <inkml:trace contextRef="#ctx0" brushRef="#br0" timeOffset="12029.48">12675 10269 0,'0'-49'172,"0"24"-126,-25 25 17,-49 0-47,49 25-1,0-1 16,25 1 1,0 25-1,-49-25-15,49-1-16,0 26 15,0-25 1,0 0-1,25 24 1,-1-49 15,-24 25-31,25-25 32,0 0-17,-25 25 1,50-25-16,-26 0 15,26 0 1,-25 0 0,24 0 31,-49-25-32,25 25 1,0 0-1,-25-74 1</inkml:trace>
  <inkml:trace contextRef="#ctx0" brushRef="#br0" timeOffset="12472.33">12601 10220 0,'0'0'0,"-25"0"31,0 0-15,-24 0-1,49 24 1,0 1-1,0 50-15,0-51 16,0 26-16,0 0 16,24-1-16,26-24 15,-25-25-15,24 0 16,1 0-16,0 0 0,24 0 16</inkml:trace>
  <inkml:trace contextRef="#ctx0" brushRef="#br0" timeOffset="13154.1">13320 9773 0,'0'0'0,"-25"0"94,-49 0-94,49 25 16,0-25-16,-24 25 15,49-1 16,0 26-15,0-25 0,0 0-1,-25 24-15,25-24 16,0 0-16,0 25 16,0-1-16,0 1 15,0-1-15,0 1 16,0 0-16,25-1 15,-25 26-15,74-51 16,-24 26-16,-25 24 0,-25-49 16,49-25-16,-49 25 15,25-25 1,-25 25 0,50-25-1,-26 0-15,51 0 16,24 0-16,25 0 15,25-50-15,-25 1 16</inkml:trace>
  <inkml:trace contextRef="#ctx0" brushRef="#br0" timeOffset="13919.25">13519 9922 0,'0'-25'16,"24"75"46,-24 24-62,50-24 16,-25 24 0,-25-49-16,0 25 15,0-26-15,25-24 16,-25 25-16</inkml:trace>
  <inkml:trace contextRef="#ctx0" brushRef="#br0" timeOffset="14722.52">13593 10021 0,'0'-25'31,"-50"25"-15,26 0 62,-1 0-47,25-49 47,49 24-78,1 25 16,-25-50 0,0 50-16,24 0 15,-24 0-15,25 0 16,-50 25 15,0 0-15,0 0-1,-50 24 17,75-49-1,24 0-16,-49 25-15,75-25 16,-26 50-16,1-25 16,0 24 15,-75-24 0,0-25-15,-25 50-1,1-50 1,-26 0 0,51 24-1,-1-24-15,-25 0 16,1 0-16,24 0 16</inkml:trace>
  <inkml:trace contextRef="#ctx0" brushRef="#br0" timeOffset="15014.34">13568 9823 0,'0'-25'47,"50"25"-31,-1 0-16,26-50 15,-1 50-15,1 0 16,-1-25-16,-24 25 15</inkml:trace>
  <inkml:trace contextRef="#ctx0" brushRef="#br0" timeOffset="15322.15">14362 10096 0,'0'0'0,"25"0"31,49 0 0,1 0-31,-26 0 0,-24 0 16,0 0-16,24 0 15,-49-50-15</inkml:trace>
  <inkml:trace contextRef="#ctx0" brushRef="#br0" timeOffset="15878.54">14511 9922 0,'0'0'0,"-50"0"15,25 0 17,25 49-17,0-24 1,50 0-16,-25 25 15,-25-25-15,49 24 16,-49 1-16,50 24 16,-50-49-16,25-25 15,0 25-15,24-25 16,-24 0-16,0 0 16,24 0-1,1-50-15,-50 25 16,25-24-16,-25-1 15,49 1-15,-49-1 0,0 0 16,25 1-16,-25 24 16,0 0-1,0-25 48,0 75-48,25 25 1,25-1 0,-50-24-1,24 25-15,-24-25 16,0 0-16,50 24 0,-50-24 16</inkml:trace>
  <inkml:trace contextRef="#ctx0" brushRef="#br0" timeOffset="16582.05">14957 9897 0,'0'0'0,"-25"0"15,25-50-15,50 50 16,0-49-16,-1 49 15,26 0-15,-26 0 16,-24 0-16,0 0 16,-25 25-1,0-1 17,-50-24-17,50 25 1,0 25-1,50-50-15,-50 25 16,74-25 0,-74 49-16,50-49 0,-50 50 15,50-50-15,-50 50 16,0-1 0,0-24 15,-50-25-16,0 0 1,25 0 0,-24 25-16,-1-25 15,1 0 1</inkml:trace>
  <inkml:trace contextRef="#ctx0" brushRef="#br0" timeOffset="17279.54">15354 9451 0,'99'24'15,"-49"51"-15,24-1 16,-24 1-16,49 24 16,-74 25-16,25-50 15,-50 26-15,0-26 16,-75 50-16,-24-74 15,25 24-15,-26-24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21:21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7119 2927 0,'25'0'218,"0"0"-202,-1 0-16,26 0 16,-25 0-16,0 0 15,-1 0-15,51 50 16,-26-50-16,-24 0 15,0 0-15,25 0 16,-1 0 0,1 0-1,-1 24 1,1-24-16,0 0 16,-26 0-16,1 0 15,0 0-15,25 0 16,-26 50-16,1-50 15,50 0 1,-26 25 0,26-25-1,-50 0-15,-1 0 16,51 0-16,-26 0 16,1 0-16,0 0 15,-1 0-15,1 0 16,-1 0-16,1 0 15,24 0-15,-24 0 0,-25 0 16,0 0-16,24 0 16,1 0-1,-25 0-15,-1 0 16,26 0-16,0 49 16,-1-49-16,1 0 15,0 0-15,-1 0 16,1 0-16,-1 0 15,1 0 1,0 0 0,-26 0-1,26 0-15,-25 0 0,0 0 16,-1 0 0,26 0-16,-25 0 0,0 0 15,24 0-15,-24 0 16,0 0-16,24 0 15,1 0-15,0 0 16,-26 0-16,1 0 16,25 0-16,-25 0 15,0 0-15,24 0 16,1 0-16,24 0 16,-24 0-16,24 0 15,-24 0-15,-25 0 16,-1 0-16,26 0 15,-25 0-15,0 0 16,-1 0-16,26 0 0,0 0 16,-1 0-16,1 0 15,-1 0-15,1 0 16,24 0-16,1 0 16,24 0-16,0 25 15,-24-25-15,-1 0 16,1 50-16,24-50 15,-25 0-15,25 0 16,1 49-16,48-49 16,-24 0-16,25 0 15,-25 50-15,25-50 16,-25 0-16</inkml:trace>
  <inkml:trace contextRef="#ctx0" brushRef="#br0" timeOffset="13424.41">10790 7590 0,'-50'0'16,"50"25"125,50-25-126,24 0 1,50 0-16,125 0 16,-1 0-16,24 0 15,-24 0-15,1 0 16,-26 0-16</inkml:trace>
  <inkml:trace contextRef="#ctx0" brushRef="#br0" timeOffset="19380.16">7094 10195 0,'25'0'125,"49"0"-109,26 0-16,48 0 16,1 0-16,74 25 15,1-25-15,-26 74 16,25-74-16,-74 0 0,-50 0 15,-49 0-15,-75 0 63</inkml:trace>
  <inkml:trace contextRef="#ctx0" brushRef="#br0" timeOffset="20166">10120 10195 0,'0'0'0,"50"0"62,24 0-46,26 0-16,-1 0 15,0 0-15,25 0 16,-25 0-16,0 0 16,25 0-16,-24 0 15,-1 0-15,-49 0 16</inkml:trace>
  <inkml:trace contextRef="#ctx0" brushRef="#br0" timeOffset="21030.41">13196 10195 0,'50'0'63,"-25"0"-63,24 0 15,26 0-15,73 0 16,51 0-16,49 0 15,0 0-15,-25 0 16,25 0-16,-25-75 16,-74 75-16,-74-24 0,-26 24 15,1 0 1,-1 0-16,-49-50 16</inkml:trace>
  <inkml:trace contextRef="#ctx0" brushRef="#br0" timeOffset="69607.03">13568 16619 0,'50'0'172,"-25"0"-156,-1-25-16,26 25 0,-25 0 15,24 0-15,1 0 16,0 0-16,24 0 15,-24 0-15,-1 0 16,1 0-16,-1 0 16,1 0-16,0 0 15,-1 0-15,26 0 16,-1 0-16,1 0 16,-1 0-16,-49 25 15,0-25-15,49 0 16,-24 0-1,-1 0-15,-24 0 16,25 0-16,-1 0 16,1 0-16,24 0 15,-24 0-15,-1 0 16,1 0-16,-25 0 16,0 0-16,24 0 15,-24 0-15,0 0 16,25 0-16,24 0 15,-24 0-15,24 0 16,0 0-16,1 0 16,24 0-16,-25 0 15,1 0-15,-26 0 0,26 25 16,-26-25-16,1 0 16,0 0-16,24 0 15,-24 0-15,-1 0 16,1 0-16,24 0 15,-24 0-15,0 0 16,-1 0-16,1 0 16,-25 0-16,-1 0 15,1 0 32,25 0-31,-1 0-16,-24 0 15,25 0 1</inkml:trace>
  <inkml:trace contextRef="#ctx0" brushRef="#br0" timeOffset="71780.2">7094 16570 0,'-25'0'16,"50"0"124,0 0-140,0 0 16,24 0-16,1 0 15,0 0-15,24 0 16,50 0-16,-25-25 16,25 25-16,-25 0 15,1-50-15,-26 50 16,1 0-16,-26 0 16,1 0-16,24 0 15,-24 0-15,-1 0 16,1 0-16,0 0 0,-1 0 15,1 0 1,-1 0-16,1 0 0,-25 0 16,0 0-16,49 0 15,-49 0 1,0 0 0,24 0-1,1 0 1,-25 0-16,-1 0 15,26 0-15,0 0 16,-1 0-16,1 0 16,0 0-16,-1 0 15,26 0-15,-26 50 16,26-50-16,-26 0 0,1 0 16,-1 0-16,1 0 15,0 0-15,24 0 16,-24 0-16,-1 0 15,1 0-15,-1 0 16,1 0-16,0 0 16,-25 0-16,-1 0 15,1 0-15,25 0 16,-25 25-16,-1-25 16,26 0-16,-25 0 15,0 0-15,-1 0 16,26 0-16,-25 0 15,0 0-15,24 0 0,-24 0 32,25 0-32,-1 0 15,-24 0 1,25 0-16,-26 49 16,1-49-16,25 0 15,-1 0 1,1 0-1,-25 0-15,24 25 16,26-25 0,-1 0-1,-49 0 1,-25 50 0</inkml:trace>
  <inkml:trace contextRef="#ctx0" brushRef="#br0" timeOffset="73849.88">18331 16793 0,'-50'0'16,"75"0"30,0 0-30,-1 0-16,26 0 16,24 0-16,1 0 15,-1 0-15,26 0 16,48 0-16,-48 0 16,-1 0-16,0 0 15,0 0-15,0 0 0,1 0 16,-1-25-1,-25 25-15,-24 0 0,24 0 16,1 0-16,-1-50 16,1 50-16,-1 0 15,0 0-15,1 0 16,-1 0-16,1 0 16,-26 0-16,1 0 15,-1 0-15,1 0 16,24 0-16,-24 0 15,25 0-15,-1 0 16,0 0-16,1 0 0,-1 0 16,25 0-1,1 0-15,-1 0 0,0 0 16,0 0-16,0 0 16,1 0-16,24 0 15,-50 0-15,-24 0 16,49 0-16,25 0 15,0 0-15,-25 0 16,0 0-16,50 0 16,-25 0-16,-24 0 15,-26 0-15,0 0 16,-24 0-16,24 0 16,1 0-1,-50 0-15,49 0 16,-49 0-16,0 0 15,24 0-15,-24 0 16,25 0-16,-26 25 16,26-25-16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1T10:05:58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9227 0,'25'0'31,"-1"0"235,1 0-235,25 0-15,-25 0 0,-1 0-1,1 0 1,25 0-16,-25 0 15,24 0 1,1 0 0,-25 0-1,-1 25 1,26-25 15,-25 0-15,0 0-1,-1 0 1,26 0 0,-25 0-1,-25 50-15,25-50 16,-1 0 0,26 0-1,-25 0 1,0 0-1,24 0-15,1 0 16,-1 0 0,-24 0-1,0 0 17,49 0-17,-24 0 1,-25 0-1,0 0 1,24 0 0,-24 0-1,0 0 1,0 0 0,24 0-1,1 0 1,0 0-1,-1 0 1,-24 0-16,25 0 16,24 0-1,-24 0 1,-1 0 0,-24 0-16,0 0 15,24 0-15,-24 0 16,0 0-16,25 0 15,-26 0-15,1 0 16,0 0-16,25 0 16,-26 0-16,1 0 15,25 0-15,0 0 16,-1 0-16,26 0 16,-1 0-16,0 0 15,-24 0-15,0 0 16,-1 0-16,1 0 0,-1 0 15,26 0-15,-1 0 16,-24 0-16,-25 0 16,-1 0-16,26 0 15,24 0-15,-24-25 16,-25 25-16,25 0 16,-1 0-1,1 0 1,-75-25 46,0 25-46</inkml:trace>
  <inkml:trace contextRef="#ctx0" brushRef="#br0" timeOffset="12931.62">13519 7987 0,'-25'0'172,"0"0"-125,0 0-16,-24 0-15,24 25-1,0-25 1,25 25-16,-25-25 15,25 25 1,-49-25-16,49 24 16,-25-24-1,25 50 1,-25-50 0,25 25-16,0 0 15,-50-25-15,50 24 16,0 26-1,0-25 1,0 0-16,-25-25 16,25 49-16,0 1 15,-24-1 1,24-24 0,0 25-1,0-25 1,0-1-1,0 1 1,0 25 0,0 24-1,0-24 1,0-1 0,24-24-1,-24 25 1,50-50-16,-50 25 15,25-1 1,0-24 0,-25 50-1,49-50-15,-24 50 16,25-50 0,-1 0-1,-49 25 1,50-25-16,0 0 0,-26 0 15,1 0-15,25 0 16,-25 0-16,-1 0 16,26 49-16,0-49 15,-26 0 1,26 0 0,0-25-1,-1 25 1,26 0-1,-51 0 1,26 0 0,-25 0-16,24 0 15,-24 0 17,25 0-17,-1 0 1,-24 0-16,25 0 15,-25 0-15,0 0 16,-1 0-16,51 0 16,-50 0-1,-1 0 1,51 0 0,-50 0-16,24 0 15,-24 0-15,0 0 16,24 0-16,1 0 15,24 0 1,-49 0 0,0 0-1,25 0 1,-1 0 0,-24 0-16,0 0 15,24 0-15,26 0 16,-50 0-16,24 0 15,1 0 1,0 0-16,-1 0 31,1 0-31,-25 0 16,24 0 0,-24 0-1,25 50-15,-26-50 16,1 0-16,25 0 15,-25 0-15,-1 0 16,1 0-16,25 0 16,-25 0-16,-1 0 15,-24 25-15,75-25 16,-26 0-16,-24 0 16,0 0-16,0 0 15,24 0-15,-24 0 0,0 0 16,0 0-16,24 0 15,-24 0-15,0 25 16,25-25-16,-1 0 16,-24 0-1,0 0 1,49 0 0,-24 0-1,-25 0 1,24 0-1,1 0 1,24 0 0,-49 0-16,0 0 15,0 0 1,24 0 15,-24 0-15,25-50-1,-25 50-15,49 0 16,-49 0 0,24 0-1,-24-25 1,25 25 0,-1 0-1,-24-25 1,25 25-1,-1 0 1,-49-49-16,50 49 16,-25-25-1,25 25 1,-50-25-16,24 25 16,-24-50-1,50 50-15,-50-24 16,25 24-16,-25-25 15,49-25 1,-49 25-16,0 1 16,25 24-1,-25-25-15,0-25 16,25 50 0,-25-25-16,0 1 15,0-26 1,0 0-1,0 1 1,0-1 0,0 1-1,0-1 1,-50 0 0,50 26-1,0-26 1,-24 50-16,24-25 15,-25 25-15,25-49 16,-25 49-16,25-75 16,-50 75-16,50-25 15,-74 25-15,49-24 16,0 24-16,25-50 16,-49 50-16,-1-25 15,25 25 1,25-25-1,-25 25-15,-24 0 16,49-49-16,-25 49 16,0 0-16,-24-25 0,24 25 15,0 0-15,-25 0 16,26-25-16,-1 25 16,-25 0-16,25-50 15,1 50-15,-26 0 16,25-24-16,0 24 15,-24 0-15,-1 0 16,25 0-16,1 0 16,-1 0-16,-50 0 15,51 0 1,-1 0-16,-50 0 16,51 0-1,-26-50-15,25 50 0,-25 0 16,1 0-16,-1 0 15,25 0-15,1 0 16,-26 0-16,25 0 16,0 0-16,1 0 15,-26 0-15,25 0 16,-24 0-16,24 0 16,-50-25-16,26 25 15,24 0-15,-25 0 16,1 0-16,-1 0 15,1 0-15,24 0 16,0 0-16,-49 0 16,-1 0-1,25 0-15,26 0 16,-1 0-16,0 0 16,-25 0-16,26 0 15,-1 0-15,0 0 16,-25 0-16,26 0 15,-1 0-15,-25 0 16,25 0-16,1 0 16,-26 0-16,25 0 15,-49 0 1,49 0-16,0 0 16,-24 50-16,24-50 15,0 0-15,-25 0 0,-24 0 16,49 25-1,0-25-15,-49 0 16,24 0 0,1 0-1,-1 0 1,0 0 0,26 0-1,-26 0 1,-24 0-1,24 0 1,-24 0 0,24 0-1,0 49 1,1-49 0,-1 25-1,25-25 1,25 25-16,-24-25 15,24 49-15,-50-49 16,50 25-16,-74-25 16,49 0-1,25 25 1,-25-25-16,0 50 31,-49-25-15</inkml:trace>
  <inkml:trace contextRef="#ctx0" brushRef="#br0" timeOffset="16294.96">17587 8136 0,'24'0'47,"1"0"-15,0 0-1,-25-50-16,74 50-15,-49 0 16,0 0-16,25-24 16,-26 24-16,26 0 0,-25-50 15,24 50 1,1 0-16,-25 0 0,0 0 16,49-25-16,-24 25 15,-1 0-15,1 0 16,-1-50-16,1 50 15,0 0-15,-1 0 16,-24 0-16,25-24 16,-25 24-16,-1 0 15,1 0-15,25 0 16,-1 0-16,1 0 16,0 0-16,-1 0 15,1 0-15,-1 0 16,26 0-16,-26 0 15,1 0-15,0 0 0,-26 0 16,26 0-16,-25 0 16,0 0-16,-1 0 15,51 0-15,-50 0 16,24 0-16,1 0 16,0 0-16,-1 0 15,26 0-15,-26 0 16,1 0-16,24 0 15,-24 0-15,-1 0 16,1 0-16,0 0 16,-1 0-16,26 0 15,-1 24-15,-24-24 0,24 0 16,-24 0-16,-1 25 16,26-25-16,-26 0 15,26 0-15,-1 0 16,1 0-16,-1 0 15,0 50-15,1-50 16,-1 0-16,1 0 16,-1 25-16,-24-25 15,24 0-15,-24 0 16,-1 0-16,1 0 16,24 0-16,-49 0 15,25 0-15,-1 0 16,1 0-16,0 0 0,24 0 15,-24 0-15,-1 0 16,1 0-16,-1 0 16,1 0-16,0 0 15,-1 0-15,1 0 16,-1 0-16,-24 0 16,25 0-16,-1 0 15,1 0-15,0 0 16,-26 0-16,26 0 15,0 0-15,-1 0 16,1 0-16,0 0 16,-1 0-16,1 0 15,-1 0-15,26 0 0,-1 0 16,1 0-16,-26-50 16,1 50-16,-1 0 15,26 0-15,-1 0 16,-24 0-16,-1-25 15,26 25-15,-1 0 16,1 0-16,-1-49 16,-24 49-16,-1 0 15,1 0-15,0-25 16,-1 25-16,-24 0 16,0 0-16,24-50 15,-24 50-15,0 0 16,49-25-16,-24 25 0,0 0 15,-26-49-15,26 49 16,0 0 0,-1-50-1,-24 50 1,0 0 0,-25-25 15</inkml:trace>
  <inkml:trace contextRef="#ctx0" brushRef="#br0" timeOffset="16941.56">24383 7541 0,'25'0'47,"24"0"-31,1 0-16,-25 49 16,24-49-16,1 0 15,24 0-15,1 25 16,-50-25-16,-1 0 15,26 0 1,-25 0 0,-25 74 140,0-24-140,0 0-16,0-1 15,0 26-15,-50-1 16,50 25-16,-49 1 15</inkml:trace>
  <inkml:trace contextRef="#ctx0" brushRef="#br0" timeOffset="21083.25">25524 7962 0,'0'-25'31,"25"1"-16,-25-26 1,49 0-16,-49 26 16,50-26-16,-50 0 15,25 1-15,-25 24 16,49 0 0,-49-24-1,25 49 48,-25 24-48,50 26 1,-50 0-16,49 24 16,-49 0-16,50 1 15,-50-1-15,25 1 16,-25-26-16,0-24 15,0 25 1</inkml:trace>
  <inkml:trace contextRef="#ctx0" brushRef="#br0" timeOffset="21300.12">25623 7913 0,'50'-50'31,"-25"50"-31,24 0 16,1-50-16,24 50 15,-24-49-15,0 49 16,-26-50-16</inkml:trace>
  <inkml:trace contextRef="#ctx0" brushRef="#br0" timeOffset="21681.85">26367 7541 0,'0'-25'47,"-24"25"15,-26 0-46,0 49-16,50-24 16,-49 25-16,49-1 15,0 26-15,0-26 16,0-24-16,49 0 16,-24-25-16,25 74 15,24-74-15,-24 0 16,24 0-16,-24 0 15</inkml:trace>
  <inkml:trace contextRef="#ctx0" brushRef="#br0" timeOffset="22446.35">27136 7169 0,'-49'-25'62,"24"25"-62,-25 0 16,25 0-16,1 0 0,-26 0 16,25 0-16,-24 0 15,24 0 32,25 25-31,0 24-1,0 1 1,0-25 0,0-1-16,0 1 15,0 25-15,0-25 16,0 24-16,0-24 16,0 49-16,0-49 0,0 25 15,0-25 1,0 24-16,0-24 0,0 0 15,0 24-15,0 1 16,0-25 0,49-25-1,-49 25-15,25-25 16,50 49 0,-26-49-16,26 0 15,-26 0-15,1 0 16,24 0-16,-49 0 15,0-25-15,-25 1 16</inkml:trace>
  <inkml:trace contextRef="#ctx0" brushRef="#br0" timeOffset="22895.73">27384 7417 0,'-24'0'15,"24"-25"-15,0 74 94,0-24-78,0 0-16,0 25 15,0-1-15,24 1 16,-24-25-16,0-1 16,0 26-16,0-25 31,25-25-15</inkml:trace>
  <inkml:trace contextRef="#ctx0" brushRef="#br0" timeOffset="23708.65">27409 7441 0,'0'-24'78,"0"-1"-63,25-25 17,49 50-17,-24 0-15,-25 0 16,0 25 0,-25 25-1,0-1 1,0-24 15,-25-25-31,0 50 16,0-50 31,25 24-1,50-24-30,-25 0 0,-25 25 15,49-25-15,-49 50-1,0-25 16,25-25-31,-25 24 16,-25 1 0,0-25-1,1 0 1,-26 0 0,0 0-1,-24 0 1,24 0-1</inkml:trace>
  <inkml:trace contextRef="#ctx0" brushRef="#br0" timeOffset="24015.31">27980 7367 0,'49'0'62,"-49"50"-46,0-26 0,0 1-16,0 25 0,25-1 15,-25-24-15,0 0 16</inkml:trace>
  <inkml:trace contextRef="#ctx0" brushRef="#br0" timeOffset="24450.57">27955 7541 0,'0'0'0,"-25"0"16,25-25-16,50 25 15,-1-25 1,1 25-16,0 0 15,-1-50-15,1 50 16,-1 0-16,-49-24 16,25 24-16,-25-25 31,0 50 63,0-1-94,0 1 15,0 25 1,0-1-16,50-24 0,-50 0 16,0 25-16,0-26 15</inkml:trace>
  <inkml:trace contextRef="#ctx0" brushRef="#br0" timeOffset="25401.5">28302 7367 0,'0'-25'312,"25"25"-296,-25-25 0,74 25-16,-49 0 15,0 0-15,25 0 16,-26 0-16,1 0 16,-25 25 15,-25 25-16,-24-25 1,24-25 0,25 49-16,0-24 78,50-25-47,-50 25-15,24-25-16,26 49 31,-50-24 16,-25 0-32,0-25 17,1 0-32,24 50 15,-50-50-15,0 0 16,1 0 0,49-25-16</inkml:trace>
  <inkml:trace contextRef="#ctx0" brushRef="#br0" timeOffset="25806.69">28253 7094 0,'24'0'47,"26"0"-32,0 0-15,-1 0 16,26 0-16,-51 0 15</inkml:trace>
  <inkml:trace contextRef="#ctx0" brushRef="#br0" timeOffset="26444.46">28649 6896 0,'0'0'16,"25"0"15,25 0-15,-25 0-16,24 0 15,-24 0-15,25 0 16,-26 0-16,-24 25 78,0-1-62,0 1-1,0 25-15,0-1 16,0 1-16,0 0 15,0-1-15,0 1 16,0-1-16,50 1 16,-50 0-16,50-1 15,-50 1-15,24-25 16,-24-1-16,0 26 16,0 0-1,-49-50-15,-75 24 16,25-24-16,-1 50 15,1-50-15</inkml:trace>
  <inkml:trace contextRef="#ctx0" brushRef="#br0" timeOffset="28041.47">18852 9153 0,'0'0'0,"0"-25"31,24 25-15,1 0 46,25 0-46,-1 0 0,26 0-16,24 0 15,25 0-15,-25 0 16,25 0-16,25 25 16,-25-25-16,-25 0 15,25 0-15,-24 25 16,-1-25-16,-25 0 15,-24 0-15,-1 0 16,26 0-16,-26 0 16,1 49-16,24-49 0,1 0 15,-1 0-15,-24 0 16,-25 0-16,24 25 16,-24-25-16,0 0 15,49 0 1,-49 0-1,0 0 1,0 0-16,24 0 16,1 0-16,0 0 15,-1 0-15,26 0 16,-1 0-16,0 0 16,26 0-16,-26 0 15,1 0-15,24 0 0,-25 0 16,1 0-16,-26 0 15,1 0-15,-25 0 16</inkml:trace>
  <inkml:trace contextRef="#ctx0" brushRef="#br0" timeOffset="28896.5">19372 9227 0,'50'0'78,"0"0"-62,-1 0-16,26 0 15,-1 0-15,1 0 16,-1 0-16,50 0 16,0 0-16,25 0 15,-25 0-15,-25 0 16,50 0-16,-25 0 16,25-24-16,0 24 15,-25 0-15,-25 0 0,0 0 16,-25 0-16,-24 0 15,0 0-15,24 0 16,-24 0-16,-1 0 16,-24 0-16,25 0 15</inkml:trace>
  <inkml:trace contextRef="#ctx0" brushRef="#br0" timeOffset="35986.14">29146 8260 0,'0'0'0,"0"25"125,0 0-125,0 24 16,0 1-16,0 24 15,0-24-15,49-25 16,-49-1-16,0 26 15</inkml:trace>
  <inkml:trace contextRef="#ctx0" brushRef="#br0" timeOffset="36796.53">29121 8285 0,'-25'0'31,"50"-25"63,24 25-78,1-50-16,0 50 0,-26 0 15,26 0-15,0 0 16,-26 0-16,-24 25 31,0 25-15,-49-50-1,24 25 1,25 24 47,0-24-32,25-25-16,49 0-15,-74 25 16,75-25-16,-51 0 16,-24 25-1,0 24 32,-24 1-31,-1-25 15,0-25-15,-25 49-16,26-49 15,-1 0-15,-25 0 0,1 0 16,-1 0-16,25 0 16,25-25 15</inkml:trace>
  <inkml:trace contextRef="#ctx0" brushRef="#br0" timeOffset="37169.99">29741 8186 0,'25'0'31,"24"24"16,-49 1-47,0 25 16,0-25-16,25-1 16,-25 26-16,0-25 15,0 0-15</inkml:trace>
  <inkml:trace contextRef="#ctx0" brushRef="#br0" timeOffset="37612.71">29691 8359 0,'0'0'0,"25"0"31,25 0-15,24 0-16,-24-49 15,24 49-15,0-25 16,-24 25-16,-25-50 16,24 50-16,-49-25 15,25 25-15,-25-24 16,0 48 78,0 1-79,0 0-15,0 25 16,0-26-16,0 1 15,25 25-15,-25-1 16</inkml:trace>
  <inkml:trace contextRef="#ctx0" brushRef="#br0" timeOffset="38311.01">30113 8210 0,'0'-24'32,"25"-1"-17,-1 25 1,1 0-16,25-50 15,-25 50-15,0 0 16,-1 0-16,26 0 16,-50 25 15,0 0-15,-25-25-16,25 25 15,-25-25 1,50 49 15,0-24-15,-25 0 15,25-25-31,-25 49 16,49-49-1,-49 25-15,0 0 63,-24-25-48,24 25-15,-25-25 16,-25 0 0,1 0-1,-1 0-15,25 0 16</inkml:trace>
  <inkml:trace contextRef="#ctx0" brushRef="#br0" timeOffset="38601.97">30014 8012 0,'49'0'47,"-24"0"-47,25 0 16,-1 0-16,-24 0 15</inkml:trace>
  <inkml:trace contextRef="#ctx0" brushRef="#br0" timeOffset="38889.1">30807 8012 0,'50'0'47,"-25"0"-31,0 0-16,24 0 15,26 0-15,-51 0 16,1 0-16</inkml:trace>
  <inkml:trace contextRef="#ctx0" brushRef="#br0" timeOffset="39128.06">30857 8285 0,'0'25'16,"50"-25"15,-26 0-15,26 0-16,0-25 15,24 25-15,-24-25 16,24 25-16</inkml:trace>
  <inkml:trace contextRef="#ctx0" brushRef="#br0" timeOffset="39435.98">31502 7863 0,'-25'0'16,"25"50"62,0-1-62,25 26-16,-25-1 15,0-24-15,25-1 16,-25 1-16,0-25 15</inkml:trace>
  <inkml:trace contextRef="#ctx0" brushRef="#br0" timeOffset="40007.18">31502 7913 0,'0'-25'63,"0"50"-32,-25 24-15,25-24-16,0 0 15,-49-25-15,49 74 16</inkml:trace>
  <inkml:trace contextRef="#ctx0" brushRef="#br0" timeOffset="40349.94">31527 8409 0,'25'0'46,"-1"0"-46,1 0 0,25 0 16,-25 0-16,49-25 16,0 25-16</inkml:trace>
  <inkml:trace contextRef="#ctx0" brushRef="#br0" timeOffset="41355.68">23639 9203 0,'49'0'16,"51"0"-1,49 0-15,-1 0 16,76 0-16,-26 0 16,-24-50-16,-75 50 15</inkml:trace>
  <inkml:trace contextRef="#ctx0" brushRef="#br0" timeOffset="41678.18">23763 9227 0,'-25'0'0,"50"0"31,24 0-31,76 0 0,48 0 16,-24 0-16,25 0 15,-1 0-15,-74 0 16,-49 0-16</inkml:trace>
  <inkml:trace contextRef="#ctx0" brushRef="#br0" timeOffset="41896.39">23639 9277 0,'25'0'31,"49"0"-31,50 0 0,0 0 16,75 0-16,49 0 16,-75-25-16</inkml:trace>
  <inkml:trace contextRef="#ctx0" brushRef="#br0" timeOffset="122943.87">7937 7020 0,'25'0'188,"50"0"-173,-50 0-15,-1 0 16,26 0-16,0 0 15,24 0-15,-24 0 16,-1 0-16,1 0 16,-1 0-16,26 0 0,-1-25 15,-24 25 1,24 0-16,-49 0 0,0 0 16,0 0-16,24 0 15,-24 0-15,0 0 16,24 0-1,26 0 1,-25 0 0,24 0-1,0 0 1,-24 0 0,-25 0-1,0 0 1,24 0-1,1 0-15,-25 0 0,-1 0 16,26 0-16,24 0 16,-49 0-1,25-25 1,24 25 0,-49 0-16,25 0 15,-26 0-15,1 0 16,0 0-16,25 0 15,-26 0-15,1 0 16,25 0-16,-25 0 16,0 0-16,-1 0 15,26 0-15,-25 0 0,0 0 16,24 0-16,-24 0 16,0 0-16,0 0 15,24 0-15,-24 0 16,0 0-16,24 0 15,-24 0-15,25 0 16,-25 0-16,-1 0 16,26 0-16,0 0 15,-26 0-15,1 0 16,50 0-16,-26 0 16,-24 0-16,0 0 15,24 0-15,-24 0 0,0 0 16,0 0-1,49 0-15,-24 0 0,0 0 16,-1 0-16,1 0 16,-25 0-16,24 0 15,-24 0-15,0 0 16,0 0-16,24 0 16,-24 0-16,0 0 15,24 0-15,-24 0 16,0 0-16,0 0 15,24 0-15,-24 0 16,0 0-16,25 0 16,-1 0-16,1 0 15,-25 0-15,24 0 16,1 0-16,-25 0 0,-1 0 16,1 0-16,25 0 15,-25 0-15,0 0 16,-1 0-16,26 0 15,-25 0-15,0 0 16,24 0-16,1 0 16,-25 0-16,-1 0 15,26 0-15,-25 0 16,0 0-16,-1 0 16,26 0-16,-25 0 15,0 0-15,24 0 16,26 0-1,-51 0 1,1 0 0,0 0-1,49 0 17,-49 0-1,0 0 16,0 0-32,24 0 1,-73 0 46</inkml:trace>
  <inkml:trace contextRef="#ctx0" brushRef="#br0" timeOffset="136582.43">1935 11311 0,'0'0'0,"-25"0"0,-25 0 63,75-25 62,25 25-110,-25 0-15,-1 0 16,26 0-16,-25 0 0,0 0 16,24 0-16,26 0 15,-26 0-15,-24 0 16,0 0-16,24 0 15,-24 0-15,25 0 16,-1 0-16,1 0 16,0 0-16,-1 0 15,26 0-15,-26 0 16,1 0-16,0 0 16,-1 0-16,1 0 0,-1 0 15,26-49 1,-26 49-16,1 0 0,0-25 15,-1 25-15,1 0 16,24 0-16,-49 0 16,0 0-16,0 0 15,24 0-15,-24 0 16,0 0-16,24 0 16,1 0-16,0 0 15,-1 0-15,26 0 16,-1 0-16,-24 0 15,-1 0-15,1-50 16,0 50-16,-26 0 16,1 0-16,25 0 0,-25 0 15,-1 0-15,1 0 16,50 0-16,-26 0 16,1 0-16,-1 0 15,1 0-15,24 0 16,-49 0-16,25 0 15,-25 0-15,24 0 16,-24 0 0,25 0-1,-1 0 1,-24 0-16,50 0 16,-26 0-16,1 0 15,-1 0-15,26 0 0,-50 0 16,24 0-16,1 25 15,-1-25-15,26 0 16,-26 0-16,1 0 16,24 0-16,-24 0 15,24 0-15,-24 0 16,0 0-16,-1 25 16,26-25-16,-26 0 15,1 0-15,24 49 16,1-49-16,-1 0 15,1 0-15,-26 0 16,1 25-16,-1-25 0,-24 0 16,-25 50 93</inkml:trace>
  <inkml:trace contextRef="#ctx0" brushRef="#br0" timeOffset="138166.03">1811 11460 0,'0'0'0,"0"-25"31,49 25 16,-24 0-31,25 0-1,-25 0 1,24 0-16,50 25 16,1-25-16,-1 0 15,0 0-15,25 0 16,50 0-16,-25 0 15,-25 0-15,0 0 16,0 0-16,-25 0 16,-25 0-16,-24 0 15,-1 0-15,1 0 16,0 0-16,-1 0 16,1 0-16,24 0 15,-24 0-15,0 0 0,24 0 16,0 0-16,26 0 15,-26 0-15,0 0 16,1 0-16,-26 0 16,1 0-16,0 25 15,-26-25-15,1 0 16,0 0-16,25 0 16,-26 0-16,26 0 15,-25 0-15,24 0 16,26 0-16,74 0 15,-75 0-15,25 0 16,1 0-16,24 0 0,0 0 16,0 0-1,0-25-15,25 25 0,-25 0 16,24-50-16,-48 50 16,-1 0-16,25-49 15,-25 49-15,-49 0 16,-1 0-16,-24 0 15,25 0 64,-50-25-48</inkml:trace>
  <inkml:trace contextRef="#ctx0" brushRef="#br0" timeOffset="138712.34">4514 11410 0,'75'0'31,"-26"0"-31,26 0 16,-1 0-16,50 0 15,75-49-15,24 49 0,25 0 16,25-75-16,-25 75 15,25 0-15,-50 0 16,-49-49-16,-1 49 16,-49 0-16,0 0 15,-74 0-15,0 0 16,-50-25 15,-25 25-15</inkml:trace>
  <inkml:trace contextRef="#ctx0" brushRef="#br0" timeOffset="138967.81">6474 11212 0,'0'0'0,"50"0"31,49 0-31,0 0 0,25 0 15,25 0-15,-25 0 16,0 0-16,-50 0 16</inkml:trace>
  <inkml:trace contextRef="#ctx0" brushRef="#br0" timeOffset="146209.38">20712 11311 0,'25'0'47,"49"0"-47,-49 0 16,49 0-1,-24 25-15,0-25 0,-1 0 16,1 49-16,24-49 16,50 0-16,50 0 15,24 0-15,26 0 16,48-49-16,26 49 15,0-50-15,-25 50 16,-1-49-16,-73 49 16,-26 0-16,-49-50 15,25 50-15,-74 0 16,-26 0-16,1 0 16,-25 0-16,24 0 0,26 0 31,-125 0 0</inkml:trace>
  <inkml:trace contextRef="#ctx0" brushRef="#br0" timeOffset="146659.12">21555 11385 0,'-49'0'16,"-1"0"-16,124 50 93,50-50-93,25 0 16,124 0-16,50 0 16,74 0-16,-25 0 15,24 0-15,-73 0 16,-1 0-16,-24 0 16,-50 0-16,-49 0 15,-75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1T10:09:02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9649 3572 0,'0'0'0,"0"-25"31,25 25 79,0 0-95,-1 0-15,26 0 16,-25 0-16,0 25 16,24-25-16,-24 0 15,0 0-15,0 0 16,24 0-16,-24 0 16,0 0-16,0 0 15,24 0-15,-24 25 16,0-25-16,49 0 15,-24 0-15,0 0 16,-26 0-16,26 0 16,0 0-16,24 0 0,-49 0 15,24 0-15,1 0 16,-25 0-16,24 0 16,-24 0-16,0 0 15,0 0-15,24 0 16,-24 0-16,0 0 15,25 0-15,-1 0 16,1 0-16,-1 0 16,1 0-16,0 0 15,-1 0-15,-24 0 16,0 0-16,0 0 16,49 49-16,-24-49 15,-1 0-15,26 0 16,-26 0-16,1 0 0,0 0 15,24 0-15,-24 0 16,24 0-16,-24-25 16,-1 25-16,1 0 15,-1 0-15,1 0 16,25 0-16,-26 0 16,1 0-16,-1 0 15,1-24-15,-25 24 16,24 0-16,-24 0 15,25 0-15,-25 0 16,24 0-16,-24 0 16,25 0-16,-1 0 15,1 0-15,24 0 0,1-50 16,-1 50-16,0 0 16,-24 0-16,25 0 15,-26 0-15,1 0 16,-1 0-16,1 0 15,0 0-15,24 0 16,-24 0-16,-1-25 16,1 25-16,-1 0 15,1 0-15,24 0 16,-24 0-16,24 0 16,1 0-16,-1 0 15,-24 0-15,24 0 0,1 0 16,-1 0-16,-24 0 15,24 0-15,1 0 16,-1 0-16,0 0 16,1 0-16,-1 0 15,1 0-15,-26 0 16,26 0-16,-26 0 16,26 0-16,24 0 15,0 0-15,-24 0 16,-1 0-16,0 0 15,1 0-15,-1 0 16,1 0-16,24 0 16,0 0-16,0 0 0,-24 0 15,-1 0 1,1 0-16,24 0 0,0 0 16,0 0-16,0 0 15,1 0-15,-26 0 16,25 0-16,0 0 15,1 0-15,48 0 16,-48 50-16,49-50 16,-25 0-16,-25 0 15,0 0-15,0 0 16,50 0-16,-50 0 16,-24 0-16,-1 0 0,1 0 15,-1 0-15,25 0 16,-24 0-16,-1 0 15,25 0-15,-24 0 16,24 0-16,0 0 16,-25 0-16,1 0 15,-1 0-15,1 0 16,49 0-16,-50 49 16,25-49-16,-24 0 15,-1 0-15,1 0 16,-1 0-16,0 0 15,1 0-15,-1 0 16,1 0-16,-1 0 0,0 0 16,1 0-1,-25 0-15,24 0 0,-24 0 16,24 0-16,-24 0 16,-26 0-16,26 0 15,0 0 1,-50 25 46,-25-25-46,0 0-16</inkml:trace>
  <inkml:trace contextRef="#ctx0" brushRef="#br0" timeOffset="56266.77">10195 6499 0,'0'-25'219,"-50"25"-188,25 0 0,25 50 32,-24-50-63,24 24 15,-50 26 1,50-25 15,0 24 1,0-24-17,0 0 1,0 25-1,0-1 1,0-24 15,25 0 1,0-25-1,-1 0 0,-24 50-31,25-50 16,25 0 15,-25 0 0,-1 0-15,1 0 15,25 0-15,-25 0 15,-1 0-15,-24-25 30,50 25-46,-50-25 32,25-25-17,-25 25 1,0 1 0,0-26 15,0 25-16,0 0 17,0 1-17,0-26 1,0 25 15,0 0 0,0-24 16,-50 49-31,25 0 31,25-25-47,-24 25 31,-1 0 16,-25 0 0,25 0-16,1 0 16,-26 0-31,50 50 15,-25-50-16,25 24 1,0 26 15,-25-50-31,25 50 16,0-1 0</inkml:trace>
  <inkml:trace contextRef="#ctx0" brushRef="#br0" timeOffset="68987.66">14486 6251 0,'-25'0'218,"-24"0"-186,24 0-17,0 0 17,-25 0-17,25 0 32,25 25-31,-24-25-1,-26 49 1,25-24 0,0-25 15,25 25-31,0 24 31,0-24-15,0 0-1,0 0 1,-49-25 0,49 49-16,0 1 15,0-25 1,0 24-1,25-49 1,-25 50-16,24-25 31,1-25 1,-25 25-17,50-25-15,-25 0 31,-1 49 1,26-49-17,0 0 1,-25 0 0,-1 0-1,26 0 1,-25-25-1,0 25 1,24-24 0,-24-26 15,25 25-15,-26 0 30,-24-24-30,0 24 0,0 0-1,0-24 1,0 24 0,0 0-1,0 0 16,0-24-15,0 24 15,-49 0-15,24-25 15,0 50 0,25-24-15,-49 24 0,24 0 15,-25 0 0,1 0-15,24 0-16,-25 0 0,-24 0 31,24 0-31,50 49 16,-50-49-16,50 75 15</inkml:trace>
  <inkml:trace contextRef="#ctx0" brushRef="#br0" timeOffset="74575.75">11112 3299 0,'25'0'110,"0"0"-110,25 0 15,24 0-15,25 0 16,50 0-16,25 0 16,-25 0-16,-1 0 15,-24 0-15,-49 0 16,-25 0-16,-1 0 16,1 0-1,-100 0 32,1 0-47</inkml:trace>
  <inkml:trace contextRef="#ctx0" brushRef="#br0" timeOffset="74981.6">11187 3398 0,'50'0'32,"-1"0"-17,1 0-15,-1 0 16,26 0-16,24 0 16,50-25-16,-25 25 15,-25 0-15,-25 0 16,-24 0-16,0 0 31</inkml:trace>
  <inkml:trace contextRef="#ctx0" brushRef="#br0" timeOffset="93875.03">11162 2332 0,'0'-25'46,"0"-25"1,-50 50 63,1 0-79,49 25-31,-50-25 16,25 25-1,25 0 1,-49-25-1,49 49-15,0 1 16,-25-50 0,25 49-16,0-24 15,-25 25 1,25-25-16,0-1 16,0 26-1,0 25 1,0-26-1,0 1 1,0-1 0,25-49-16,-25 50 15,0 0 1,50-50-16,-50 49 0,0 1 31,24-50-31,-24 25 0,0-1 16,25-24-1,-25 50-15,50-25 32,-50 0-17,25-25 1,-1 0 0,-24 49-16,50-49 15,-25 25 1,0-25-1,-25 25 1,25-25-16,24 49 16,-24-49-1,0 0 1,49 0 0,-24 0-1,-1 0 1,-24 0-16,50 0 15,-51 0 1,26 0-16,-25-24 16,0 24-16,49 0 15,-24 0 1,-50-25 0,24 25-16,1 0 15,25 0 1,-25 0-1,24-25 1,1 25 0,24 0-1,-24-50-15,0 50 16,-26 0-16,1-24 16,25 24-16,-25 0 15,24-50 1,1 50-1,-25-25-15,24-24 16,-24 49-16,-25-25 16,50 25-16,-50-25 15,24 25-15,-24-50 16,25 50-16,-25-24 16,0-1-1,50-25 1,-50 1-1,0 24-15,0 0 16,0-25 0,-50-24-1,25 24 1,-24 25 0,-1-24-1,25 49-15,25-25 16,-74 25-16,74-25 15,-50 25-15,1-49 16,-1 49 0,25 0-1,25-25-15,-49 25 16,49-25-16,-75 25 16,26-50-1,24 50-15,-25 0 16,-24-24-1,49 24-15,-49 0 16,49 0 0,0 0-16,-25 0 15,1 0-15,24 0 16,0 0-16,-24 0 16,-1 0-1,-24 0 1,49 24-16,-25-24 15,25 50-15,-24-25 16,-1-25-16,-24 99 16,49-49-16,-25-50 15,50 99-15,-25-74 0</inkml:trace>
  <inkml:trace contextRef="#ctx0" brushRef="#br0" timeOffset="100307.25">13469 2332 0,'0'-25'16,"0"0"0,50-25 30,-50 26 48,-50 24-47,25 0-16,0 0-15,-24 0 15,49 24-15,-25-24-1,25 50-15,-25-50 16,25 25 0,0 0-1,-25-25 1,25 24-16,-49 26 16,49 0 15,-25-50-16,25 49-15,0-24 32,-25-25-17,25 74-15,0-24 16,-50-25 0,50 0 15,0 24-16,-24 1 17,24-25-17,0 24 1,0-24 0,0 25-1,0-25 1,0 24-16,24-49 15,-24 25 1,50-25-16,-50 25 0,25-25 16,0 25-1,-25 24 1,49-49-16,-49 25 16,25 0-1,0 24 16,25-24 1,-26-25-17,-24 50 1,25-50-16,25 25 16,-25-25-1,-1 24 1,26-24-1,-25 0 1,0 0 0,49 50-1,-49-50-15,0 0 16,-1 0 0,26 0-1,-25 0 1,24 0-1,-24 0 1,25 0 0,-1 0-16,1 0 15,-25 0 1,0 0 0,24 0-1,-24 0 1,0 0-1,49 0 1,-49-50 0,25 50-1,-1 0 1,26-24 0,-26 24-1,-24-50 1,0 50-1,-25-25 1,50 25-16,-26-49 31,1 49-31,50 0 16,-26-25 0,-24 25-16,25 0 15,-26 0 1,-24-25-1,50 25 1,-50-50-16,25 26 16,-25-26 15,25 50-31,-25-25 16,49 25-1,-49-49 1,0-1-1,25 0 1,-25 1 0,0 24-16,0-49 31,0 24-31,-50-25 16,50 26-1,-24 49 1,24-50-16,0 1 15,-50-1 1,50 0 0,-25 50-16,25-24 15,-49-26 1,-1 25 0,0-24-1,1 24 1,-1 25-1,50-25-15,-49 25 0,-1 0 16,0 0 0,26 0-16,-1-50 15,-25 50-15,25 0 16,1 0-16,-26 0 16,25 0-16,0 0 15,-24 0-15,-1 0 16,25 0-16,0 0 15,-49 0 1,49 0-16,-49 0 16,49 0-16,0 25 15,-24-25-15,-26 0 0,26 50 16,-1-50-16,0 49 16,-49 1-16,50 0 15,-1-1-15,0-24 16,50 0-16,-24-25 15</inkml:trace>
  <inkml:trace contextRef="#ctx0" brushRef="#br0" timeOffset="113787.25">16396 2282 0,'-25'-50'16,"0"50"15,25-24-15,-49 24 15,24 0 0,0 0-15,0 0 0,-49 0-1,24 0 1,25 0-16,-24 0 16,49 49-1,-25-49-15,-25 0 16,50 25-1,-24-25-15,24 25 16,-25-25-16,25 49 16,-50-49-16,25 25 15,1 0 1,-26 49 0,50-24-1,-25 24 1,25-49-1,0 0-15,-49 25 16,49-1 0,0-24-16,-25-25 15,25 50-15,0 24 16,0-49 0,0 0-1,0 24 1,-25-49-16,25 50 15,0 24 1,0-49 0,0 25-1,25-1 1,24-24 0,-24 0-1,25 49 1,-25-49-1,-25 0 1,49-25-16,26 50 16,-1-50-1,-74 49 1,50-49-16,-26 0 16,-24 25-16,50-25 0,-25 0 15,74 50 1,-49-50-1,-1 0 1,1 0 0,-25 0-16,49 0 15,-24 0 1,-25 0-16,-1 0 16,1 0-16,25 0 15,-25 0-15,24 0 16,1-25-1,-1 25 1,1 0 0,-25 0-16,0 0 15,24 0 1,1 0-16,-25-25 16,24 25-1,1 0 1,-50-25-16,25 25 15,-25-49 1,24 49-16,-24-25 16,25 25-16,25 0 15,-50-50-15,74 50 16,-74-49-16,75 49 0,-75-25 16,49 25-16,-49-50 15,25 50-15,-25-25 16,25 25-16,-25-24 15,50 24-15,-50-50 16,24 50-16,-24-50 16,50 50-16,0-49 15,-1-1 1,-24-24 0,-25 49-1,50 25-15,-50-25 16,0-24-16,0-1 15,0 0 1,0 26-16,0-1 16,0 0-16,-25-25 15,25 25-15,0 1 16,-50-26-16,50 25 16,-49-24-16,-1 49 15,50-50-15,-50 50 16,50-50-16,-49 50 15,49-49-15,-25 49 16,25-25-16,-50 25 16,50-50-16,-49 50 0,49-24 15,-50 24 1,0 0-16,50-25 16,-49 25-16,24 0 0,0 0 15,-49 0 1,49 0-16,-25 0 15,26 0 1,-26 0-16,25 0 16,0 0-16,-24 0 15,24 0-15,-25 0 16,-24 49-16,0-49 16,-26 25-16,-24 25 15,25-1-15,-25-49 0</inkml:trace>
  <inkml:trace contextRef="#ctx0" brushRef="#br0" timeOffset="125541.27">18802 2158 0,'0'-25'31,"-25"25"16,25-25-16,-49 25-15,24 0-1,0 0 1,-25 0 0,1 0-1,49 25 1,-75-25-16,50 50 16,-24-25-1,-1 24 1,25-24-1,-24 25 1,24-1 0,25 1-1,-25-50-15,25 49 16,-49-49-16,49 50 16,-25-50-16,25 25 15,-25-25-15,25 74 16,0-24-1,-25-50-15,25 74 0,0-49 16,0 25 0,0-1-1,0 1-15,0-25 16,0 0-16,0 49 16,0-49-1,0 24-15,0-24 16,0 0-16,0 25 15,0-26-15,25 1 16,-25 25-16,50-50 16,-50 49-16,49-24 15,-24 25-15,-25-25 16,50-25-16,-1 49 0,-24 1 16,25-50-1,-26 25-15,26-25 0,0 49 16,24-49-16,1 0 15,-26 0-15,26 25 16,-26-25-16,26 0 16,-26 0-16,1 0 15,24 0-15,-24 0 16,24 0-16,-24 0 16,-1 0-16,-24 0 15,25 0-15,-1 0 16,-24 0-16,25 0 15,-25 0-15,24 0 16,26-50-16,-26 50 0,1-24 16,24 24-16,-24-75 15,0 75 1,-26-25-16,1 25 0,25-49 16,-50-1-16,49 25 15,1 1-15,-25-26 16,-25 25-16,49-24 15,-49 24-15,50-25 16,-50 25-16,0-49 16,25 24-16,-25 1 15,0-1-15,0 1 16,0-1-16,0-24 16,0 24-16,0 0 0,-50 1 15,50-1-15,-49-24 16,49 24-16,-50 25 15,50-24-15,-74 24 16,74 0-16,-25-25 16,0 26-16,-25-26 15,26 25-15,-26 25 16,25-49-16,0 49 16,-24-50-16,24 50 15,-25-25-15,1 25 16,24 0-16,-25 0 15,26-49-15,-26 49 0,25 0 16,-25 0 0,-24 0-16,0 24 0,-26-24 15,-24 75-15,-24-75 16,24 49-16,0 1 16,24-25-16,-73 49 15,-26 1-15,26 24 16</inkml:trace>
  <inkml:trace contextRef="#ctx0" brushRef="#br0" timeOffset="129786">19472 8310 0,'0'-25'47,"-25"25"141,-25 0-142,25 0-14,1 49-1,24-24 0,0 0 0,0 0-15,0 49 15,0-49-15,0 0 0,0 0 15,0 49 0,24-74-15,-24 25-1,50-25-15,-50 25 16,25-25 0,0 0 15,-1 0 0,26 0 0,-25 0-15,0 0 0,24 0-1,-24 0 1,0 0-1,-25-25-15,25 25 16,-25-50 0,49 50-1,-49-25 1,25 25 0,-25-24-16,0-26 15,0 25 1,0 0-1,0 1 1,0-26 15,0 25-15,0 0 15,-49 25-15,49-24-1,-25 24 1,0-50 15,-25 50 1,26-25-1,-1 25 0,-25 0-15,25 0 15,0 0 0,1 0 0,-26 0-15,25 50 47,25-1-48</inkml:trace>
  <inkml:trace contextRef="#ctx0" brushRef="#br0" timeOffset="139192.38">23093 8161 0,'0'-50'188,"-25"50"-94,1 0-79,-26 0 32,50 25-16,-25-25-31,25 25 16,0 0 0,-25-25-16,25 24 15,0 26 1,0-25 15,0 24-15,0-24-1,0 25 1,0-25 0,0-1 15,0 26-16,50-50 1,-50 25 15,25-25-31,0 0 32,-1 0-17,26 0 1,-25 0-1,0 0 1,24 0 0,1 0-1,-25 0 1,-1 0 0,1 0 15,25 0-16,-25 0 1,-25-50-16,24 50 16,-24-25-1,50 25 1,-50-49 0,0 24-16,0-25 15,0 26 16,0-1-15,0-25 15,0 25-15,0 1 31,-25 24-32,25-25 17,-25 25-17,1-50 32,-26 50-16,25 0 1,-24 0-1,-1 0-15,25 0-1,-24 0 32,49-25-47,-25 25 31,0 0-15,-25 0 0,50 25-1,-24-25-15,24 50 16,-50-50-16,50 74 15,-25-49-15,25 0 0</inkml:trace>
  <inkml:trace contextRef="#ctx0" brushRef="#br0" timeOffset="150234.6">19025 6276 0,'0'-25'125,"-25"25"31,1 0-140,-1 0 15,25 49-15,-75-49-1,75 50-15,-24-25 16,24 0-16,-25 49 15,25 0-15,0 1 16,0-1-16,0 1 16,0-1-16,0-24 15,25-25-15</inkml:trace>
  <inkml:trace contextRef="#ctx0" brushRef="#br0" timeOffset="151293.73">23614 6251 0,'0'-25'31,"25"25"-15,24 0 0,1 0-1,24 0 1,-49 0-16,0 0 16,25 50-16,-25-50 15,-1 49-15,26-49 16,-25 50-16,24-1 15,-49-24-15,50 25 16,-50-1-16,25 1 0,-25 0 16,0-26-1,0 1-15,0 25 0,0-25 16,0-1-16,0 26 16,0-25-16,0 0 15,0 0-15</inkml:trace>
  <inkml:trace contextRef="#ctx0" brushRef="#br0" timeOffset="152072.5">19000 6300 0,'0'0'0,"-223"124"31,198-24-31,-24-26 16</inkml:trace>
  <inkml:trace contextRef="#ctx0" brushRef="#br0" timeOffset="157600.84">9475 8037 0,'-24'0'188,"-26"0"-173,25 0 17,0 0-17,1 0 1,-26 0-1,25 25 1,-24-1-16,24-24 16,25 50-1,-25-50 1,25 25-16,-25-25 16,25 25-1,-49 24 1,49-24-1,-25-25-15,25 25 16,-25 24 0,25 1 15,0-25-31,-50-25 16,50 25-16,0 24 15,0 1 1,0-25-1,0 24 1,0-24 0,0 49 15,0-49-15,0 0-1,25-25-15,-25 50 16,25-1-1,-25 1 1,25-50-16,-25 25 16,49-25-16,1 49 15,0-49 1,-50 25 0,49-25-16,-24 0 15,-25 25-15,74-25 16,-24 0-1,-50 25-15,50-25 16,-26 0-16,1 0 16,25 49-16,-25-49 15,-1 0-15,26 0 0,24 0 16,-24 25 0,0-25-16,-26 0 0,-24 50 15,50-50-15,24 25 16,-24-25-1,-25 0 1,0 24-16,24-24 16,-24 0-16,0 50 15,25-50-15,-26 0 16,1 25-16,25-25 16,-25 0-16,-1 49 15,26-49-15,-25 0 16,0 0-16,-25 25 15,74-25-15,-24 0 16,-26 0-16,1 25 0,25-25 16,-25 0-16,-1 0 15,26 50-15,-25-50 16,0 0-16,-1 0 16,26 0-16,-25 24 15,0-24-15,24 0 16,-24 0-16,-25 50 15,50-50-15,24 25 16,-49-25 0,25 0-16,-1 0 15,-24 0-15,25 0 16,-1 0-16,-24 49 0,0-49 16,24 0-16,-24 0 15,0 25-15,25-25 16,-26 0-16,1 0 15,25 0-15,-1 0 16,-24 0-16,0 0 16,0 0-16,24 0 15,-24 0-15,0 25 16,49-25-16,-24 0 16,0 0-16,-1 0 15,1 0-15,-25 0 16,24 0-16,1 50 15,0-50-15,-1 0 0,1 0 16,-1 0 0,26 24-16,-26-24 0,1 0 15,0 0-15,-1 0 16,1 50-16,24-50 16,-49 0-16,0 0 15,0 0-15,24 25 16,-24-25-16,0 0 15,24 0-15,-24 0 16,25 0-16,0 0 16,-1 0-16,1 0 15,-25 0-15,-1 49 0,26-49 16,-25 0 0,0 0-16,-1 0 0,51 0 15,-50 0-15,-1 0 16,1 0-16,50 25 15,-51-25-15,1 0 16,25 0-16,-25 0 16,-1 0-16,1 0 15,25 50-15,-25-50 16,24 0-16,1 0 16,-1 0-16,-24 0 15,0 0-15,0 0 16,24 0-16,1 0 15,0 0-15,-1 0 16,1 0-16,0 0 0,24 0 16,-49 0-16,0 0 15,-1 0-15,26 0 16,-25 0-16,0-25 16,49 25-16,-24 0 15,-26-25-15,1 25 16,25-49-16,-25 24 15,24-25 1,-24-49 0,-25 74-1,50 0-15,-50-24 16,49-1-16,-49 25 0,50-24 16,-50-1-1,49 25-15,-49 1 16,0-51-1,0 50-15,0-49 16,25 49 0,-25-24-16,25 24 15,-25-50 1,0 26 0,0-1-1,0 0 1,0-24-1,0 24-15,0 1 16,0-1 0,0-24-1,0 24 1,0 25-16,0-24 16,0 24-16,0 0 15,0 0-15,0-24 16,-25-1-1,25 25-15,-74 25 16,74-74-16,-25 74 16,25-50-16,-25 50 15,25-49-15,-25 49 0,25-50 16,-74 50 0,74-25-16,-50 25 0,26-49 15,-1 49-15,-25-50 16,1 50-16,-1-50 15,0 50-15,1-49 16,-1 49-16,1-25 16,-1 25-16,0-50 15,26 50-15,-1 0 16,-25-24-16,25 24 16,1 0-16,-51 0 15,25-25-15,1 25 16,-1 0-16,1 0 15,-1-50-15,-24 50 16,-1 0-16,1 0 0,24-25 16,1 25-16,-1 0 15,0 0-15,1 0 16,-26 0-16,1 0 16,0 0-16,-1 0 15,1 0-15,-1 0 16,1 0-16,-25 0 15,-1 0-15,26 0 16,0 0-16,-26 0 16,-48 0-16,48 0 15,26 0-15,-25 0 16,24 0-16,1 0 0,-1 0 16,1 0-16,0 0 15,24 0-15,-24 0 16,24 0-16,0 0 15,1 0-15,-1 0 16,-24 0-16,24 0 16,1 0-16,-1 0 15,0 0-15,1 0 16,-26 0-16,1 0 16,24 0-16,1 0 15,-1 50-15,0-50 16,1 0-16,-26 0 15,26 0-15,-26 25 0,1-25 16,24 0-16,1 0 16,24 0-16,-25 0 15,1 0-15,24 0 16,-25 0-16,26 0 16,-51 49-16,1-49 15,-1 25-15,1-25 16,-1 50-16,1-50 15,0 25-15,-1-25 16,26 49-16,-1-49 16,50 25-16,-50-25 15</inkml:trace>
  <inkml:trace contextRef="#ctx0" brushRef="#br0" timeOffset="179222.49">13494 13593 0,'-75'-25'0,"26"25"0,-26-49 16,1 49-16,-25-50 16,49 50-16</inkml:trace>
  <inkml:trace contextRef="#ctx0" brushRef="#br0" timeOffset="194103.8">26739 4564 0,'0'-25'156,"0"-24"-156,0 24 16,0-25-16,50 1 15,-50-1-15,0 0 0,25 1 16,-25-1 0,0 25-1,0-24 32,49 49-31,-24 0 31,0 0-32,-25 49-15,50 26 16,-50-26-16,24 26 0,-24-26 15,75 1-15,-75 24 16,0-24-16,25-25 16,-25 0-16</inkml:trace>
  <inkml:trace contextRef="#ctx0" brushRef="#br0" timeOffset="194331.06">26789 4341 0,'-25'0'16,"50"0"15,0 0-31,24-25 15,-24 25-15,0-50 16,-25 1-16</inkml:trace>
  <inkml:trace contextRef="#ctx0" brushRef="#br0" timeOffset="194548.77">26715 3870 0,'24'0'16,"26"0"0,-25 0-16,0 0 15,24 0-15,26 0 16,-1-75-16</inkml:trace>
  <inkml:trace contextRef="#ctx0" brushRef="#br0" timeOffset="194900.73">27558 3870 0,'0'24'63,"50"26"-48,-50 0 1,24 24-16,-24-24 16,0 24-16,50-24 15,-50-1-15,0-24 16,0 25-16</inkml:trace>
  <inkml:trace contextRef="#ctx0" brushRef="#br0" timeOffset="195599.53">27657 3969 0,'0'0'0,"0"-50"16,25 50-16,0-25 0,24 25 15,1 0-15,0-49 16,24 49-16,-49 0 16,0 0-16,-25 25 31,0 49-16,-25-74-15,-25 25 16,25-25 0,25 49 31,75-49-32,-50 25 1,-25 0-1,24-25-15,-24 50 16,0-26 0,0 1 15,-24-25-15,-26 50-1,0-50 1,26 49-1,-26-49-15,25 0 16,0 0-16,-24 0 16</inkml:trace>
  <inkml:trace contextRef="#ctx0" brushRef="#br0" timeOffset="196099.53">28426 3770 0,'0'0'0,"-25"0"109,-24 0-93,-1 0-1,50 50 1,-49 0 0,49-1-16,0-24 15,0 0-15,24 24 16,1 1-1,25-50-15,74 50 16,0-50-16,0 0 16,49 0-16,-24-50 15</inkml:trace>
  <inkml:trace contextRef="#ctx0" brushRef="#br0" timeOffset="206227.67">29245 3845 0,'74'0'266,"1"0"-251,24 0-15,25-25 16,-50 25-16,1 0 0,-26 0 16,-24 0-1,-25-25 16,-50 25 16</inkml:trace>
  <inkml:trace contextRef="#ctx0" brushRef="#br0" timeOffset="206602.72">29518 3671 0,'0'0'0,"0"-50"0,0 100 94,24 0-79,-24 24-15,25-24 16,-25 49-16,50 25 16,-50-50-16,0-24 15</inkml:trace>
  <inkml:trace contextRef="#ctx0" brushRef="#br0" timeOffset="207541.63">30336 4018 0,'0'25'16,"0"-50"30,25 1-46,-25-1 16,0-50-16,0 26 16,0-26-16,0 1 15,25-25-15,-25 24 16,0 26-16,0 24 16,49-25-1,-24 50 16,0 0-15,25 50 0,-50-25-16,24-1 15,-24 51-15,0-1 16,50 1-16,-50-1 16,0 1-16,0-1 15,0-24-15</inkml:trace>
  <inkml:trace contextRef="#ctx0" brushRef="#br0" timeOffset="207750.29">30435 3894 0,'-24'-24'31,"73"-51"1,1 75-32,24-25 15,-49-24-15,0 49 16,-25-100-16</inkml:trace>
  <inkml:trace contextRef="#ctx0" brushRef="#br0" timeOffset="208726.7">30386 3200 0,'25'-25'328,"24"25"-313,1-25-15,24 25 16,-24-49-16,-1 49 16,1 0-16,-25 0 15</inkml:trace>
  <inkml:trace contextRef="#ctx0" brushRef="#br0" timeOffset="209677.87">31229 3274 0,'0'0'0,"0"25"140,0 25-124,0-1-16,0 1 15,50-1-15,-50 26 16,0-1-16,25-24 16,-25-25-16,0 0 15,24-25-15,-24 49 16</inkml:trace>
  <inkml:trace contextRef="#ctx0" brushRef="#br0" timeOffset="210278.31">31279 3398 0,'0'-25'15,"0"-24"17,74 24-17,-49 25-15,0-50 16,24 50-16,-24 0 15,25 0 1,-25 0 0,-25 25-1,0 0 1,0 0 0,0 24 30,24-49-30,-24 50-16,25-50 16,-25 74-16,50-74 15,-50 50-15,25-50 16,-25 25-16,0 0 31,-25-25-15,-25 0-1,-24 0 1,49 49 0,0-49-16,-49 25 15,49-25 17,75-50-17</inkml:trace>
  <inkml:trace contextRef="#ctx0" brushRef="#br0" timeOffset="210652.46">32072 3225 0,'0'-50'0,"25"50"16,-25-25 15,-25 25 16,-24 0-47,24 0 16,25 25-16,-25-25 15,25 50-15,0-1 16,0 1-16,0-25 16,0-1-16,0 26 15,50-50-15,-1 25 16,1-25-16,24 0 0,1 49 16,-25-49-16,-1-24 15</inkml:trace>
  <inkml:trace contextRef="#ctx0" brushRef="#br0" timeOffset="211042.28">31824 2927 0,'0'-25'31,"75"25"-15,-26-25-16,26 25 15,74-74-15,-50 24 16</inkml:trace>
  <inkml:trace contextRef="#ctx0" brushRef="#br0" timeOffset="-208954.2">27434 6028 0,'0'-25'78,"0"0"-62,50-25-1,-50 1-15,24-26 16,26-24-16,-50 25 16,74-1-16,-74 1 15,50 24-15,-50 1 16,0 24 0,50 25 46,-1 0-46,1 49-16,-25 1 15,24 49-15,-24-24 0,25 49 16,-50-25 0,49 0-16,-49-24 0,0-26 15,0 1-15</inkml:trace>
  <inkml:trace contextRef="#ctx0" brushRef="#br0" timeOffset="-208744.57">27756 5928 0,'0'0'0,"-24"0"16,24-24-1,0-1 1,24 25 0,51-75-16,-1 75 15,-24-49-15,-1 49 16,1-75-16</inkml:trace>
  <inkml:trace contextRef="#ctx0" brushRef="#br0" timeOffset="-208444.45">27632 5333 0,'0'0'16,"0"-25"15,50 0-15,0 25-1,49-74-15,-25 74 16,1-50-16,-1 50 0</inkml:trace>
  <inkml:trace contextRef="#ctx0" brushRef="#br0" timeOffset="-207798.61">28550 5283 0,'0'50'94,"0"-25"-94,0 24 16,0 1-16,50 24 15,-50 1-15,49 24 16,-49-49-16,0-26 15,0 1-15</inkml:trace>
  <inkml:trace contextRef="#ctx0" brushRef="#br0" timeOffset="-207129.02">28550 5482 0,'-49'0'16,"49"-50"46,49 25-46,-24-24 0,25 24-16,24-25 15,-24 50-15,-1-24 16,1 24-16,-25 0 15,24 0-15,-24 49 16,-25-24 0,0 25-16,0-26 15,-74-24-15,74 50 16,-50-50-16,75 25 62,24-25-46,-24 49-16,0-49 0,-25 75 16,74-75-1,-74 49-15,25-49 16,-25 25-16,-74-25 31,24 0-15,50 25-1,-25-25-15,1 50 16,-26-50 0,50 24-1</inkml:trace>
  <inkml:trace contextRef="#ctx0" brushRef="#br0" timeOffset="-206411.46">29741 4812 0,'-25'0'62,"0"0"-46,-24 0-16,24 0 16,0 0-16,-25 25 15,26-25-15,-1 0 16,25 25-16,-50-25 16,50 25-16,0 24 15,0-24 1,0 0-1,0 24 1,25-49 0,-25 75-16,0-1 15,0-49-15,0 25 16,0-26-16,0 26 16,25 24-16,-25-49 15,0 25-15,0-25 16,49 24-16,-49-24 15,0 0-15,25-25 16,-25 49-16,25 26 16,-25-50-16,50-25 15,-50 49-15,0-24 16,24-25 15,1 0-15,25 0-16,24 0 15,25 0-15,25-50 16,25 1-16,-25-1 16</inkml:trace>
  <inkml:trace contextRef="#ctx0" brushRef="#br0" timeOffset="-205608.78">30435 5011 0,'-24'0'62,"-26"0"-46,25 0-1,25 24 17,-25 1-32,25 25 15,0 24-15,0 1 16,0-26-16,0 1 15,0-25-15,0-1 16,50-24 0,-25 0-1,24 0-15,26 0 16,49-24-16,-50 24 0,-24-75 16</inkml:trace>
  <inkml:trace contextRef="#ctx0" brushRef="#br0" timeOffset="-205329.48">30981 5035 0,'0'-24'32,"0"-1"-32,0-25 31,25 50 16,24 75-32,-49-51 1,25 26-16,-25 24 16,75-24-16,-75 24 15,24-49-15</inkml:trace>
  <inkml:trace contextRef="#ctx0" brushRef="#br0" timeOffset="-205137.16">31031 5209 0,'0'0'0,"0"-50"16,49 26-1,1 24 1,24-50-16,-24 50 16,24-25-16,-24 25 15,0-49-15</inkml:trace>
  <inkml:trace contextRef="#ctx0" brushRef="#br0" timeOffset="-204752.84">31800 4837 0,'0'0'15,"24"0"-15,-24-50 16,0 25 31,-24 25-16,-26 0-31,50 50 16,-25-25-16,25 49 15,0-49 1,0 50-16,0-51 15,0 1-15,25 25 16,25-50-16,-1 49 16,26-49-16,-1 0 15,-24 0-15,-26-24 16</inkml:trace>
  <inkml:trace contextRef="#ctx0" brushRef="#br0" timeOffset="-204401.3">31552 4614 0,'24'0'15,"26"0"-15,0 0 16,-1-50-16,1 50 16,-1-25-16</inkml:trace>
  <inkml:trace contextRef="#ctx0" brushRef="#br0" timeOffset="-203868.73">31924 4242 0,'0'0'0,"-25"0"16,74 0 15,1 0-31,0-25 0,-1 25 16,1 0-16,-25-50 15,24 50 1,-24 0 31,25 0-32,-25 0-15,-1 50 16,26-25-16,0 24 16,24 50-16,-24-24 15,24-1-15,-49 1 16,-25-26-16,49-24 0,-49 49 15,-49-24-15,-1 0 16,-24-1-16,-50 1 16,25-25-16,-26 24 15,26 26-15,0-26 16,25-24-16</inkml:trace>
  <inkml:trace contextRef="#ctx0" brushRef="#br0" timeOffset="-202976.16">30832 5953 0,'-25'0'47,"100"0"-32,74-49 1,99-76-16,0 51 15,25 0-15,-1-26 16,-48-24-16,24 50 16,-99 24-16,-100 50 15,-24-24-15</inkml:trace>
  <inkml:trace contextRef="#ctx0" brushRef="#br0" timeOffset="-202549.09">31874 5978 0,'25'25'31,"-25"24"-31,0 1 16,49 0-16,-49 24 15,50 0-15,-50-24 16</inkml:trace>
  <inkml:trace contextRef="#ctx0" brushRef="#br0" timeOffset="-202361.18">31824 6375 0,'0'25'0,"25"-25"16,25 0-1,24 0-15,1 24 16,-1-24-16,-49 0 16</inkml:trace>
  <inkml:trace contextRef="#ctx0" brushRef="#br0" timeOffset="-201386.78">28327 8186 0,'0'-50'32,"50"0"-32,-50 1 15,24-51-15,-24 26 16,75-25-16,-75 24 15,25 26-15,-25-1 16,0 25-16,0 1 31,49 24 16,1 24-31,-50 26-16,49 0 15,-49 24-15,75 25 16,-75-24-16,49 24 16,-49 25-16,0-74 15,0-26-15</inkml:trace>
  <inkml:trace contextRef="#ctx0" brushRef="#br0" timeOffset="-201199.3">28501 8136 0,'24'-25'47,"1"25"-47,25-49 15,-1 49-15,1-75 16,-25 50-16</inkml:trace>
  <inkml:trace contextRef="#ctx0" brushRef="#br0" timeOffset="-200958.45">28352 7466 0,'0'0'0,"0"-25"31,25-49-31,24 24 16,1 26-16,24 24 15,1-75-15,-1 75 16</inkml:trace>
  <inkml:trace contextRef="#ctx0" brushRef="#br0" timeOffset="-200560.82">29195 7441 0,'0'50'109,"0"0"-109,25-1 16,-25 26-16,50-26 15,-50 1-15,0-1 16,0 1-16,0-25 15</inkml:trace>
  <inkml:trace contextRef="#ctx0" brushRef="#br0" timeOffset="-199960.19">29220 7541 0,'0'-25'16,"0"-25"-1,25 50 1,24-49-16,-24-1 15,25 50-15,24-25 16,-49 25-16,0 0 16,24 0-1,-49 25-15,0 0 16,0 24 0,0 26-1,-49-50 1,74-25 31,-25 24-32,74-24-15,-74 50 16,74-50-16,-74 50 16,50-50-16,-50 24 15,0 1 1,0 25 15,-25-50-15,25 25-1,-25-25-15,25 24 16,-24-24-16,24 25 16,-50-25-16,50 50 0,-50-50 15</inkml:trace>
  <inkml:trace contextRef="#ctx0" brushRef="#br0" timeOffset="-173186.13">31353 4688 0,'-124'0'31</inkml:trace>
  <inkml:trace contextRef="#ctx0" brushRef="#br0" timeOffset="-170860.55">5407 11782 0,'0'0'0,"-124"-273"16,100 199-1,24 0-15,-50-26 0,50 1 16,0-25-16,0 25 16</inkml:trace>
  <inkml:trace contextRef="#ctx0" brushRef="#br0" timeOffset="-170278.54">8806 11063 0,'0'0'0,"1637"0"31,-1389 0-31,0 0 15,-50 0-15,-74 0 16,-49 0-16,-26 0 16</inkml:trace>
  <inkml:trace contextRef="#ctx0" brushRef="#br0" timeOffset="-163127.49">2431 4291 0,'0'0'0,"-397"-99"16,323 99-16,49-74 15,25 49-15,-25 25 16,25-75-16,0 26 16,-50 24-16,26-25 15,24 1 1</inkml:trace>
  <inkml:trace contextRef="#ctx0" brushRef="#br0" timeOffset="-161446.15">1488 3051 0,'0'-25'125,"0"0"-109,0 1-16,0-26 16,25-24-16,-25 24 15,74 0-15,-74 1 16,50-1-16,-50 25 0,25 25 15,-25-25 1,25 25 93,24 25-93,-49 0-16,25 25 16,-25-1-16,50 1 0,-50 0 15,0-1-15,25 1 16,-25-25-16,0-1 16,0 26-1</inkml:trace>
  <inkml:trace contextRef="#ctx0" brushRef="#br0" timeOffset="-161223.28">1637 2828 0,'25'0'47,"25"0"-47,-1 0 16,26 0-16,-26-50 16,1 50-16,-50-49 15</inkml:trace>
  <inkml:trace contextRef="#ctx0" brushRef="#br0" timeOffset="-158640.22">2108 2530 0,'25'0'16,"-25"50"93,50 24-93,-50-24-1,0-1-15,0 1 16,0 0-16,0-1 0,0 1 15,0-25-15,0-1 16,-25-24 0</inkml:trace>
  <inkml:trace contextRef="#ctx0" brushRef="#br0" timeOffset="-158065.22">2158 2679 0,'0'-25'16,"25"25"31,24-50-32,-24 50 1,0 0-16,25 0 16,-26 0-16,26 0 15,-50 50 32,25-50-16,-25 25-31,49 0 16,-49 24 0,25-49-16,-25 50 15,0 0 1,25-50-16,-25 24 31,-25-24 0,0 0-31,-24 0 0,24 0 16,-25 0-16,26 0 16,-26 0-16,25 50 15,-24-50 1,49-50-1</inkml:trace>
  <inkml:trace contextRef="#ctx0" brushRef="#br0" timeOffset="-157785.4">2232 2406 0,'50'-25'31,"-25"25"-31,24 0 16,26 0-16,-26 0 15,1 0-15,0 0 16,-26 0-16</inkml:trace>
  <inkml:trace contextRef="#ctx0" brushRef="#br0" timeOffset="-157329.68">3101 2505 0,'-50'0'79,"-24"0"-64,74 25 1,-25-25-16,25 50 15,0-1 1,0 1-16,0-25 16,0 0-1,25-25-15,24 49 0,-24-49 16,25 50-16,-1-50 16,26 0-16,-51 0 15,1-50-15,-25 1 16</inkml:trace>
  <inkml:trace contextRef="#ctx0" brushRef="#br0" timeOffset="-156984.9">2902 2158 0,'0'0'0,"50"0"47,24 0-47,1 0 15,-1 0-15,-24 0 16,-1 0-16,-24 0 16</inkml:trace>
  <inkml:trace contextRef="#ctx0" brushRef="#br0" timeOffset="-156513.21">3597 2679 0,'24'0'31,"1"0"-31,25 0 15,0 0-15,-1 0 16,1 0-16,24 0 16,-24-25-16,-1-49 15</inkml:trace>
  <inkml:trace contextRef="#ctx0" brushRef="#br0" timeOffset="-156240.36">3721 2456 0,'0'24'46,"49"26"-30,-24 24 0,-25-24-16,0 0 0,0-1 15,0 26-15,0-50 16</inkml:trace>
  <inkml:trace contextRef="#ctx0" brushRef="#br0" timeOffset="-155109.02">4713 2629 0,'0'25'16,"0"-50"46,0-49-62,0 49 16,0-25-1,49-24-15,-49 24 0,25 26 16,-25-26-16,25 50 16,-25-50-16,50 50 15,-1 0 63,-49 25-78,50 0 16,-50 0-16,25 24 0,-25-24 16,74 25-1,-74-1-15,0-24 16,0 0-16</inkml:trace>
  <inkml:trace contextRef="#ctx0" brushRef="#br0" timeOffset="-154899.83">4787 2505 0,'0'0'0,"50"-49"46,24 49-30,50-25-16,-49-25 16,-26 1-16</inkml:trace>
  <inkml:trace contextRef="#ctx0" brushRef="#br0" timeOffset="-154643.79">5383 2133 0,'0'50'78,"0"-25"-62,0-1-16,0 26 15,0 0-15,0-26 16,0 1-16,0 25 16</inkml:trace>
  <inkml:trace contextRef="#ctx0" brushRef="#br0" timeOffset="-154096.98">5383 2133 0,'0'0'0,"0"-25"47,74 25-32,-24 0-15,-26-49 0,1 49 16,25 0 0,-50 25-1,0 24 1,0-24 31,25-25-32,-25 50-15,24-1 16,-24 26 0,50-75-1,-50 24-15,0 1 63,-25-25-48,0 0-15,1 0 16,-1 0-16,-50 50 16,51-50-16,-1 0 15</inkml:trace>
  <inkml:trace contextRef="#ctx0" brushRef="#br0" timeOffset="-153818.8">5333 1935 0,'25'0'16,"24"0"-16,26 0 16,-1-50-16,25 50 15,-24-25-15,-26 25 0,1 0 16,-25-49-1</inkml:trace>
  <inkml:trace contextRef="#ctx0" brushRef="#br0" timeOffset="-153385.04">6176 1860 0,'50'0'0,"-100"0"109,26 0-93,-1 0 0,25 25-16,-25-25 15,25 50-15,0-25 16,0 24-16,50 1 15,-1-25-15,1-25 16,-1 0-16,26 49 16,-1-49-16,-49 0 15,0-49-15</inkml:trace>
  <inkml:trace contextRef="#ctx0" brushRef="#br0" timeOffset="-149784.86">3225 4762 0,'0'-49'62,"49"-1"-46,-49 25-16,25-24 16,-25-1-16,50-24 15,-50-1-15,24 1 16,-24 49-16,0 0 31,50 25-15,-25 0 31,24 25-32,-49 25-15,100 24 16,-100 1-16,49-1 15,1-24-15,-50-1 16,0 1 0</inkml:trace>
  <inkml:trace contextRef="#ctx0" brushRef="#br0" timeOffset="-149403.04">3522 4564 0,'0'-25'31,"25"-24"-15,49 24-16,-24 25 15,0-75-15,-1 75 16,1-99-16,0 74 15,-50 50 79,49 0-94,-49 49 16,0-24-16,0 24 15,0-24-15,0-25 16,25 24-16,-25-24 16</inkml:trace>
  <inkml:trace contextRef="#ctx0" brushRef="#br0" timeOffset="-148689.04">3919 4242 0,'25'0'94,"0"-50"-79,24 50-15,-24 0 16,25 0 0,-1 25-1,-49 0 1,0-1 31,25 26-32,-25-25 1,25-25-16,-25 49 16,50 1-16,-50-25 15,24-25 1,-24 25 46,0 24-46,-49-49 0,-1 25-16,25-25 15,1 0-15,-26 0 16,0 0-1</inkml:trace>
  <inkml:trace contextRef="#ctx0" brushRef="#br0" timeOffset="-148336.97">3870 4118 0,'49'0'31,"1"0"-31,24 0 16,-24-25-16,-1 25 15,-24-50-15</inkml:trace>
  <inkml:trace contextRef="#ctx0" brushRef="#br0" timeOffset="-147707.56">4787 3820 0,'-25'0'63,"-24"0"-63,24 0 15,-25 0 1,26 0 0,-26 0 15,50 25-31,0 0 15,0 24 1,0-24 0,0 25-16,0-26 15,0 26-15,0-25 16,0 49-16,25-49 16,-25 25-16,0-1 15,25 1-15,-25-25 0,49-1 16,-49 26-16,25-50 15,-25 50-15,0-26 16,25-24 0,-25 25-1,25-25-15,49 0 16,-24 0 0,-1 0-16,26 0 15,24-74-15,-25 24 16</inkml:trace>
  <inkml:trace contextRef="#ctx0" brushRef="#br0" timeOffset="-147152.9">5283 3870 0,'0'0'0,"-24"0"94,-1 0-78,25 24-16,-75 1 15,75 25 1,0-25-16,0-1 16,0 1-16,25 50 15,0-75 1,-25 24-16,74-24 15,-49 0-15,25 0 16,-1 0-16,-24 0 16,25-24-16</inkml:trace>
  <inkml:trace contextRef="#ctx0" brushRef="#br0" timeOffset="-146905.04">5779 3770 0,'0'0'0,"0"50"94,0-25-94,0 24 15,25-24-15,-25 0 16,75-25-16,-75 50 0,25-50 16</inkml:trace>
  <inkml:trace contextRef="#ctx0" brushRef="#br0" timeOffset="-146717.16">5705 3969 0,'0'-50'31,"50"50"-15,24 0-16,-24-49 0,-1-1 15</inkml:trace>
  <inkml:trace contextRef="#ctx0" brushRef="#br0" timeOffset="-146371.86">6400 3696 0,'-25'0'63,"0"0"-63,0 0 15,25 25 1,-49-25-16,49 25 16,0-1-16,0 26 15,0 0 1,24-50-1,26 49-15,-25-49 16,0 0-16,24 0 16,-24 0-16,0 0 15,24 0 1</inkml:trace>
  <inkml:trace contextRef="#ctx0" brushRef="#br0" timeOffset="-146049.06">6102 3547 0,'25'0'47,"49"0"-31,-49 0-16,49-50 15,-49 50-15,0-74 16</inkml:trace>
  <inkml:trace contextRef="#ctx0" brushRef="#br0" timeOffset="-145508.9">6424 3101 0,'25'0'47,"25"0"-31,-25-25-16,-1 25 0,26 0 15,-25 0-15,24-50 16,-24 50 46,-25 25-46,50-25 0,-50 74-16,0 1 15,0-26-15,0 1 16,0 24-16,49 1 16,-49-1-16,50-24 15,-50-1-15,0 1 0,0 0 16,0-25-1,-50-25 1,26 49-16,-26-49 16,25 0-16,-24 0 15,-1 0-15</inkml:trace>
  <inkml:trace contextRef="#ctx0" brushRef="#br0" timeOffset="-106385.41">11435 18182 0,'-50'0'15,"75"0"235,50 0-234,-51 0 0,1 0-16,0 0 0,25 0 15,-26 0-15,26 0 16,0 0 0,-1 0-1,1 0 1,-25 0-16,-1 0 15,26 0-15,0 0 16,-26 0-16,-24 25 16,75-25-16,-50 0 15,-1 0 1,26 0 0,-25 0-16,25 0 15,-26 0 1,26 0-16,-25 0 15,0 0-15,-1 0 16,26 0-16,0 49 16,24-49-1,-49 0 1,24 0-16,-24 0 16,25 0-1,-1 0 1,1 0-16,0 0 15,-26 0 17,1 0-32,0 0 15,25 0 1,-26 0 0,26 0-1,0 0 1,-1 0-1,1 0 1,-25 0 0,0 0-1,-1 0-15,26 0 32,0 0-32,-1 0 15,1 0 1,-1 25-1,1-25 1,-25 0 0,0 0-1,24 0 1,-24 0 0,25 0-1,-1 0-15,-24 0 16,49 0-1,-49 0-15,25 0 16,-1 0 0,-24 0-1,25 0 32,-25 0-31,24 0-1,1 0 1,-25 0-16,24 0 16,-24 0 15,0 0-15,25 0-1,24 0 1,-49 0-1,0 0 95,-25 25-63,0 24 484</inkml:trace>
  <inkml:trace contextRef="#ctx0" brushRef="#br0" timeOffset="-94784.64">20588 1315 0,'0'-25'0,"0"-25"62,0 100 32,0-25-94,0 24 16,0 1-16,0 24 0,0-24 15,0-1 1,0 26-16,0-50 0,0 0 16,0-1-16,0 51 15</inkml:trace>
  <inkml:trace contextRef="#ctx0" brushRef="#br0" timeOffset="-94456.2">20588 1290 0,'-25'0'15,"50"0"32,24-25-31,1 25-16,25-50 16,49 50-16,-25-49 15,-25 49-15,-49 0 16</inkml:trace>
  <inkml:trace contextRef="#ctx0" brushRef="#br0" timeOffset="-94250.54">21307 1191 0,'50'0'31</inkml:trace>
  <inkml:trace contextRef="#ctx0" brushRef="#br0" timeOffset="-93801.35">20687 1637 0,'25'0'16,"25"-25"-16,-26 25 15,76-49 1,-26 49-16,-24 0 15,-1-25-15,-24 25 16</inkml:trace>
  <inkml:trace contextRef="#ctx0" brushRef="#br0" timeOffset="-93509.68">21580 1265 0,'25'0'15,"24"0"1,1 0 0,0 0-16,-1 0 15,-24 0-15</inkml:trace>
  <inkml:trace contextRef="#ctx0" brushRef="#br0" timeOffset="-93346">21605 1488 0,'0'0'0,"25"0"47,-1 0-47,26 0 16,0 0-16,-1 0 15</inkml:trace>
  <inkml:trace contextRef="#ctx0" brushRef="#br0" timeOffset="-92385.23">22671 744 0,'-24'0'62,"-26"0"-46,0 0-16,1 0 15,24 0-15,-25 0 16,-24 0 0,74 50 31,0-25-16,0-1-16,-25-24 1,25 25 0,0 25-1,0-1 1,0-24 0,0 0-16,0 49 15,0 1-15,0 24 16,50 0-16,-50-24 15,25-26-15,-25 1 16,49-1-16,-49 1 16,50-25-16,-50 0 0,0 24 15,25-24-15,-25 25 16,0-1 0,0-24 15,49-25 109,-24 0-140,25 0 16,49 0-16,25-49 16,0 49-16,0-50 15,-50 25-15</inkml:trace>
  <inkml:trace contextRef="#ctx0" brushRef="#br0" timeOffset="-90519.6">22820 843 0,'0'0'0,"0"-24"32,0-1-17,25 25-15,-25-25 16,0-25-1,-25 50 17,-24 0-17,-1 0-15,0 0 32,50 25-32,-24-25 0,24 50 15,0-25-15,0-1 16,0 26-16,0 24 15,0-24-15,0 0 16,0-1-16,0 1 16,0-1-16,0 26 15,49-26-15,-49-24 16,0 25-16,25-50 16,-25 49-16,0-73 125,25 24-94,25 0-31,-26 24 15,-24 26 1,50-25-16,-50 0 16,0 49-16,0 1 15,-25 24-15,25-25 0,-49 25 16,49-24-16,0-50 16,0 24-1,24-49 1,51 0-1,-1 0-15,25 0 16,-24-49-16,-1-1 16,1 0-16,-51 1 15</inkml:trace>
  <inkml:trace contextRef="#ctx0" brushRef="#br0" timeOffset="-89709.38">23391 992 0,'0'0'0,"25"0"0,-1 0 47,-24 50-47,50 24 15,-50-24 1,0-25-16,50 24 15,-50-74 64,0 1-64,0-26-15,0 25 16,24 25-16,-24-25 0,25 25 31,25 0-15,-1 0-1,-24 0 1,-25 50 15,0-25-15,0 0-1,0-50 48,0-25-63,0 25 0,0 1 16,25 24-1,-25-50-15,50 50 16,-26 0-1,26 0 1,0 0 15,-50 25-15,25-25-16,-25 49 16,0-24-1</inkml:trace>
  <inkml:trace contextRef="#ctx0" brushRef="#br0" timeOffset="-89281.2">24110 1067 0,'50'49'94,"-50"-24"-79,25-25-15,-1 0 16,1 0 0,-25-25-1,50 25 1,-50-49-16,0 24 16,-25 25-1,25-50-15,-25 50 16,0 0 15</inkml:trace>
  <inkml:trace contextRef="#ctx0" brushRef="#br0" timeOffset="-89033.4">24631 1116 0,'0'25'32,"0"25"-17,50 24 1,-50-49-1,49 24-15,-49-24 16,0 25 0</inkml:trace>
  <inkml:trace contextRef="#ctx0" brushRef="#br0" timeOffset="-88277.27">25078 918 0,'0'-50'0,"0"100"62,0-25-62,0-1 0,49 26 16,-49-25-16,0 24 16,25-49-1,-25-24 48,0-1-48,0-25-15,0 1 16,25 24 0,24 25 15,1 0-16,-50 49 1,25-49-16,-25 25 16,0 0 15,0-50 31,49-24-62,-49 24 16,50-25-16,0 25 16,-26 25-1,-24-24 1,50 24-16,24 0 16,-49 24-1,25 26 1,-50-25-16,0 24 15,0 1 1,0-25-16,-25-25 16</inkml:trace>
  <inkml:trace contextRef="#ctx0" brushRef="#br0" timeOffset="-87684">25921 1042 0,'25'-50'31,"0"50"-15,24 0-1,1 0-15,-25 0 16,-25 50 15,0-25 1,0-1-1,0 26-31,49-25 15,-49 0 1,0 24 0,0-24-1,-25-25 17,-24 25-1,24-25-16</inkml:trace>
  <inkml:trace contextRef="#ctx0" brushRef="#br0" timeOffset="-87472.13">26516 1290 0,'0'49'31,"0"1"-31,0 0 16,0-1 0</inkml:trace>
  <inkml:trace contextRef="#ctx0" brushRef="#br0" timeOffset="-86670.63">27037 794 0,'0'0'0,"0"25"62,0-1-46,25 26-16,-25-25 15,50 0-15,-50 24 16,24-49 0,-24-74 46,0 49-46,50-25-1,-25 50 17,0 0-1,-25 25-16,49-25-15,-49 50 16,0-25 0,0-75 46,25 50-62,-25-50 16,25 50-16,-25-49 15,25 49-15,-25-25 16,49 25-16,1 0 16,-25 0-1,-1 25 17,-24 24-32,0-24 15,0 0-15,0 25 0,0-26 16,0 26-1</inkml:trace>
  <inkml:trace contextRef="#ctx0" brushRef="#br0" timeOffset="-86250.88">27732 868 0,'0'-25'16,"24"25"77,-24 25-77,0 25 0,25-50-16,-25 49 15,25-49-15,-25 25 16,74-25-16,-49 0 47,-50 25-16,1-25-15,-51 0-1,50 0-15,1 0 16</inkml:trace>
  <inkml:trace contextRef="#ctx0" brushRef="#br0" timeOffset="-86116.97">27657 893 0,'0'0'0,"50"-50"15,-50 26-15,25 24 16,-1-25-16,26 25 16,0-50-1,-26 50-15,1 0 0,25 0 16</inkml:trace>
  <inkml:trace contextRef="#ctx0" brushRef="#br0" timeOffset="-85877.13">28253 992 0,'0'0'0,"0"50"15,0-1 1,0-24-16,0 0 16,0 0-16,0 49 15,0-49-15</inkml:trace>
  <inkml:trace contextRef="#ctx0" brushRef="#br0" timeOffset="-85022.25">28699 595 0,'50'-24'0,"-26"24"16,1 0-1,-25 49 17,50-49-17,-50 50-15,0-1 16,0 1 0,25-50-1,-25-50 48,0-24-48,49 49 1,-49 0-16,25 25 0,-25-49 16,74 49 30,-49 49-30,0-24 0,-25 0-1,0 25 32,50-75-31,-25-25-1,-25 25-15,49-24 0,1-1 16,-1 50 0,1 0-1,0 0 1,-26 0 0,-24 50-1,25-50 1,-25 74-16,0-24 15,0-25-15,0-1 16,0 26 0,-25-50-16,1 0 15</inkml:trace>
  <inkml:trace contextRef="#ctx0" brushRef="#br0" timeOffset="-84481.42">29716 719 0,'25'0'31,"24"0"-31,-24 0 0,0 0 16,0 0 0,24 0-1,-49 25 16,0 25-15,0-1 0,0-24-1,-24 25 1,24 24 0</inkml:trace>
  <inkml:trace contextRef="#ctx0" brushRef="#br0" timeOffset="-83752.58">30212 198 0,'0'-49'16,"25"49"-16,25 0 16,-1-25-16,26 25 15,-51 0 1,-24 50-16,25-50 15,-25 74-15,0 0 16,0-49 0,50 0-16,-50 25 15,25-26 1,-25 1 62,0 25-62,0-25-16,0 0 15,49 24-15,-49-24 0,50 0 16,-50 24 0,0 1-16,25-50 15,-25 50-15,0-1 16,0-24-1,-50-25-15,50 50 16,-50-50-16,50 24 16,-24-24-16,-1 0 15,-25 0-15</inkml:trace>
  <inkml:trace contextRef="#ctx0" brushRef="#br0" timeOffset="-80753.45">24309 1116 0,'0'-25'188,"-50"25"-157,25 0-15,0 0-1,25 25 1,0 0 0,0 0-1,25-25 1</inkml:trace>
  <inkml:trace contextRef="#ctx0" brushRef="#br0" timeOffset="-79982.61">24780 1215 0,'0'-24'16,"0"-26"15,0 75 63,0 24-78,0-24-16,0 25 15,0-1-15,0 1 16,0 0-16,0-26 16</inkml:trace>
  <inkml:trace contextRef="#ctx0" brushRef="#br0" timeOffset="-75401.69">22002 3125 0,'0'-24'0,"0"73"94,49 1-94,-49 24 16,25 75-1,-25-75-15,75 1 0,-26 24 16,-49-24-16,50 24 15,-50-50-15,0 1 16,0-25-16</inkml:trace>
  <inkml:trace contextRef="#ctx0" brushRef="#br0" timeOffset="-75174.5">22175 3373 0,'0'0'15,"-24"-49"1,24 24 0,74-25-1,-24 50-15,-1-24 16,1 24-16,-1-50 15,26 50-15</inkml:trace>
  <inkml:trace contextRef="#ctx0" brushRef="#br0" timeOffset="-74965.61">22225 3547 0,'-50'0'15,"100"0"1,0 0 0,-1-50-16,-24 50 15,25-24-15</inkml:trace>
  <inkml:trace contextRef="#ctx0" brushRef="#br0" timeOffset="-74703.54">22969 3274 0,'25'0'31,"25"0"-31,-26-25 16,26 25-16,0 0 15,-1 0-15,1 0 16</inkml:trace>
  <inkml:trace contextRef="#ctx0" brushRef="#br0" timeOffset="-74523.49">23044 3497 0,'0'0'0,"49"0"31,-24 0-31,25 0 16,-1 0-16,26 0 16,-26-24-16</inkml:trace>
  <inkml:trace contextRef="#ctx0" brushRef="#br0" timeOffset="-73271.54">24135 2654 0,'0'0'0,"0"-50"16,0 1 0,-25 24-1,0 25 1,1 0-1,-26 0 1,50 25 15,0 49-15,0-24-16,0 0 16,0 24-16,0-24 15,0-1-15,25 1 16,-25-1-16,25 26 15,-25-50-15,49-25 16,-49 74-16,0-49 16,0 24-1,0-24 17,25-25 77,0 0-93,0 0-1,49 0-15,-74 25 16,0 25-1,0 24 1,0 25 0,0-49-16,0-1 15,0 26-15,0-25 16,0-1-16,0 1 16,25 24-1,24-24 1,1-50-16,-25 0 15,49 0-15,1 0 16,24 0-16,50-50 16,-75 1-16,-24-1 15</inkml:trace>
  <inkml:trace contextRef="#ctx0" brushRef="#br0" timeOffset="-72499.74">24954 2828 0,'-50'0'94,"50"25"-94,0 24 16,0-24-1,0 25-15,0-26 0,50 51 16,-26-50-1,1-25-15,25 49 0,-25-49 16,-1 0-16,26 0 16,-25 0-16,49-74 15,-74 24 1,0 25-16,0-24 16,0 24-16,0-25 15,-49 26-15,-1-26 16,25 50-1,-24 0 1,-1 0-16,50 25 16,-50-25-16,50 25 15,-49-25-15,49 49 16,-25-49-16</inkml:trace>
  <inkml:trace contextRef="#ctx0" brushRef="#br0" timeOffset="-72190.93">25846 3051 0,'0'25'78,"0"24"-62,0-24-16,25 25 15,-25-1-15,0 1 16,0 24-16</inkml:trace>
  <inkml:trace contextRef="#ctx0" brushRef="#br0" timeOffset="-71501.8">26367 2629 0,'0'0'0,"0"-25"15,0 1 1,25-26 0,50 0-1,-26 50 1,-24 0-16,-25 50 31,0-25-31,0 0 16,0 24-16,0 1 15,0 0 1,0-26 0,0 26 15,0 0-15,0-26 15,99-48 0,50 24-15,-25-50-16,25 50 15,-25 0-15,-74 0 16</inkml:trace>
  <inkml:trace contextRef="#ctx0" brushRef="#br0" timeOffset="-71252.93">27335 2803 0,'25'0'0,"-25"50"78,0-26-62,49 26-16,-49 0 16,0-1-16,0 1 15,0-25-15</inkml:trace>
  <inkml:trace contextRef="#ctx0" brushRef="#br0" timeOffset="-70826.58">27880 2183 0,'0'0'0,"0"-25"16,0 50 78,0 0-94,0-1 15,0 26-15,-49-25 16,49 0-16,0 49 15,0-49 1,49-25 47,1 0-48,0 0-15,-1-25 16,-24 25-16</inkml:trace>
  <inkml:trace contextRef="#ctx0" brushRef="#br0" timeOffset="-70631.7">28029 2257 0,'0'50'15,"0"-1"1,0 1-1,0-25 1,0 49 0,0-24-16,50-1 15,-50-24-15</inkml:trace>
  <inkml:trace contextRef="#ctx0" brushRef="#br0" timeOffset="-70420.83">28401 2456 0,'0'49'47,"0"1"-32,0-25-15,50-1 0,-50 26 16,50-50-1,-50 50-15</inkml:trace>
  <inkml:trace contextRef="#ctx0" brushRef="#br0" timeOffset="-69843.77">28749 1935 0,'0'0'0,"0"25"63,0 24-48,0 1-15,0-1 16,24-49 0,-24 25-16,25-25 15,25 0 1,-1 0 0,-24 0-1,-25 25 16,25-25-31,-25 50 16,0-26 15,-25-24-15,0 0 0,-24 25-16,-1-25 0,25 0 15</inkml:trace>
  <inkml:trace contextRef="#ctx0" brushRef="#br0" timeOffset="-69685.86">28823 1910 0,'99'-74'31,"-49"74"-31,-1 0 0,1 0 16,0 0-16,-1 0 15</inkml:trace>
  <inkml:trace contextRef="#ctx0" brushRef="#br0" timeOffset="-69431.02">29666 2332 0,'0'24'31,"0"26"-31,0 24 16,0-49-16,25 25 15,-25-1-15,50 1 16,-50 0-16</inkml:trace>
  <inkml:trace contextRef="#ctx0" brushRef="#br0" timeOffset="-68883.7">30138 1885 0,'0'-25'16,"74"1"-1,-49 24 1,25 0-1,-50-50-15,49 50 16,1-25 0,-50 50 62,49 0-63,-49 24-15,25 1 0,-25-25 16,50 24-16,-50 26 16,25-50-16,-25-1 15</inkml:trace>
  <inkml:trace contextRef="#ctx0" brushRef="#br0" timeOffset="-68269.68">30758 1563 0,'0'0'0,"0"-25"16,49 25-1,-24-25 1,50 25 0,-51 0-1,26 0 1,-50 25-1,0 0 1,0 24 0,50-49-1,-50 50 1,49-50-16,1 25 16,-25-25 15,-25 25 0,-25-25-15,25 49-16,0-24 15,0 0-15,0 24 16,49-24 0,-49 0-16,50 25 0,-50-26 15,25 26-15,-25-25 16,-25-25-16,25 49 15,-25-49-15,-24 50 16,-1-25-16,25-25 16,0 25-16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1T10:18:17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14858 2654 0,'50'25'172,"24"-25"-172,50 74 15,50-24-15,-1-50 16,26 74-16,-50-74 16,-50 0-16,0 0 0,-25 25 15,-24-25-15,-25 0 16,24 0-1,-49 50 126,0-75-32</inkml:trace>
  <inkml:trace contextRef="#ctx0" brushRef="#br0" timeOffset="11599.19">8632 8285 0,'-25'0'16,"25"-25"77,0 0-77,25 25 15,-25-25-31,50 25 16,-26 0 0,1 0-1,-25 50 1,25-50-16,-25 74 15,0-24-15,0-25 16,0 0-16,-25 24 16,-24-24 15,24-25-15,25 25-1,-50-25-15,1 49 16,24-49-1,74 0 173,26 0-188,24 0 16,50 0-16,-25 50 15,25-50-15,-75 0 16</inkml:trace>
  <inkml:trace contextRef="#ctx0" brushRef="#br0" timeOffset="14023.83">17611 5035 0,'0'25'94,"0"0"-79,-24 25-15,24 24 16,-50 0-16,50-24 16,0 0-16,0-1 15,0 1-15,0-1 16,0 26 0,-25-75-16,25 25 15,0-75 48</inkml:trace>
  <inkml:trace contextRef="#ctx0" brushRef="#br0" timeOffset="19343.43">18529 8285 0,'50'-25'79,"-25"25"-79,-1 0 15,26 0-15,-25 0 16,0 0-16,-1 0 15,51 25 1,-75 0 0,0-1-1,0 26 1,-25-50 0,-25 0-16,26 0 15,24 50-15,-50-50 16,25 0-1,50 0 95,0 0-110,0 24 15,24 1 1,-24 25 0,-25-1-1,0-24 1,0 25 15,0-25-15,-50 24 15,1-49-31,24 0 16,-49 0-1,49 0-15,-25 0 16,0 0-16,-49 0 16,25 0-16,24-74 15,25 49-15</inkml:trace>
  <inkml:trace contextRef="#ctx0" brushRef="#br0" timeOffset="30297.88">23019 8111 0,'0'0'0,"0"-25"31,0 1 0,49 24-31,-49-25 31,-24 25 126,-1 25-157,-25 24 15,-24-24-15,24 25 16,1-26-16,-1 26 0,-25-25 16,26 24-16,24-24 15,-25-25 32,100 0 16,24 0-48,1 0-15,-1 0 16,1 0-16,24 0 0,0 50 15,-49-50-15,-1 0 16,-24 0-16,-25 25 16,25-25-16</inkml:trace>
  <inkml:trace contextRef="#ctx0" brushRef="#br0" timeOffset="30575.66">23019 8186 0,'0'-25'0,"0"74"31,0 1-15,0 49-16,0 25 15,0 25-15,0-25 16,0-25-16,0 50 16,0-74-16</inkml:trace>
  <inkml:trace contextRef="#ctx0" brushRef="#br0" timeOffset="35172.51">9203 5060 0,'0'25'78,"0"25"-62,0-26-16,0 1 15,0 0-15,0 25 16,0-1-16,0 26 16,0-100 46,0-25-46,49 1-16,-49 24 15,25-25-15,-25 25 16,50 25 0,-26 0 15,26 0-15,0 25-1,-1 25 1,-49-25-1,0-1 1,0 26 0,0-75 77,25-24-77,-25 24 0,50 25-16,-1 0 15,-49-25 1,25 25-16,0 0 16,24 0-1,-49 25 1,0 0-16,0 49 15,0-49 1,0 49 0,-24-74-16,24 50 15</inkml:trace>
  <inkml:trace contextRef="#ctx0" brushRef="#br0" timeOffset="35629.68">9847 5482 0,'0'25'125,"25"24"-110,25-49-15,-25 25 0,-1-25 16,26 0-16,-25 0 15,-25-25 1,0 0 0,0-49-1,-50 24 1,25 50-16,-24-24 16,24 24-16,0 0 15,0 0-15,-49 0 16</inkml:trace>
  <inkml:trace contextRef="#ctx0" brushRef="#br0" timeOffset="36897.48">13419 5209 0,'0'-25'31,"25"25"1,25 25-1,-50 0-16,0 24-15,0 1 16,0-25-16,0 24 16,0-73 62,0-26-63,25 50-15,-25-50 16,24 50-16,26-49 16,-25 49 31,-25 49-32,25-49 1,-25 25-1,24-25 64,26 0-64,-50-49 1,25 49-16,-25-50 15,25 50 1,-25-25 0,49 25-1,26 0 1,-51 0 0,-24 50-16,25-1 15,-25 1 1,0 0-1,0-1 1,-25-49 0</inkml:trace>
  <inkml:trace contextRef="#ctx0" brushRef="#br0" timeOffset="37324.61">14188 5308 0,'0'-25'31,"0"50"141,0 25-157,0-25 1,0 24-16,0 1 16,0-25-16,0-1 15</inkml:trace>
  <inkml:trace contextRef="#ctx0" brushRef="#br0" timeOffset="39696.65">19844 5655 0,'0'-24'0,"25"24"94,24 0-16,-49 49-78,0 1 16,0-25-16,0-1 16,0 1-16,0 25 15,0-75 79,0-49-78,0 49-16,25 25 15,-25-50-15,25 50 0,-25-25 16,25 25-16,24 0 62,-49 25-46,0 25 0,0-1-1,25-73 95,-25-26-95,50 50-15,-50-50 16,49 50-16,-49-49 15,25 49-15,0 0 32,0 0 15,-25 25-32,0 24 1,0-24-16,0 25 15,0-1 1,0 1 0,0 0 15</inkml:trace>
  <inkml:trace contextRef="#ctx0" brushRef="#br0" timeOffset="40902.4">22473 5407 0,'0'25'79,"0"0"-79,0 25 0,0-26 15,0 1-15,0 25 16,-50-50 46,50-25-62,0-25 16,0 26 0,25-1-16,-25-25 15,50 25-15,-1-24 16,1 49-1,-25 0 17,0 0-1,-25 49-31,0 1 16,0-25-1,0-50 79,24 25-78,-24-25-1,75 25-15,-75-25 0,50 25 16,-50-49-16,49 49 15,-24 0 1,0 0 0,-25 25 15,49-1-31,-49 1 16,0 25-1,0-1 1,-24-24-1,-1-25 1,25 50-16,-25-50 16</inkml:trace>
  <inkml:trace contextRef="#ctx0" brushRef="#br0" timeOffset="41397.51">23143 5531 0,'0'0'0,"49"-49"15,-24 49 1,0 0-1,25 0 17,-50 49-1,0-24-15,-25-25-16,25 25 15,-25 25 1,0-50 15,25 49-31,-49-49 16,73 0 62,51 0-78,-1 0 15,25 0-15,50 0 16,-50 50-16,-24-50 16</inkml:trace>
  <inkml:trace contextRef="#ctx0" brushRef="#br0" timeOffset="42460.68">20265 5928 0,'50'0'31,"0"0"-15,-1 0-1,-49 25 48,0 25-16,0-25-16,0-1-15,0 26-1,0 0 1,0-1-1,-25-49 48,1 0-63,-51 0 16,26-25-16,24 25 15</inkml:trace>
  <inkml:trace contextRef="#ctx0" brushRef="#br0" timeOffset="43909.14">10096 6846 0,'0'25'110,"0"25"-95,0-1-15,0-24 16,0 0-16,0 24 15,0-24 1,0-74 31,0 24-47,0-25 16,0 1-16,49 24 15,-24 25 1,-25-50-1,50 50 1,-50 25-16,24 0 16,-24 49-1,50-24-15,-50-1 16,50-49 31,-50-49-32,24-1 1,26 25 0,0 25-1,-26 0 1,1 0 15,-25 50-15,50-50-16,-50 50 15,0-1 1,0 1 0,-25-25-16</inkml:trace>
  <inkml:trace contextRef="#ctx0" brushRef="#br0" timeOffset="44381.52">10889 7069 0,'0'0'0,"0"-24"32,-25 24 61,25 49-93,-24-49 16,24 75-16,-25-75 16,25 49-16,0 1 15,-50-50 63,75 0-46,49 0-17,-24 0-15,24 0 16,1 25-16,-26-25 15,-24 0 1</inkml:trace>
  <inkml:trace contextRef="#ctx0" brushRef="#br0" timeOffset="44569.34">11112 7243 0,'-49'0'16,"49"-25"-1,0 75 32,0 24-31,0-24-16,0-1 15,0 26-15,0-1 16,49 1-16,-49-26 16</inkml:trace>
  <inkml:trace contextRef="#ctx0" brushRef="#br0" timeOffset="45926.84">12874 7119 0,'0'-50'16,"0"75"46,49 0-46,-49 0-16,0 49 16,25-24-16,-25-1 15,0-24 1,0-74 46,25 24-46,-25 0-16,74-25 16,-49 26-1,0 24 17,-25 24-17,49-24 1,-49 25-16,0 25 15,25-50 1,-25 25 0,0-75 46,25 25-46,-25 0-16,50 25 15,-50-74-15,25 74 16,-25-25-16,49 25 16,-24 0-1,25 0 1,-26 0 0,1 25-1,-25 0-15,0 0 16,50 24-16,-50-24 15,0 49 1,0-49-16,-25-25 16,25 50-16,-25-50 15</inkml:trace>
  <inkml:trace contextRef="#ctx0" brushRef="#br0" timeOffset="46446.2">13593 7392 0,'0'25'109,"0"-1"-93,0 26 0,25-50-1,-25 25 1,25-25-1,-1 0 1,26 0 0,24 25-1,-24-25 1,-25 0 0,-25 49-1,0-24 16,-25-25-15,0 25 0,-49-25-1,24 0 1</inkml:trace>
  <inkml:trace contextRef="#ctx0" brushRef="#br0" timeOffset="46662.01">13742 7392 0,'0'-25'15,"25"25"1,49 0-1,-24 0-15,-1-50 16,1 50-16,-1 0 16,-24 0-16</inkml:trace>
  <inkml:trace contextRef="#ctx0" brushRef="#br0" timeOffset="48468.75">20985 7466 0,'0'75'16,"0"-1"-1,-25 0 1,25-49-1,0-50 64,0 1-64,0-26-15,25 25 16,24 0-16,-24 25 15,-25-49-15,25 49 16,25 25 15,-50 24-15,0 1 0,0-1-1,-25-49-15,25 25 16,49-50 62,-24-24-78,50-1 16,-26 50-1,-24-49 1,25 49-1,-50 24 1,0 26 0,0-25-16,0 0 15,0 24-15,0-24 16,0 0-16,0 24 16,0-24-16,0 0 15</inkml:trace>
  <inkml:trace contextRef="#ctx0" brushRef="#br0" timeOffset="48987.34">21754 7714 0,'0'-25'16,"25"25"-16,-50 0 109,25 75-109,-25-26 16,25-24-16,0 25 16,0-1-16,-25 1 15,25 25-15,25-75 31,25 0-15,-50-25 0,0 0-1,0 0 1,-50 25 15,-25 0-31,51 0 16</inkml:trace>
  <inkml:trace contextRef="#ctx0" brushRef="#br0" timeOffset="50375.5">16818 6871 0,'0'50'62,"49"24"-46,-49-49 0,0 0-16,0 24 15,0 1 1,0-75 46,25-25-62,-25 26 16,50-26-16,-1-24 16,-24 49-16,-25 0 15,50 25 1,-26 50 15,-24-26-31,0 1 16,50 25-16,-50-1 15,0-73 64,25-26-79,49-49 15,-74 74 1,50 25-16,-25 0 47,-1 25-32,-24 24-15,0 1 16,0-25 0,0 0-16,0-1 15,0 26-15,0-25 16,0 0-16</inkml:trace>
  <inkml:trace contextRef="#ctx0" brushRef="#br0" timeOffset="50982.52">17413 7293 0,'49'0'62,"1"0"-62,25 0 16,-26 0-16,-24 0 15,25 0-15,-26 0 16,-24 74 125,-24-24-141,24 24 15,-50 0-15,0 26 16,26-51-16,24-24 16,-50-25-16,50 50 15,-75-50-15</inkml:trace>
  <inkml:trace contextRef="#ctx0" brushRef="#br0" timeOffset="51191.84">17438 7565 0,'24'0'32,"26"0"-17,25 25-15,-1-25 16,0 0-16,-24 0 16</inkml:trace>
  <inkml:trace contextRef="#ctx0" brushRef="#br0" timeOffset="212555.94">27037 4936 0,'0'75'156,"75"-1"-156,-75 0 16,24 1-16,-24-1 15,50 1-15,-50-26 16,25 1-16,-25 24 16,0-24-1</inkml:trace>
  <inkml:trace contextRef="#ctx0" brushRef="#br0" timeOffset="213374.34">27087 5159 0,'0'-24'47,"0"-1"-47,25 25 16,-25-50-16,49 50 15,-49-49-15,50 49 16,-50-25-16,74 25 15,-24 0 1,-25 0 0,24 0-1,-49 25-15,0 24 16,0 1-16,0-25 31,25-25-15,0 0 31,24 0-32,1 0 1,-50 49-16,50-49 16,-50 25-16,49-25 15,-49 25 1,0 0-1,25-25-15,-25 49 16,0-24-16,0 0 16,-50 74-1,1-74 1,-1-25-16,50 49 16,-74-49-16,49 50 15,0-50-15,0 0 16,-24 0-1</inkml:trace>
  <inkml:trace contextRef="#ctx0" brushRef="#br0" timeOffset="213897.97">27955 4762 0,'0'-24'31,"-50"24"63,25 49-78,25 1-1,-49 0-15,49-26 16,0 26-16,0 0 31,49-50-31,-24 49 0,25-49 16,24 0-16,1 0 15,-1 0-15,1 0 16,-1-49-16,-24 49 16</inkml:trace>
  <inkml:trace contextRef="#ctx0" brushRef="#br0" timeOffset="-207386.69">28625 4366 0,'24'0'63,"26"0"-48,0 49 1,-26 26-16,26-26 16,-50 1-16,50-1 15,-50 1-15,0 24 16,24-74-16</inkml:trace>
  <inkml:trace contextRef="#ctx0" brushRef="#br0" timeOffset="-207162.87">28649 4713 0,'0'0'0,"0"-25"32,0 0-17,25 25-15,25-99 16,-1 74-16,1 0 16,24-24-16,-49 24 15</inkml:trace>
  <inkml:trace contextRef="#ctx0" brushRef="#br0" timeOffset="-206614.99">29369 4440 0,'0'-25'47,"0"-49"-32,0-1 1,-25 51-16,25-1 16,0-25-16,0-24 15,0-1-15,0 26 16,0-26-16,0 26 16,0 24-1,0 0 16,25 25-15,0-49 0,24 49-1,1 49 1,-1-24-16,1 25 16,0-1-16,24 1 15,-24-1-15,-26 1 16,26 0-16,-50-26 15,25 26-15</inkml:trace>
  <inkml:trace contextRef="#ctx0" brushRef="#br0" timeOffset="-206413.12">29468 4217 0,'0'0'0,"0"-25"32,0-49-17,25 49-15,24 25 16,1-50-16,0 1 16,-1 24-16,26-25 15</inkml:trace>
  <inkml:trace contextRef="#ctx0" brushRef="#br0" timeOffset="-205902.88">30014 3547 0,'0'0'0,"0"-25"47,-25 75 62,25-25-109,0-1 16,0 26-16,0 0 15,0-25-15,49 24 16,-24-24-16,0-25 16,25 50-16,-1-1 15,26-49 1,-50 0-16,24-25 16,1 1-16,-1-26 15,1-24-15</inkml:trace>
  <inkml:trace contextRef="#ctx0" brushRef="#br0" timeOffset="-205453.05">29790 3448 0,'0'-25'31,"0"-25"-15,25 26-16,25-26 16,-1 25-16,1-24 15,0-26-15</inkml:trace>
  <inkml:trace contextRef="#ctx0" brushRef="#br0" timeOffset="-204206.73">30237 3423 0,'0'-25'110,"-50"25"-79,25 0-16,-49 0-15,49 50 16,25-25-16,-49-1 16,49 26-16,0-25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1T10:22:24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12774 5060 0,'0'-25'79,"50"25"-33,-25-49-30,24 49-16,1-50 16,24 50-16,-24-49 15,24 49-15,1-75 16,-1 75-16,1-74 16,-1 74-16,25-50 15,-24 0-15,-1 50 16,25-74-16,1 74 0,24-25 15,-50 25 1,0-74-16,26 74 0,24-50 16,-50 50-16,1-49 15,-1 49-15,-24-50 16,24 50-16,-24 0 16,-1-25-16,1 25 15,-1 0-15,1 0 16,24-49-16,-24 49 15,0 0-15,24 0 16,-24 0-16,-1 0 16,1-25-16,24 25 15,-24 0-15,0 0 0,-1 0 16,1 0 0,-1 0-16,1 0 0,0 0 15,24 0-15,-24 0 16,-1 0-16,1 0 15,-1 25-15,1-25 16,24 49-16,-24-49 16,-25 0-16,0 0 15,24 25-15,-24-25 16,25 50 0,-1-50-16,-49 24 15,25-24-15,-25 25 16,25 25-16,-25-25 15</inkml:trace>
  <inkml:trace contextRef="#ctx0" brushRef="#br0" timeOffset="2301.81">12948 5308 0,'25'0'78,"0"0"-63,49 0 1,-24 0 0,-1 0-16,26 0 15,24-74-15,0 24 16,0 50-16,25-49 15,0-1-15,-24-24 16,48 74-16,-48-75 16,-1 75-16,25-74 15,0 49-15,-25 25 16,0-50-16,-24 50 16,-1-49-16,1 49 0,-1 0 15,-24-25-15,-1 25 16,1 0-16,-1 0 15,1 0-15,0-50 16,-1 50-16,1 0 16,0 0-16,24 0 15,-24-25-15,24 25 16,-24 0-16,24 0 16,-24-49-16,24 49 15,0 0-15,1 0 16,-26-25-16,1 25 15,0 0-15,24 0 0,-24 0 16,-1 0-16,1 0 16,0 0-16,-1 74 15,1-74-15,-1 50 16,1-50-16,24 50 16,-24-50-16,0 74 15,-1-74-15,1 0 16,-1 0-16,1 0 15,0 0-15,-1 0 16,1 0-16,-1 0 16,1 0-16,0 0 15,24 0-15,-49 0 0,0 0 16,-1 0-16,51 25 16,-50-25-16,0 25 15,24 24-15,-24-49 16,25 0-16,-26 0 15,26 0-15,-25 0 16,24-24-16,1 24 16,24 0-16,-24-25 15,0 25-15,-1 0 16,1 0-16,-1-50 16,26 50-16,-1 0 15,1 0-15,-1 0 16,1 0-16,24-25 15,-25 25-15,-24 0 0,-1-49 16,1 49-16,0 0 16,-1 0-16,1 0 15,-1 0-15,26 0 16,-1 0-16,1 0 16,-1 0-16,0 0 15,1 0-15,-1 0 16,26 0-16,-1 24 15,-25-24-15,1 0 16,-1 0-16,-24 0 16,24 50-16,-24-50 15,-1 0-15,1 0 16,-1 0-16,1 0 0,0 0 16,24 0-1,-24 0-15,-1 0 0,1 0 16,0 0-16,-1 0 15,1 25-15,24-25 16,-24 0-16,-1 0 16,1 0-16,0 0 15,-1 0-15,1 0 16,24 0-16,-24 0 16,-1 0-16,1 50 15,0-50-15,-1 0 16,1 0-16,24 0 0,-24 0 15,0 0 1,-1 0-16,50 0 0,-49 0 16,49 0-16,-24 0 15,-1 0-15,25 0 16,-24 24-16,-1-24 16,0 0-16,1 0 15,-1 0-15,1 0 16,24 50-16,-49-50 15,-1 0-15,-24 0 16,25 0-16,24 0 16,-24 0-16,74 0 15,24 0-15,-73 0 0,-50 0 16,24 0 0,1 25-16,24-25 0,-24 0 15,-25 0-15,-1 49 16,26-49-16,0 0 15,-1 0-15,1 0 16,24 0-16,26 0 16,-51 0-16,1 0 15,24 0-15,-24 0 16,74 50-16,-50-50 16,-24 0-16,49 0 15,25-25-15,-25 25 16,50 0-16,-74 0 15,-51 0-15,1 0 0,25-49 16,-25 49 0</inkml:trace>
  <inkml:trace contextRef="#ctx0" brushRef="#br0" timeOffset="148018.5">27037 9079 0,'0'0'0,"0"24"62,25-73 79,-25-1-141,25-49 15,-25 24-15,74 1 16,-74 0-16,25 24 16,-25 0-16,50-24 15,-50 24 17,49 100 61,-49 24-93,0 1 16,0-1-16,0-24 16,0 24-16,0 1 15,25-51-15,-25 1 16,25 25-16,-25-25 15,49 24 1</inkml:trace>
  <inkml:trace contextRef="#ctx0" brushRef="#br0" timeOffset="148303.41">27087 8806 0,'0'0'0,"49"0"31,1 0-31,0 0 16,24 0-16,0-25 15,-24 25-15</inkml:trace>
  <inkml:trace contextRef="#ctx0" brushRef="#br0" timeOffset="148753.15">27161 8285 0,'-49'0'16,"98"-25"-1,26 25 1,-51-25 0,51 25-16,-1-49 15,25 49-15,-24 0 16,-1 0-16,1 0 15,-26-50-15</inkml:trace>
  <inkml:trace contextRef="#ctx0" brushRef="#br0" timeOffset="149316.79">27781 8533 0,'0'-25'0,"-25"25"16,25 25 62,0 24-62,0 1-16,0 24 15,0 1-15,50-50 16,-50 24-16,0 26 16,25-51-16,-25 51 15,0-50 1</inkml:trace>
  <inkml:trace contextRef="#ctx0" brushRef="#br0" timeOffset="150215.1">27781 8657 0,'0'-25'16,"0"0"78,0-24-79,0-1 17,25 50-17,25 0-15,-50-25 16,74 25-16,-24 0 15,-26 0 1,1 0 0,-25 50-16,0-25 31,0-1-15,0 26 15,0 0-16,0-26 1,0 1 0,-25-25-16,25 50 47,0-25-32,25-25 48,0 0-48,-25 24-15,75-24 16,-75 25-16,49-25 16,26 0-1,-75 50 1,0-25 15,-25-1-15,-50-24-1,51 50 1,-26-50-16,-25 0 16,-49 25-16,50-25 15</inkml:trace>
  <inkml:trace contextRef="#ctx0" brushRef="#br0" timeOffset="159365.34">13395 15602 0,'0'0'0,"24"0"31,51-25-15,-50 25-16,24-24 15,1 24-15,24-75 16,-24 75-16,-25 0 0,-1 0 16,26 0-1,-25 0 1</inkml:trace>
  <inkml:trace contextRef="#ctx0" brushRef="#br0" timeOffset="159588.63">13320 15701 0,'25'-24'31,"25"24"-31,49-50 16,25 25-16,0-49 15</inkml:trace>
  <inkml:trace contextRef="#ctx0" brushRef="#br0" timeOffset="160573.31">15553 15726 0,'24'0'31,"1"0"-31,50 0 16,-1 0-16,25 0 16,25 0-16,25-49 15,0-1-15,-50 50 16,0 0-16,-74 0 16</inkml:trace>
  <inkml:trace contextRef="#ctx0" brushRef="#br0" timeOffset="160857.13">15553 15875 0,'-50'0'15,"100"0"1,49-50-16,25 50 0,25-49 16,24-1-16,1 1 15,-25-1-15,-50 25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7:36:28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20513 1067 0,'0'0'0,"0"-25"32,0 0-32,0-25 15,50 50 1,-25-24 0,0 24-1,24-50 1,1 50-1,0 0 1,-1 0 0,-49 50-16,0-26 15,0 1-15,0 50 16,0-1-16,0 0 16,0 1-16,-74-26 15,74-24-15,-25 0 0,25 49 16,-25-74-1,25 25 1,-50-25 0,50 25-16,-49-25 15,49 25 17,25-25 61,-1 0-93,1 0 16,25 0-16,0-50 16,24 50-16,0 0 15,-24-49-15,0 49 16</inkml:trace>
  <inkml:trace contextRef="#ctx0" brushRef="#br0" timeOffset="681.95">21332 273 0,'0'0'15,"0"-50"-15,25 50 32,-75 50 61,50-25-93,-49 24 16,49 1-16,-50-25 0,50 24 16,-25 1-1,25 0-15,-49-26 0,49 1 16,-25-25 15,74 0 63,1 0-94,24 0 15,1 0-15,-1 0 16,1 0-16,-51-49 0,1 24 16</inkml:trace>
  <inkml:trace contextRef="#ctx0" brushRef="#br0" timeOffset="944.31">21456 397 0,'0'0'0,"-25"0"31,25 25 32,0 24-63,0 1 0,0 0 15,0-1-15,0 26 16,50-26-16,-50 26 16,0-26-16,0-24 15</inkml:trace>
  <inkml:trace contextRef="#ctx0" brushRef="#br0" timeOffset="1266.31">22076 868 0,'50'0'16,"-50"-25"-1,99 25-15,-49 0 0,-1 0 16,-24 0-16,25 0 15</inkml:trace>
  <inkml:trace contextRef="#ctx0" brushRef="#br0" timeOffset="1461.53">22175 1215 0,'0'0'0,"25"0"32,0 0-32,0 0 15,0 0 1,24 0-16,1-24 0</inkml:trace>
  <inkml:trace contextRef="#ctx0" brushRef="#br0" timeOffset="1753.61">22994 571 0,'0'0'0,"0"-50"16,0 75 31,0 0-32,0-1-15,0 26 16,0 24-16,0 1 16,0-1-16,0 1 15,25-1-15,-25-24 16,0-26-16</inkml:trace>
  <inkml:trace contextRef="#ctx0" brushRef="#br0" timeOffset="2233.34">23391 446 0,'0'-49'31,"49"49"-15,-49-25 15,-24 50 0,24 0-15,-25-1-16,25 26 16,0 25-16,0-1 15,0 0-15,0 26 16,0-26-16,0-24 16,49-1-16,26 1 15,-26-50-15,-24 25 16,0-25-1,-25-25-15,0 0 16,0-25-16,0 26 0,0-1 16,-25 25-1,0 0-15,-24 0 16,-50 25-16,24 24 16,50 1-16,25-1 15</inkml:trace>
  <inkml:trace contextRef="#ctx0" brushRef="#br0" timeOffset="52400.18">1836 5432 0,'0'-25'16,"-50"25"109</inkml:trace>
  <inkml:trace contextRef="#ctx0" brushRef="#br0" timeOffset="73397.77">13246 4142 0,'0'0'16,"99"174"-1,-74-124-15,49-50 0</inkml:trace>
  <inkml:trace contextRef="#ctx0" brushRef="#br0" timeOffset="99673.32">7665 1463 0,'0'0'0,"0"-24"16,-25 24-1,50 0 126,49 49-125,-74 1-16,74-1 15,-49 1-15,-25 0 16,75-25-16,-75-1 15,49-24 110,1-49-125,74-51 0,149-48 16,24-100-16,150-149 16</inkml:trace>
  <inkml:trace contextRef="#ctx0" brushRef="#br0" timeOffset="114877.01">20538 7441 0,'0'-49'15,"0"-1"1,-25 50-16,25-25 15,-24 25 1,24-24 0,0-26-1,0-24 1,0 24 0,0 0-1,-50 50-15,50-49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7:39:0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14163 5680 0,'0'0'0,"-272"-49"16,-522 49-1,546 0-15</inkml:trace>
  <inkml:trace contextRef="#ctx0" brushRef="#br0" timeOffset="203696.72">14957 8558 0,'-99'-75'16,"99"1"0</inkml:trace>
  <inkml:trace contextRef="#ctx0" brushRef="#br0" timeOffset="-15388.2">19496 10344 0</inkml:trace>
  <inkml:trace contextRef="#ctx0" brushRef="#br0" timeOffset="210695.29">18405 10195 0,'0'0'0,"-50"0"16,26 0-16,-1 0 0</inkml:trace>
  <inkml:trace contextRef="#ctx0" brushRef="#br0" timeOffset="210882.33">17388 10046 0,'0'0'0,"-124"-50"31,99 50-31,0 0 0,-24 0 15,24 0-15</inkml:trace>
  <inkml:trace contextRef="#ctx0" brushRef="#br0" timeOffset="211112.33">16073 9947 0,'-124'24'16,"75"-24"-16,24 25 15,-25-25-15,26 50 16,-1-50-16</inkml:trace>
  <inkml:trace contextRef="#ctx0" brushRef="#br0" timeOffset="-174177.33">18231 14957 0,'-24'0'125,"-26"0"-109,-24 0 0,49 0-1,0 0 1,0 25 0,-24 25-1,49-26 1,-25-24-1,25 25-15,-25-25 16,25 50-16,-74-50 16,74 25-16,-50-25 15,50 24-15,-25-24 16,25 25-16,-25-25 16,25 50-16,-49-50 15,49 49-15,-25 1 16,25 25-1,-25-75-15,25 74 16,0-49-16,0 24 16,0-24-16,0 0 15,0 0-15,0 24 16,0-24-16,0 0 16,0 25-16,0-26 15,0 1-15,0 25 16,25-50-16,-25 49 15,50-24 1,-26 25 0,26-25-1,-25 24 1,24 1-16,26-25 16,-26 24-1,1-49 1,-25 25-1,49 25 1,1-26 0,-51-24-16,1 0 15,25 50-15,-25-50 16,-1 0-16,26 50 16,-25-50-16,24 25 15,1-25 1,-25 0-16,0 0 0,24 0 15,-49 49 1,75-49-16,-26 0 16,-24 0-16,0 0 15,0 0-15,24 25 16,-24-25-16,25 0 16,-1 0-16,-24 0 15,0 0-15,25 0 16,24 0-1,-24 0-15,-26 0 16,1 0-16,0 0 16,25 0-16,-26 0 15,1 0-15,25 0 0,-25 0 16,-1 0 0,26 0-16,0 0 15,-50-25 1,49 25-16,26-49 15,-50 24 1,24-25 0,-24 0-1,-25 1 1,0 24 0,25 25-16,-25-74 15,0 24-15,49 50 16,-49-50-16,0 1 15,25 24 1,-25-25-16,0 26 16,0-1-16,0-25 15,0 25-15,0 1 16,25-26-16,-25 25 16,0 0-16,0 1 15,0-51 1,0 26-1,0-1 1,0 0 0,-25 50-16,25-49 15,0 24-15,-49-25 16,24-24-16,-25 24 16,25 1-1,25 24 1,-49 25-1,49-25-15,-50-25 16,25 26 0,1 24-1,24-50 1,-50 50-16,0-50 16,1 26-1,-1 24 1,25-50-16,-24 50 15,24 0 1,25-25 0,-75 25-16,26 0 15,24 0 1,0 0 0,0 0-1,25-25 1,-49 25-16,24 0 15,0 0 1,-24 0 0,24 0-1,-25 0 1,1 0 0,24 0-16,-25 0 15,25 0 1,1 0-1,-26 0 1,25 0 0,-24 0-1,-1 0 1,0 0 0,1 0-1,-1 0 16,25 0-31,0 0 16,-24 0 0,24 0-1,-25 50 1,26-50-16,-26 0 16,0 25-1,1-25 1,49 25-16,-25-25 15,-25 49 1,26-24 0,24 25-1,-50-50-15,50 49 16,-25-49-16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7:50:40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12799 3175 0,'0'0'0,"-25"0"16,25-25 15,-24 25 1,-26 0-17,25 0 16,-24 0-31,24 0 16,-25 0-16,25 0 16,1 0-16,-26 0 15,25 50-15,-24-50 16,49 25 0,-50-25-16,50 24 15,-50-24-15,50 50 16,-49-50-16,49 25 15,-25-25-15,25 49 16,-25-49-16,25 25 0,-50-25 16,50 50-16,-24-1 15,24-24-15,0 0 16,-50 25-16,50-26 16,0 1-16,-25 25 15,25-25-15,0 0 16,-25 24-16,25-24 15,0 25-15,0-1 16,0-24-16,0 0 16,0 0-16,0 49 15,0-49-15,0 0 16,0-1-16,0 51 16,25-50-16,25 24 31,-50 1-31,49-50 0,-49 49 15,50-49-15,-50 50 16,50-50-16,-1 25 16,26 24-1,-26-49-15,1 25 16,-25-25-16,0 50 16,49-50-1,-24 25-15,-1-25 16,-24 0-1,25 49-15,-26-49 16,26 0-16,0 0 16,-26 0-16,26 0 0,0 0 15,-1 0-15,-24 0 16,0 0-16,24 0 16,-24 0-16,0 0 15,25 0-15,24 0 16,-49 0-1,0 0-15,0 0 16,24 0-16,-24 0 16,0 0-16,24 0 15,-24 0-15,0-25 16,25 25-16,24-24 16,-49 24-1,0-50-15,24 50 0,-24-25 16,49-49-1,1 24 1,-75 25-16,49-24 16,-49 24-16,50-25 15,-50 26-15,50-1 16,-50-25-16,74 25 16,-74 1-16,25 24 15,-25-75-15,0 50 16,25 1-16,-25-51 15,0 26 1,0-26 0,0 26-1,0 24 1,0-25 0,-25 0-1,25 1-15,-50 49 16,50-50-16,-25 1 15,-24 24 1,24-25 0,0 25-1,-49-49 1,49 74 0,0-25-16,-49-24 15,24 24 1,25 25-1,-24-25 1,-1 25 0,1 0-1,-1-50 1,25 50 0,-24 0-16,-26 0 15,50 0 1,1 0-16,-26 0 15,25 0-15,0 0 16,1 0-16,-26 0 16,25 0-16,0 0 31,25-24-15,-49 24-16,-26-50 15,50 50 1,-24 0-16,-1-25 15,1 25-15,-26 0 16,26 0-16,-1-49 16,25 49-16,-24 0 15,-1 0 1,0 0 0,1 74-16,-50-49 15,24 49-15,1 1 0,24-1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7:55:50.2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23440 10368 0,'25'0'125,"50"0"-110,-26-49 1,26 49-16,24 0 16,124-50-16,0 50 15,50 0-15,0 0 16,74 0-16,-24 0 16,-26 0-16,-98 0 15,-75 0-15,-25 0 0,-49 0 16</inkml:trace>
  <inkml:trace contextRef="#ctx0" brushRef="#br0" timeOffset="321.94">25946 10071 0,'49'0'31,"1"0"-31,-25 49 16,24-24-16,1 25 16,-25-25-16,24 24 15,-24 1-15,-25 24 16,50-24-16,-50-25 16,0-1-16,-25 26 0,-25 0 31,26-50-31,-26 49 0,25-49 15,-24 50 1</inkml:trace>
  <inkml:trace contextRef="#ctx0" brushRef="#br0" timeOffset="908.42">26863 10542 0,'0'-25'78,"0"0"-78,0-24 15,50-26-15,-50 1 16,25 0-16,24-1 16,-49 1-16,50 24 15,-50 0-15,50 50 16,-50-24-16,25 24 16,-1 0 46,-24 24-62,0 26 16,50 0-16,-50 24 15,0 1-15,0-1 16,0 0-16,0 1 16,0-26-16,0-24 15,0 0-15</inkml:trace>
  <inkml:trace contextRef="#ctx0" brushRef="#br0" timeOffset="1102.08">26938 10269 0,'-25'-25'15,"75"25"16,24 0-31,-24 0 16,-1 0-16,26 0 16,-26 0-16,1-49 15,0-1-15</inkml:trace>
  <inkml:trace contextRef="#ctx0" brushRef="#br0" timeOffset="1303.97">27434 10021 0,'0'0'0,"50"-25"31,-50 50 16,0 0-32,0 25-15,-25-1 16,25 1-16,0-1 16,0 1-16,0 0 15,0 24-15,-25-24 16,25-26-16,-50-24 15</inkml:trace>
  <inkml:trace contextRef="#ctx0" brushRef="#br0" timeOffset="2159.83">27484 10120 0,'0'0'0,"24"0"63,-24-24-48,50-26 1,0 25 0,-1 25-1,-24 0-15,0-50 16,49 50 0,-24 0-16,-50 25 31,0 25-16,0 0 1,-50-50 0,50 24-1,0 26 1,0-25 15,0 0-15,0-1 15,50 26 0,24-50-15,-24 25 0,-25-25-1,-25 49 1,0-24 15,0 0-15,0 0-1,-25 24 1,-25-49-16,1 0 16,-26 0-16,26 25 15,-26-25-15,26 0 0,-1 0 16</inkml:trace>
  <inkml:trace contextRef="#ctx0" brushRef="#br0" timeOffset="6516.87">19596 13667 0,'-25'0'46,"-25"0"-14,25 0-32,1 0 0,-26 0 15,0 0-15,1 0 16,-1 0-16,1 0 16,-26 0-16,26 0 15</inkml:trace>
  <inkml:trace contextRef="#ctx0" brushRef="#br0" timeOffset="11650.37">14660 12229 0,'0'-25'234,"0"-50"-218,0 51-16,-50-26 0,50-24 15,-25-1-15,25 1 16,-49-50-16,49 25 16,-50-25-16,50 0 15,-50 24-15,50 26 16,0-25-16,-24-25 15,24 49-15,0 1 16,0-25-16,0-1 16,0 1-16,0 0 15,0 25-15,0-1 16,0 1-16,0-1 16,49-24-16,-49 25 15,0-1-15,50 1 0,-50 24 16,99 1-16,-99-1 15,74-24-15,-49 24 16,25 0-16,-1-24 16,1 24-16,-50 26 15,50-26-15,-50 25 16,49 0-16,1-49 16,24 24-1,-49 50 1,25-49-16,-26 49 15,-24-50-15,25 50 16</inkml:trace>
  <inkml:trace contextRef="#ctx0" brushRef="#br0" timeOffset="11995.17">15131 8905 0,'0'-25'0,"25"25"31,24 0-15,1 0-16,-25 0 15,-1 0-15,26 25 16,-25 0-16,-25-1 16,25 26-16,-25-25 15,0 0-15,0 24 16,0 1-1,0 0 1,-50-50-16,50 24 16,-50-24-16,50 25 15,-24-25 1</inkml:trace>
  <inkml:trace contextRef="#ctx0" brushRef="#br0" timeOffset="12662.34">15801 9227 0,'0'-49'63,"0"24"-63,0-49 15,0 24-15,49 0 16,-49 1-16,0-1 15,0 0-15,25-24 16,-25 49-16,0 0 16,50 25 15,-50-49-31,24 49 31,1 0-15,25 25-1,-25 24 1,-25-24 0,49 25-16,-49-26 15,25 26-15,-25 0 16,0-1-16,0 1 16,25-25-16,-25 24 15,0 1 1</inkml:trace>
  <inkml:trace contextRef="#ctx0" brushRef="#br0" timeOffset="12857.22">15974 9029 0,'0'0'0,"-25"-25"16,75 25 15,-25 0-15,0-25-16,24 25 15,-24-49-15,25 24 16</inkml:trace>
  <inkml:trace contextRef="#ctx0" brushRef="#br0" timeOffset="13232.06">16272 8706 0,'0'0'0,"0"-24"79,25 24-48,24 49 16,-49 1-32,0-1-15,0 1 16,0 0-16,25-26 16,-25 26-16,0-25 15,0 0 1,0-75 62</inkml:trace>
  <inkml:trace contextRef="#ctx0" brushRef="#br0" timeOffset="14251.43">16396 8756 0,'0'-50'203,"0"26"-156,0-1-16,25 25-31,0 0 16,24 0 15,-24 0-15,0 0 0,24 0 15,-24 0 0,-25 25-31,25-25 16,-25 49-16,25-49 15,-25 25-15,49-25 16,-49 25 0,0 24-16,-24 1 15,24-25 1,-25-25-1,25 49-15,0-24 16,-25-25 0,25 50-16,0-25 15,-50-25 1,50 25-16,-24-25 16,24 49-1,-50-49 1,50 25-16,-50-25 15,1 25-15,24-25 16,0 0-16,-25 0 16,26 0-16,-1 0 15,-25 0 1</inkml:trace>
  <inkml:trace contextRef="#ctx0" brushRef="#br0" timeOffset="45639.53">23416 12700 0,'0'25'125,"99"-25"-125,0 0 16,50 49-16,25-49 15,24 75-15,0-75 0,-24 74 16,-25-24-1,24-50-15,-73 74 0,-26-74 16,-24 0-16</inkml:trace>
  <inkml:trace contextRef="#ctx0" brushRef="#br0" timeOffset="45947.88">24730 12824 0,'25'0'15,"49"25"-15,1 24 16,-1 1-16,1 0 16,-1 24-16,25-24 15,-49 24-15,-25-24 16,-25-25-16,0 24 16,-25-49-1,-25 0-15,1 0 16,-1 50-16,1-50 0,-1 0 15,0 0-15,26 0 16</inkml:trace>
  <inkml:trace contextRef="#ctx0" brushRef="#br0" timeOffset="46534.47">25598 13494 0,'25'-25'62,"-25"-25"-46,25 26-16,-25-26 15,50-24-15,-50 24 0,24-25 16,-24 1-16,0 0 16,50 24-16,-50 25 15,0-49 1,25 74 0,24 0 30,-24 0-30,0 49-16,-25-24 16,50 25-1,-50-1-15,25 51 0,-25-26 16,0 1-16,49-26 16,-49-24-16,0 0 15</inkml:trace>
  <inkml:trace contextRef="#ctx0" brushRef="#br0" timeOffset="46727.35">25747 13196 0,'0'0'0,"0"-25"15,50 25 16,-1 0-31,26 0 16,-25 0-16,-1 0 16,1 0-16,-25 0 15,24 0-15</inkml:trace>
  <inkml:trace contextRef="#ctx0" brushRef="#br0" timeOffset="47155.36">26615 13022 0,'50'0'16,"0"-49"-1,-26 49 32,-24-25-15,-74 25 14,24 25-30,26 24-16,24 1 16,-50 0-16,50 24 15,0 1-15,0-1 16,0-24-16,25 24 16,74-49-16,-25 24 15,26-49-15,-1 0 16</inkml:trace>
  <inkml:trace contextRef="#ctx0" brushRef="#br0" timeOffset="47935.83">26690 12998 0,'0'0'0,"-25"24"0,25 26 16,0-25-16,0 24 15,0 1-15,0 0 16</inkml:trace>
  <inkml:trace contextRef="#ctx0" brushRef="#br0" timeOffset="54677.88">17859 13519 0,'0'0'0,"0"49"0,0 1 16,0-25-16,0 24 15</inkml:trace>
  <inkml:trace contextRef="#ctx0" brushRef="#br0" timeOffset="69639.02">19943 9227 0,'25'0'188,"24"-24"-188,26 24 15,-1 0-15,-24 0 16,49-50-16,-25 50 15,1 0-15,-26-25 16,-24 25-16,-25-49 16,25 49-1,-75 0 32</inkml:trace>
  <inkml:trace contextRef="#ctx0" brushRef="#br0" timeOffset="69916.22">20414 8979 0,'50'0'15,"-25"0"1,-1 0-16,1 0 15,25 25-15,-1 0 16,-49 25 0,0-1-1,0-24 1,0 25 0,-24-50-16,24 24 15,-75-24-15</inkml:trace>
  <inkml:trace contextRef="#ctx0" brushRef="#br0" timeOffset="70201.85">21059 8954 0,'0'-24'0,"50"24"47,-50 49-31,25-49 0,-25 50-16,0 0 15,0-26-15,0 1 16,0 0-16,0 25 15,0-1 1</inkml:trace>
  <inkml:trace contextRef="#ctx0" brushRef="#br0" timeOffset="70920.38">21134 9004 0,'0'-50'15,"0"26"48,0-1-48,49-25 1,1 1 0,-25 49-1,49 0 1,-24 0-1,-1 0 1,-49 49 15,0-24-15,-25-25-16,25 25 31,-24-25-31,24 25 16,74 24 15,-49-49-15,0 25-1,24 25 1,-24-25 0,-25-1-1,0 26 32,-50-25-16,1-25-15,-1 0 0,25 0-16,1 0 15,-26 0-15,25 0 16,0 0-16</inkml:trace>
  <inkml:trace contextRef="#ctx0" brushRef="#br0" timeOffset="71649.67">21952 8781 0,'0'0'0,"0"-25"15,-25 25 48,1 0-47,-1 0-1,25 50 16,0-1-31,0-24 16,0 0-16,0 0 16,0 24-16,0 1 15,49-50 1,1 25-16,24-25 0,26 0 16,-1 0-16,-25 0 15,1 0-15,-26-50 16,-24 50-16,-25-74 15,74 49-15,-74 0 16,0-49 0,0 49-1,25 25 95,-25 74-95,0-49-15,0 25 16,0-1-16,0 1 16,0 0-16,0-26 15</inkml:trace>
  <inkml:trace contextRef="#ctx0" brushRef="#br0" timeOffset="72008.81">22423 8781 0,'0'-25'0,"25"25"16,25 0-1,-25 0 1,-1-50-16,26 50 16,-25 0-16,0 0 15,24 0-15,-24 25 16,25 0-1,-50 25-15,74-26 0,-74 26 16,0 0-16,0-1 16,0 1-16,0-25 15,0 0-15,-49 24 16,-26-49-16,1 25 16,-26-25-16</inkml:trace>
  <inkml:trace contextRef="#ctx0" brushRef="#br1" timeOffset="106778.9">14858 10616 0,'0'-24'94,"-25"24"-47,-24 24-16,49 1 0,-25-25-15,25 50-1,-25-50-15,25 49 16,-50-24 0,50 25-16,-24-50 15,24 25-15,-50 24 16,50 1-1,0-1 1,-25-24 0,25 50-1,-25-26 1,25 1 0,0 0-1,-49-1 1,49 26-1,0-51-15,0 26 16,0-25-16,0 24 31,0 1-31,0 0 16,0-1 0,0-24-16,0 0 15,0 24-15,0-24 16,0 25-16,0-1 15,0 1-15,0 24 16,0-49-16,0 0 16,0 0-16,0 49 15,0-49 1,0 0-16,0 25 16,0-1-1,0 26 1,0-26-16,0-24 15,0 0-15,0 0 16,0 49 0,0-24-1,49-1 1,-49 1 0,25-1-16,-25-24 15,50 0-15,-50 25 16,25-26-16,-25 1 15,49 25-15,-49-25 16,25-1-16,-25 26 16,25 0-16,-25-1 15,0-24 1,49-25 0,-49 50-16,25-25 15,-25-1 1,25-24-1,-25 50-15,50-25 16,-1 0 0,1 49-1,-1-49 1,-49 24 0,50-49-16,-50 25 15,25-25 1,-25 25-1,49-25-15,-49 25 16,25-25 0,-25 49-1,25-49-15,-25 25 16,25-25 0,-25 25-16,49-25 15,1 50 1,0-50-1,-50 24-15,49-24 16,1 25-16,-25-25 31,-25 50-31,25-50 0,24 25 16,-24-25 0,0 0-1,-25 24 1,49-24-16,1 0 15,24 50 1,-49-50 0,25 0-1,-50 25-15,25-25 16,24 0-16,-49 25 16,50-25-1,-25 0-15,-1 0 0,26 0 16,-25 49-16,0-49 15,-25 25-15,49-25 16,1 50 0,-25-50-1,24 24 1,1-24 0,-25 0-16,49 50 15,-24-50 1,-1 0-16,-24 0 15,-25 25-15,50-25 16,-1 0 0,1 25-16,24-25 15,1 0 1,-1 49 0,-49-49-1,0 0-15,24 25 16,-24-25-16,0 0 15,25 0-15,-26 0 16,1 50-16,25-50 16,-25 0-16,-1 0 15,26 0-15,0 0 16,-1 25-16,-24-25 16,0 0-16,25 0 0,-26 0 15,1 0-15,0 0 16,25 0-16,-26 0 15,1 0-15,25 0 16,-25 0-16,24 0 16,-24 0-16,25 0 15,-26 0-15,1 0 16,0 0-16,25 0 16,-26 0-16,1 0 15,0 0-15,25 0 16,-26 0-16,1 0 15,25 0-15,-1 0 16,-24 0-16,25 0 16,-1-50-16,1 50 0,-25 0 15,25-25-15,-26 25 16,1 0-16,25-50 16,-1 50-16,-24-49 15,0 49-15,25-50 16,-1 50-16,1-74 15,-25 74-15,-1-50 16,26 50-16,-25-74 16,24 74-16,-24-50 15,-25 25-15,50-24 16,24-26-16,-74 51 16,50 24-16,-50-75 15,49 26-15,-49 24 16,50 0-16,-50-25 15,74 26-15,-74-1 16,50-25-16,-50 25 16,25-24-16,-25 24 15,50 0-15,-50-24 16,24 24-16,-24 0 16,50-25-16,-50 25 15,0-24-15,74-26 16,-74 26-16,0-1 15,25 1-15,-25-1 0,0 25 16,25 25 0,-25-74-16,50 74 0,-50-50 15,0 25-15,0 1 16,0-26-16,0 25 16,0 0-16,24-24 15,-24 24-15,0 0 16,0 0-16,0-24 15,0 24-15,0 0 16,0-24-16,0 24 16,0 0-16,0 0 15,0-49-15,0 24 16,0 0-16,0 26 16,0-1-16,0-25 0,0 1 15,0 24-15,0-25 16,0 25-16,0-24 15,0 24-15,0 0 16,0-24-16,0 24 16,0-25-16,-49 1 15,49 24-15,0 0 16,-25-25-16,25 26 16,0-1-16,-25 25 15,25-50-15,-49 1 16,49-26-1,-25 75 1,25-50-16,-50 26 0,50-1 16,-49-25-1,49 25-15,-50-24 0,50 24 16,-75 25-16,75-50 16,-24 50-16,24-24 15,-50 24-15,50-50 16,-25 50-16,25-25 15,-25 25-15,25-25 16,-74 25-16,74-49 16,-74 49-16,24-50 15,25 50-15,0-49 16,-24 49-16,24-25 0,0 25 31,25-50-31,-74 50 0,49 0 16,-25 0-1,26-25 1,-26 25-16,0 0 16,1-49-16,-1 49 15,-24-50-15,24 50 16,0-25-16,1 25 16,-26-49-1,26 49 1,-1 0-1,1 0 1,24 0-16,0 0 16,-49-50-16,24 50 0,0 0 15,1 0-15,-1-25 16,1 25-16,-1 0 16,25 0-16,0 0 15,-24 0 1,-26 0-1,26 0-15,24-24 16,0 24-16,-25 0 16,-24 0-16,0 0 15,-1 0-15,-24-50 16,49 50-16,1 0 16,24 0-16,-25 0 0,26 0 15,-26 0 1,0 0-1,26 0-15,-26 0 16,25 0-16,-24 0 16,-1 0-16,0 0 15,-24 0-15,24 0 16,1 0-16,24 0 16,-25 0-16,1 0 15,-1 0-15,25 0 16,-24 0-16,-1 0 15,0 0-15,1 0 16,-1 0-16,25 0 0,1 0 16,-26 0-16,25 0 15,0 0-15,-24 0 16,-1 50 0,1-50-1,24 0 1,25 24-16,-50-24 15,1 0-15,24 25 16,0-25-16,-25 0 16,50 50-16,-49-50 15,-1 25 1,25 24-16,-24-49 16,49 50-1,-50-50 1,50 25-16,-74-25 15,49 24-15,-25-24 16,1 75-16,24-75 16,-25 25-16,1-25 15,24 49-15,-25 1 16,-24-50-16,24 49 16,1 1-16,-1 0 15,-49 24-15,-25-24 16</inkml:trace>
  <inkml:trace contextRef="#ctx0" brushRef="#br2" timeOffset="115712.88">18504 10492 0,'0'-49'47,"-49"49"-16,-1 0-16,25 25-15,0-25 16,-24 24-16,24-24 16,-25 50-16,26-50 15,-1 25-15,-25-25 16,25 49-16,1-49 16,-26 50-16,25 0 0,-24-26 15,24 26-15,0-25 16,-25 24-16,50-24 15,-24 0-15,24 25 16,-50-1-16,50 1 16,-25-25-16,25 49 15,-49-49-15,49 25 16,-25-1-16,25 1 16,-50 24-16,50-24 15,0-1-15,0 1 16,-25 24-16,25 1 15,0-1-15,0 25 0,0-24 16,0-1-16,0 1 16,0-1-16,0-24 15,0 24-15,0 1 16,0-26-16,0 26 16,0-1-16,0 0 15,50 26-15,-50-51 16,50 1-16,-50 24 15,74-24-15,-74-1 16,25 1-16,-25 0 16,49 24-16,-49-49 15,50 0-15,-50 24 16,50-24-16,-1 25 0,-24-25 16,-25-1-1,74 26-15,-74-25 0,50 24 16,-50-24-16,74 0 15,-74 25-15,50-50 16,-50 49-16,50-49 16,-50 50-16,49-50 15,-49 49-15,50-49 16,-50 50-16,74-50 16,-24 50-16,0-50 15,-1 74-15,1-74 16,24 50-16,-24-50 0,-50 49 15,49-49 1,-49 50-16,25-50 0,-25 49 16,50-49-1,-50 25-15,74-25 16,-49 0-16,25 25 16,-26-25-16,26 0 15,0 0-15,24 0 16,-24 0-16,-1 0 15,1 0-15,-1 0 16,1 0-16,0 0 16,-1 0-16,-24 0 15,25 0-15,-1 0 16,1 0-16,0 0 16,24 50-16,-24-50 0,-1 0 15,1 0-15,24 0 16,1 24-16,-1-24 15,0 0-15,1 50 16,-26-50-16,1 0 16,0 0-16,-1 0 15,1 0-15,0 0 16,-1 0-16,1 0 16,-1 0-16,1 0 15,0 0-15,24 0 16,-24 0-16,24 0 15,-24 0-15,24 0 0,0 0 16,1 0-16,-1 0 16,1 0-16,-1 0 15,-24 0-15,-1 0 16,-24 0-16,25 0 16,-1-25-16,26 25 15,-26 0-15,26-25 16,-26 25-16,1-49 15,0 49-15,49-25 16,-50 25-16,26-50 16,-26 50-16,26-49 15,-1-1-15,-24 25 16,0-24-16,-1 24 0,26-49 16,-26 24-1,1 0-15,24-24 0,-24 24 16,-1 26-16,1-51 15,-25 26-15,24-1 16,-24 0-16,25-24 16,-50 24-16,49 1 15,-49-1-15,50 0 16,-50-24-16,50 0 16,-50-1-16,24 1 15,-24-1-15,0 1 16,0 0-16,50-1 0,-50 1 15,0 24 1,0 1-16,0-26 0,0 1 16,0-1-16,0 1 15,0-1-15,0 1 16,0 24-16,0-24 16,-25-25-16,25 24 15,-25 1-15,25 24 16,-49 1-16,49-1 15,-75-24-15,51 24 16,24 25-16,-75-49 16,75 49-16,-25 0 15,25-24-15,-24 24 16,24 0-16,-75-25 16,75 26-16,-25 24 0,25-75 15,-49 50-15,-1-24 16,25 49-16,1-50 15,-51 50-15,26-49 16,-1 49-16,0-75 16,1 75-16,24-25 15,0 25-15,-25-49 16,26 49-16,-1-25 16,-25 25-16,-24-50 15,24 50-15,1-24 16,-1 24-16,-24 0 15,-1-50-15,1 50 0,-1 0 16,1-25-16,0 25 16,-1 0-16,1-49 15,-1 49-15,1 0 16,24 0-16,1-25 16,-1 25-16,-24 0 15,24 0-15,-24 0 16,24 0-16,0 0 15,1 0-15,-1 0 16,1 0-16,-26 0 16,1 0-16,-1 0 15,26 0-15,-1 0 16,0 0-16,1 0 0,-1 0 16,1 0-1,-26 49-15,26-49 0,-1 0 16,0 0-16,26 0 15,-26 0-15,25 0 16,0 25-16,-24-25 16,24 0-16,0 0 15,-24 0-15,-1 0 16,25 50-16,0-50 16,-24 0-16,24 0 15,-25 25-15,26-25 16,-26 0-16,-24 0 0,49 0 15,-25 0 1,25 24-16,-24-24 0,24 0 16,0 50-16,-25-50 15,26 0-15,-1 0 16,-25 0-16,25 0 16,1 25-16,-26-25 15,25 0-15,-49 49 16,49-49-1,-25 0-15,26 0 16,-1 0-16,0 0 16,-25 0-16,26 25 15,-1-25-15,-50 0 16,26 0 0,49 50-16,-50-50 15,25 25 1,-24-25-1,24 0 1,25 24-16,-50-24 16,25 50-1,-24-50 1,49 25-16,-50-25 16,25 0-1,25 25-15,-24-25 16,-26 49-1,25-24 1,-24 25 0,-1-50-16</inkml:trace>
  <inkml:trace contextRef="#ctx0" brushRef="#br3" timeOffset="125996.6">13444 10393 0,'0'-25'62,"-25"25"-46,-24 0-1,-26 0-15,-24 0 16,0 25-16,-50-25 16,50 0-16,24 0 15,26 0-15,-1 25 0,1-25 16,-1 0-1,25 50-15,0-50 16,-24 24-16,24-24 16,-25 25-16,1-25 15,-1 75-15,1-75 16,-1 24-16,25-24 16,25 25-16,-50-25 15,50 50-15,-24-50 16,24 74-16,-50-49 15,25 25-15,25-26 16,-49-24-16,49 75 16,-75-50-16,75 24 0,-49-49 15,49 50-15,0 24 16,0-49 0,0 0-16,0 25 15,0-26-15,0 1 16,0 0-16,0 25 15,0-26-15,0 1 16,0 25-16,24-25 16,-24-1-16,25 26 15,-25-25-15,50 0 16,-1-25-16,-24 74 16,0-74-16,25 0 15,-1 25-15,1-25 16,0 0-16,24 0 0,-24 0 15,24 0-15,-24 0 16,-1 0-16,1 0 16,-1 49-16,1-49 15,0 0-15,-1 0 16,1 0-16,-1 0 16,26 0-16,-1 0 15,1 0-15,-1 25 16,1-25-16,-26 0 15,1 0-15,24 0 16,-24 0-16,24 0 16,1 0-16,-1 0 15,0 0-15,-24 0 0,24 0 16,-24 0 0,24 0-16,-24 0 0,0 0 15,-1 50-15,26-50 16,-26 0-16,26 0 15,-26 0-15,26 0 16,-26 0-16,26 0 16,-1 0-16,1 0 15,-1 0-15,-24 0 16,-1 0-16,1 0 16,24 0-16,1 0 15,-1 0-15,0 25 0,-24-25 16,0 0-1,-25 0-15,24 0 0,1 0 16,24 0-16,-24 0 16,24 0-16,1 0 15,-26 0-15,26 0 16,-1 0-16,0 0 16,-24 0-16,0 0 15,24 0-15,-24 0 16,-1 0-16,26 0 15,-1 0-15,1 0 16,-1 0-16,0 0 16,1 0-16,-1 0 15,1 0-15,-1 0 16,0 49-16,1-49 0,-26 0 16,1 0-16,0 0 15,-1 0-15,1 0 16,24 0-16,1 0 15,-1 0-15,1 0 16,-1 0-16,0 0 16,-24 25-16,24-25 15,-24 0-15,0 0 16,-1 0-16,26 0 16,-26 0-16,26 0 15,-1 0-15,-24 0 16,-1 0-16,1 0 0,24 0 15,-24 0-15,0 0 16,-1 0-16,-24 0 16,25 0-16,-26 0 15,1 0-15,25 0 16,-1 0-16,26 0 16,-26 0-16,26 0 15,-26 0-15,1 0 16,24 0-16,-24 0 15,0 0-15,-1 0 16,26 0-16,-26 0 16,26 0-16,-26 0 15,26 0-15,-1 0 0,1 0 16,-1 0-16,-24 0 16,-1 50-16,1-50 15,-1 0-15,1 0 16,24 0-16,-24 0 15,0 0-15,-26 0 16,26 0-16,0 0 16,-1 0-16,1 0 15,0 0-15,-1 0 16,-24 0-16,25 0 16,-26 0-16,1 0 15,25 0-15,-25 0 16,49 0-16,-49 0 15,0 0-15,24 0 16,1 0-16,-1 0 16,-24 0-16,25 0 15,-1 0-15,26 0 16,-26 0-16,-24 0 16,0 0-16,25 0 15,-26 0-15,1 0 16,0 0-16,50 0 15,-51 0-15,26 0 16,0 0-16,-26 0 16,26 0-16,-25 0 0,0 0 15,24 0-15,-24 0 16,25 0-16,-26 0 16,1 0-16,25 0 15,-25 0-15,-1 0 16,26 0-16,-25 0 15,0 0-15,-1 0 16,26 0-16,-25-25 16,0 25-16,24 0 15,-24 0-15,0 0 16,24-25-16,-24 25 16,25 0-16,0-50 15,-1 50 1,1-24-1,-25 24-15,-1 0 16,26 0-16,-25-25 16,24 25-1,-49-50-15,50 50 16,-50-25-16,25-24 16,0-1-1,-25 25 1,49 1-1,-49-26 1,25-24 0,-25 49-16,0-25 15,0 25-15,0-24 16,0 24 0,-25 0-16,25-24 0,-49 24 15,49 0-15,-25-25 16,-25 25-16,25-24 15,-24 24-15,-1-25 16,1 1-16,-1 24 16,0-25-16,1 26 15,24-26-15,-25 25 16,25-24-16,-24 49 16,-1-50-16,25 50 15,-24-50-15,-1 50 0,1-49 16,-1 49-1,0-75-15,26 75 0,-1-24 16,-25 24-16,1-50 16,-1 50-16,0-25 15,1 25-15,-26 0 16,26-49-16,-26 49 16,26 0-16,-1-50 15,-24 50-15,-1-25 16,26 25-16,-1-49 15,0 49-15,-24-25 16,0 25-16,-1-50 16,1 50-16,-1 0 15,1-49-15,24 49 16,-24 0-16,24-25 0,-24 25 16,24-50-16,1 50 15,-26-25-15,1 25 16,24-49-16,1 49 15,-1-25-15,-24 25 16,-1-50-16,26 50 16,-1-25-16,0 25 15,-24-49-15,0 49 16,-1-25-16,1 25 16,-1-50-16,26 50 15,-26 0-15,26-24 16,-26 24-16,26 0 0,-75-50 31,49 50-31,50 0 0,-49-25 16,24 25-16,1 0 15,-1 0-15,-24 0 16,24-49-16,-24 49 16,-1 0-16,1-25 15,-1 25-15,1 0 16,24 0-16,-24 0 15,0 0-15,24-50 16,-24 50-16,24 0 16,-24 0-16,49 0 15,0 0-15,-49 0 0,24 0 16,-24 0-16,24 0 16,-49 0-16,24 0 15,1 0-15,-1 0 16,1 0-16,0 0 15,24 0-15,0 0 16,1 0-16,-1 25 16,1-25-16,-1 0 15,-24 0-15,24 0 16,0 0-16,26 0 16,-26 0-16,0 0 15,1 0-15,-1 25 0,1-25 16,-1 0-16,25 0 15,-25 0-15,1 0 16,-1 0-16,1 0 16,-1 0-16,0 0 15,-24 0-15,24 0 16,1 0-16,-1 0 16,1 0-16,-26 0 15,1 0-15,-1 0 16,26 0-16,-26 0 15,26 0-15,-26 0 16,1 0-16,-1-50 16,26 50-16,24 0 0,0 0 15,-24 0 1,24 0-16,-50 0 16,51 0-16,-1 0 15,-25 0-15,25 0 16,1 0-16,-26 0 15,25 0-15,0 0 16,-24 0-16,-1 0 16,25 25-16,1-25 15,-26 0-15,0 0 16,26 0-16,-1 25 16,-25-25-16,25 0 0,0 25 15,-24-25 1,-1 49-16,1-49 0,-1 25 15,0-25-15,1 0 16,-1 50-16,25-50 16,-24 24-16,-26-24 15,51 0-15,-1 75 16,-25-75-16,25 25 16,1-25-16,-26 0 15,25 24-15,0-24 16,-74 50-1,74-50-15,1 25 16,-26-25-16,25 74 16,0-74-16,-24 25 15,24-25-15,25 50 0,-50-50 16,50 49-16,-49-49 16,49 50-16,-50-50 15,50 74-15,-74-49 16,49 25-16,25-25 15,-50-1-15,50 26 16,-49-50-16,-1 50 16,-24-1-1,24 1-15,0-25 16,1 24-16,-26-49 16</inkml:trace>
  <inkml:trace contextRef="#ctx0" brushRef="#br4" timeOffset="133600.74">18777 8037 0,'-49'0'16,"49"-25"0,-50 25 62,0 0-63,26 0 1,-26 50-16,25-26 16,0-24-1,25 25-15,-49 25 16,24-25 0,-25 24-1,50 1 1,-25-25-16,25 24 15,-49 26-15,49-51 16,0 1-16,-25 25 16,25-25-16,0-1 15,0 1-15,0 25 16,0-1-16,0 1 16,-50 0-16,50-1 15,0 1-15,-24 24 16,24-24-16,0-25 0,0 0 15,0 24-15,0-24 16,0 0-16,0 24 16,0-24-16,0 0 15,0 0-15,0 24 16,0-24-16,0 0 16,0 0-16,0 49 15,0-49-15,0 25 16,0-26-16,0 26 15,0 0 1,0-1 0,0 1-16,0 24 15,0-49 1,0 25-16,0-26 16,0 1-16,0 0 15,0 25-15,0-25 16,0-1-16,0 26 15,0 0 1,0-1 0,0-24-16,0 25 15,49 24 1,-49 0 0,25-74-1,-25 75-15,50-50 16,-50-1-16,0 26 15,24-50-15,-24 74 16,0-49 0,25-25-16,-25 50 15,50-1 1,-50 1 0,25-50-16,-25 74 15,0-24 1,24-25-1,-24 0 1,50-25-16,-50 49 16,25-24-1,-25 0-15,50 25 16,-50-26 0,24-24-1,-24 25 1,25-25-16,-25 50 15,25-50 1,-25 25-16,50-1 31,-26-24-15,1 0 0,25 50-1,-1-50 1,1 0-1,0 0 1,-26 0 0,26 0-1,0 0 1,-1 0 0,-24 0-16,49-25 15,-24 25 1,0 0-1,-50-25 1,49 25-16,26-49 16,-51 49-16,26-50 15,-25 50-15,25-49 16,-1-1 0,1-25-1,-25 26 1,-25 24-16,49-25 15,1 1-15,-25-1 16,-25 25-16,74-49 16,-74 24-16,50 1 15,-50-1-15,24-24 16,-24 24-16,0 1 16,50-1-16,-50 0 15,0 1-15,0-1 16,25-24-16,-25 24 15,0 1-15,0-26 0,0 1 16,0-1-16,0 1 16,0 24-16,0 1 15,0-1-15,0 0 16,0 1-16,0-1 16,0 1-16,0-1 15,0 0-15,0 1 16,0-26-16,0 26 15,0-1-15,0 1 16,0-1-16,0 0 16,0 1-16,0-26 15,0 26-15,-50-1 0,50 0 16,-25 1-16,25 24 16,-49 0-16,49-24 15,-50 24-15,50 0 16,-49-25-16,49 26 15,-25-26-15,25 25 16,-50 0-16,50-24 16,-25 24-16,25 0 15,-49 25-15,49-49 16,-75 49-16,75-75 16,-24 75-16,-26-25 15,0 25 1,50-24-16,-49 24 15,-1-50 1,25 50 0,0-25-1,-24 25 1,24 0 15,25-25-31,-25 25 16,-24 0 15,24 0-15,0 0-1,-25 0 1,1 0 0,24 0-16,0 0 15,0 0-15,-24 0 16,-1 0-1,-24 0 1,49 0-16,-25 25 16,-24 0-16,0 49 15,-26 1-15</inkml:trace>
  <inkml:trace contextRef="#ctx0" brushRef="#br4" timeOffset="143168.6">12626 9947 0,'0'0'0,"-695"0"0,-917 99 16,-943-99-1</inkml:trace>
  <inkml:trace contextRef="#ctx0" brushRef="#br4" timeOffset="143724.26">1736 5259 0,'0'0'0,"-124"-149"15,-124-99 1,99 198-16,1 0 16,24 50-16,0-49 15,49 49-15</inkml:trace>
  <inkml:trace contextRef="#ctx0" brushRef="#br4" timeOffset="143807.22">397 4539 0,'0'0'0,"-149"0"0,-99-49 31,248 98-31,0 26 0,0 49 15,0 25-15</inkml:trace>
  <inkml:trace contextRef="#ctx0" brushRef="#br4" timeOffset="143868.18">0 5135 0,'0'0'0,"0"223"31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7:59:38.23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22523 5035 0,'24'0'203,"26"0"-172,-25 0-15,0 50-1,24-50 1,1 0 0,0 25-1,-26-25 1,26 0 15,49 0-15,-49 49 15,74-24 0,-75-25-15,75 0 15,-24 25 0,-76-25-31,51 0 32,-26 0-17,-24 0 17,50 0-1,-26 50-16,1-50 17,-1 0-1,1 0-15,0 0 15,74 0 0,-75 0-15,-24 0 15,25 0 0,24 0 0,-24 0-15,-25 0 281,-25-25-266,49 25 16</inkml:trace>
  <inkml:trace contextRef="#ctx0" brushRef="#br0" timeOffset="3222.48">25598 5184 0,'-49'0'16,"74"0"140,24 0-140,-24 0-16,0 50 15,49-50 1,-24 0-16,-25 0 16,49 0-1,-49 0-15,0 0 16,24 0-16,-24 25 15,0-25-15,25 0 16,-1 0 0,1 0-1,-1 0 1,1 0 0,0 0-16,-1 0 15,1 0 1,-25 0-1,-1 0 1,26 0 0,-25 0-1,0 0 1,-1 0 0,26 0-1,-25 0 1,0 0-1,24 0 1,-24 0 0,0 0 15,24 0 0,-49 24-31,50-24 16,-25 0-1,0 0 32,-1 0-31,26 0 31,-25 0-16,0 0 141,24 0-125,-24 0-16,0 0 0,0 0-15,24 0 0,-24 0-1,0 0 32,25 0 0,-26 0-16,1 0 0,0 0-15,25 0 31,-26 0-16,1 0-15,25 0-1,-25 0 1,-1 0 0,1 0-1,-25-24 1,50 24-16,-25 0 31,24 0-15,-24 0-1,-25-50 110</inkml:trace>
  <inkml:trace contextRef="#ctx0" brushRef="#br0" timeOffset="4541.95">28922 5234 0,'25'0'109,"49"0"-93,-24 0-16,25 0 0,24 0 16,0 0-1,0 0-15,0 0 0,25 0 16,0 0-16,25-25 16,-50 25-16,-24 0 15,-26 0-15,1 0 16,-25 0-16,49 0 15,-98 0 64</inkml:trace>
  <inkml:trace contextRef="#ctx0" brushRef="#br0" timeOffset="5045.81">28922 5234 0,'0'0'0,"75"0"47,24 0-31,50 0-16,24 0 15,-24 0-15,50 0 0,-51 0 16,-24 0 0,25 0-16,-49 0 0,-51 0 15,-24 0-15,-25-25 16,25 25-16,24 0 62,-73 0-30</inkml:trace>
  <inkml:trace contextRef="#ctx0" brushRef="#br0" timeOffset="6337.02">28724 5234 0,'0'0'0,"25"0"31,24 0-15,26 0-16,24 0 16,50 0-16,0 0 15,-1 0-15,26-25 16,0 25-16,-50 0 16,-25 0-16,-25 0 15,-49 0-15,25 0 16,-26 0 15,-24-25 813</inkml:trace>
  <inkml:trace contextRef="#ctx0" brushRef="#br0" timeOffset="8385.21">1935 5854 0,'49'0'46,"26"0"-46,-1 0 16,25 0-16,50 0 16,0 0-16,25 0 15,-25 0-15,-75 0 16,-24 25-16,-26-25 16,26 0-1</inkml:trace>
  <inkml:trace contextRef="#ctx0" brushRef="#br0" timeOffset="8872.34">1935 5879 0,'25'0'63,"24"0"-63,1 0 15,49 0 1,50 0-16,0 0 0,-1 0 16,1 0-16,25-25 15,-50 25-15,-74 0 16,-26 0-16,-24 25 78,-49-25-62</inkml:trace>
  <inkml:trace contextRef="#ctx0" brushRef="#br0" timeOffset="9330.66">2158 5904 0,'0'-25'16,"50"25"-1,-1 0-15,26 0 16,24 0-16,25 0 16,50 0-16,-50 0 15,-25 0-15,-25 0 16,-49 0-16,-25 25 109</inkml:trace>
  <inkml:trace contextRef="#ctx0" brushRef="#br0" timeOffset="11482.99">21258 3299 0,'0'-25'16,"0"-24"-1,49 49-15,-49-75 16,0 26-16,25-1 16,-25 0-16,0 26 15,25-26-15,-25 0 16,0 26-16,49-1 16,-49-50-1,25 26 1,-25 24-1,0 0 1,50 25 15,-25 25-15,-25 25 0,49 24-16,-49 25 15,75 25-15,-75-49 16,49 24-16,-49 0 15,0-25-15</inkml:trace>
  <inkml:trace contextRef="#ctx0" brushRef="#br0" timeOffset="11676.37">21382 3225 0,'0'0'0,"0"-25"31,24 25-31,26 0 16,24-25-16,1 25 16,-26-74-16</inkml:trace>
  <inkml:trace contextRef="#ctx0" brushRef="#br0" timeOffset="11910.06">21952 2803 0,'0'-25'32,"0"50"14,0 0-46,0 24 16,0 1-16,0 0 16,0 24-16,0-24 0,0 24 15,0 0-15,0-49 16</inkml:trace>
  <inkml:trace contextRef="#ctx0" brushRef="#br0" timeOffset="12569.7">21927 3001 0,'0'-24'0,"0"-26"63,0 25-47,0 0-16,0 1 15,25-26-15,0 25 16,49 25-16,-49-49 15,0 49-15,25 0 16,-26 0-16,1 24 16,-25 26-1,0 0-15,0-1 0,0-24 16,-25 49 0,-49-74-1,74 25 32,0 25-31,50-50-16,-1 49 15,-24 1-15,-25-25 16,74 0-16,-24 49 16,-50-49-1,0 0 16,-25-25-15,-24 0-16,-26 0 16,50 0-1,25 49-15,-49-49 16,24 0-16,25-25 16,0 1-1,0-1-15</inkml:trace>
  <inkml:trace contextRef="#ctx0" brushRef="#br0" timeOffset="12982.4">22820 2729 0,'0'0'0,"0"-25"15,0-25 17,-49 50-1,-1 0-16,50 25-15,-50-25 0,50 25 16,-24-25-16,24 49 16,0-24-16,-25 25 15,25-1-15,0 1 16,0-25-16,0 24 16,74 1-1,-24-50-15,-25 0 16,0 50-16,24-50 15,1-25-15,-25 0 16</inkml:trace>
  <inkml:trace contextRef="#ctx0" brushRef="#br0" timeOffset="13215.06">23168 2629 0,'0'25'62,"0"0"-46,0 0-16,0 24 16,0 1-16,0 0 15,0-1-15,0 1 16,0-25-16</inkml:trace>
  <inkml:trace contextRef="#ctx0" brushRef="#br0" timeOffset="13566.73">23044 2629 0,'0'0'0,"0"-49"31,24 49-31,1 0 16,25 0-1,-50 49-15,49-49 16,-49 50-16,50-25 0,-50 0 16,50 24-16,-50-24 15,0 49 1,0-24-1,-25 24 1,-50-24 0,51-50-16,-1 25 15,-50 24 1,26-49 0</inkml:trace>
  <inkml:trace contextRef="#ctx0" brushRef="#br0" timeOffset="13836.08">23713 2604 0,'25'0'32,"-25"25"-1,0 50-15,0-1-16,0-24 15,0-1-15,0 1 16,0-25-16</inkml:trace>
  <inkml:trace contextRef="#ctx0" brushRef="#br0" timeOffset="14001.91">23664 2778 0,'0'0'0,"-50"-25"16,75 1-1,0 24-15,24 0 16,1 0-16,24 0 0,1 0 16</inkml:trace>
  <inkml:trace contextRef="#ctx0" brushRef="#br0" timeOffset="14430.63">24234 2977 0,'0'-25'16,"0"-25"-1,0 25-15,0-24 16,50-1-16,-50-24 16,74-26-16,-74 51 15,0 24-15,0 0 16,25 25 15,25 0 0,-50 75-15,49-26-16,-49 1 16,50 49-16,-50-24 15,49-1-15,-49-24 16,0-1-16,0-24 16</inkml:trace>
  <inkml:trace contextRef="#ctx0" brushRef="#br0" timeOffset="14601.52">24433 2902 0,'0'0'16,"-25"0"-16,25-25 31,49 25-15,1 0-16,-25-24 15,0 24-15</inkml:trace>
  <inkml:trace contextRef="#ctx0" brushRef="#br0" timeOffset="15021.99">24904 2505 0,'0'-25'0,"0"75"47,0 0-32,0-26 1,0 1-16,25 25 15,-25 0-15,0-1 16,0 1-16,0-1 16,0-24-16,0 0 15</inkml:trace>
  <inkml:trace contextRef="#ctx0" brushRef="#br0" timeOffset="15750.05">24929 2555 0,'0'-25'15,"0"-25"126,0 1-110,25 49-15,-1-50-16,26 50 15,-25 0-15,0 0 16,24 0 15,-49 25-31,0 0 16,0 24-16,-49-49 0,49 50 15,-25-50-15,0 0 16,25 25 0,50 0 46,-26 49-46,-24-24-1,50-25 1,-50 24 0,0 1-1,0-25 1,-25-25 0,0 0-1,-24 24 1,-1-24-16,1 0 15,24 0 1</inkml:trace>
  <inkml:trace contextRef="#ctx0" brushRef="#br0" timeOffset="16206.27">24879 2282 0,'0'0'0,"0"-50"31,50 50-15,-25 0-16,49-24 15,-24 24-15,-1-50 16,26 50-16</inkml:trace>
  <inkml:trace contextRef="#ctx0" brushRef="#br0" timeOffset="16627">25698 2431 0,'-25'0'47,"-25"0"-31,25 0-1,1 0 1,24 49-16,0 26 16,0-50-1,0-1-15,0 26 16,24-50-16,26 25 15,0-25-15,-1 0 0,1 0 16,24 0 0,-49-75-16</inkml:trace>
  <inkml:trace contextRef="#ctx0" brushRef="#br0" timeOffset="16889.84">25698 2059 0,'0'-25'31,"24"25"-16,1 0 1,50 0-16,-26-50 16,1 50-16,-25 0 15</inkml:trace>
  <inkml:trace contextRef="#ctx0" brushRef="#br0" timeOffset="17173.66">26169 2257 0,'0'50'78,"0"-1"-78,50-24 15,-50 0-15,0 25 16,0-1-16,0 1 0,0-25 16</inkml:trace>
  <inkml:trace contextRef="#ctx0" brushRef="#br0" timeOffset="17495.99">26169 2332 0,'0'0'0,"0"-25"16,50 25 15,-1 0-31,1 49 15,-1 1 1,1-25 0,-50 24-1,0-24 1,-25 0 0,0-25-1,1 74-15,-26-74 16,25 50-16,-24-50 15,24 0-15,-25 25 16,1-25-16,-1 0 16</inkml:trace>
  <inkml:trace contextRef="#ctx0" brushRef="#br0" timeOffset="18039.68">26318 1910 0,'0'0'0,"-50"0"187,1 0-171,98 0 46,-24 0-46,25 0-16,-1 0 16,1-25-16,-1 25 15,1-25 1</inkml:trace>
  <inkml:trace contextRef="#ctx0" brushRef="#br0" timeOffset="18408.46">26764 2480 0,'0'0'15,"25"-24"16,49 24-15,-24 0-16,0 0 0,-1-25 16,1 25-16,0-50 15</inkml:trace>
  <inkml:trace contextRef="#ctx0" brushRef="#br0" timeOffset="18646.4">26839 2208 0,'0'0'16,"0"49"0,0-24-1,74 124 16,-74-100-31,74 100 16,-74-74 15</inkml:trace>
  <inkml:trace contextRef="#ctx0" brushRef="#br0" timeOffset="19137.79">27409 2604 0,'0'0'0,"0"-49"0,0-1 15,25 50 1,-25-99 0,25-50-1,-25 100-15,0-1 31,49 50 1,-24 0 15,50 99-47,98 149 31,-173-49 0,0-174-31</inkml:trace>
  <inkml:trace contextRef="#ctx0" brushRef="#br0" timeOffset="19329.66">27558 2530 0,'0'0'0,"-25"0"16,25-25-16,99-74 63,-49 49-48,49-24-15</inkml:trace>
  <inkml:trace contextRef="#ctx0" brushRef="#br0" timeOffset="19712.07">27955 2133 0,'0'0'0,"0"25"31,0 0-16,0 0 1,0 24-16,0 26 16,49-26-16,-49 75 31,0-74 0</inkml:trace>
  <inkml:trace contextRef="#ctx0" brushRef="#br0" timeOffset="20340.68">27980 2257 0,'-25'-49'16,"25"24"77,0 0-77,49 25-16,1-74 16,0 74-1,-25 0-15,49 0 32,-74 99-17,-50-50 16,50-24-31,25-25 63,25 50-47,-25 24 15,-25-24-16,0-1 17,-124-49-1,99 0-31,-75 0 31,51-24-15</inkml:trace>
  <inkml:trace contextRef="#ctx0" brushRef="#br0" timeOffset="20572.08">27905 1960 0,'-25'-50'16,"50"100"-16,-50-125 16,50 75-1,25-49-15,-1 49 16,1 0-16,0-25 16,24 25-16,-24-50 15,-1 50-15</inkml:trace>
  <inkml:trace contextRef="#ctx0" brushRef="#br0" timeOffset="21051.57">28699 1960 0,'-25'0'62,"0"0"-46,1 0-16,-26 0 31,-24 49-15,74-24-16,0 25 15,0-1-15,0 1 16,0-25-16,24-25 16,1 49-16,25-49 15,-1 0-15,-24 50 16,0-50-16,25-25 16,-26 0-16</inkml:trace>
  <inkml:trace contextRef="#ctx0" brushRef="#br0" timeOffset="21412.02">29146 2183 0,'24'0'47,"1"0"-31,25 0-16,-1 0 15,1 0-15,-50-50 16,25 50-16</inkml:trace>
  <inkml:trace contextRef="#ctx0" brushRef="#br0" timeOffset="21667.25">29245 1910 0,'-25'0'15,"25"25"16,0 24-31,50-24 16,-50 0-16,49 49 16,-49-24-16,50 0 0,-50-1 15,49 1 1,-49-25-16</inkml:trace>
  <inkml:trace contextRef="#ctx0" brushRef="#br0" timeOffset="22183.51">29914 2257 0,'0'-25'47,"0"-24"-32,0 24-15,0-25 16,0 1-16,50-26 16,-50 26-16,0-1 15,25 1-15,-25 24 0,0-25 16,25 50 0,24 50 46,-49-25-62,25 24 16,-25 1-16,99 49 15,-49-25-15,-50-24 16,50 0-16,-50-1 16,0 1-1</inkml:trace>
  <inkml:trace contextRef="#ctx0" brushRef="#br0" timeOffset="22356.39">30063 2183 0,'0'0'16,"-25"-50"0,25 25-16,50 25 31,-25 0-31,24-49 15,26 49-15,-1-50 16</inkml:trace>
  <inkml:trace contextRef="#ctx0" brushRef="#br0" timeOffset="22557.28">30584 1761 0,'0'0'16,"0"-49"-16,0 73 62,0 1-62,0 0 16,0 49-16,0 1 15,50 24-15,-50-25 16,0-24-16,0-25 16,0 0-16</inkml:trace>
  <inkml:trace contextRef="#ctx0" brushRef="#br0" timeOffset="22857.93">30535 1836 0,'0'0'0,"0"-50"31,24 50-15,26 0-1,0 0 1,-26 0 0,-24 50-1,50-1-15,0-24 0,-26 25 16,-24-1 0,50-24-16,-50 25 0,0-26 15,0 1-15,-25 25 16,0-50-16,-24 49 15,-26-49-15,-24 0 16</inkml:trace>
  <inkml:trace contextRef="#ctx0" brushRef="#br0" timeOffset="23963.12">30584 1687 0,'0'25'47,"0"49"-31,25-49 0,-25 49-16,0 1 15,0-1-15,0 0 16,50 1-16,-50-26 15,24 1-15,-24-25 16</inkml:trace>
  <inkml:trace contextRef="#ctx0" brushRef="#br0" timeOffset="24711.69">30584 1935 0,'0'-75'31,"0"51"-15,50-1 0,-1-25-1,-24 50-15,0 0 16,25 0-1,-1 0 1,-49 25 0,0 25-1,0-1-15,0 1 16,0-25 0,-25-25-1,25 24-15,-74-24 16,49 50-16,0-50 15,25 25 1,-49-25 0,98 0 77,1 0-77,-25 0 0,0 0-16,24 0 15,1 25 1,-25 24 0,-25-24-1,0 0 1,0 24-1,0-24 1,0 0 0,-50-25 15,25 0-31,-49 0 0,24 0 16,1 0-16,-1 0 15,0 0-15,26 0 16,24-25-16</inkml:trace>
  <inkml:trace contextRef="#ctx0" brushRef="#br0" timeOffset="25355.86">29319 2158 0,'50'0'47,"-1"0"-31,1 0-16,0 0 15,-26 0-15,26-25 16</inkml:trace>
  <inkml:trace contextRef="#ctx0" brushRef="#br0" timeOffset="28805.96">27360 2977 0,'0'0'16,"-25"0"-1,25 49 110,0-24-109,0 25-16,25-26 16,-25 1-16,49 25 15,26-25 1,24-25 15,0-75 0,-74 1-15,49 74 31,1 0-16,49 74 0,-124-49 1,49-25 15,1-25-32,-50-24 1,99 24-1,-74 25 17,74 0-1,25 49 0,0-49-15,-25 0 15,1-74-15,-76-50 15,26 74 0,-50 26 0,25 24 157,-25-50-172</inkml:trace>
  <inkml:trace contextRef="#ctx0" brushRef="#br0" timeOffset="31369.88">27211 1017 0,'0'-25'0,"0"50"188,0 49-188,0 1 15,0-1-15,0 1 16,0-26-16,0-24 15,25 0-15,-25 24 47</inkml:trace>
  <inkml:trace contextRef="#ctx0" brushRef="#br0" timeOffset="32029.86">27732 918 0,'24'-25'15,"-24"50"95,0 24-110,0-24 15,0 0-15,0 0 16,75 24-16,-50-49 15,24 25-15,1-25 16,-25 0-16,24 0 16,-24 0-16,25-74 15,-50 24-15,0 1 16,0-1 0,0 0-16,0 26 0,-25-26 15,-50 25 1,51 25-16,-1 0 15,-25 0-15,1 0 16,24 0 0,25 25-1,0 25 1</inkml:trace>
  <inkml:trace contextRef="#ctx0" brushRef="#br0" timeOffset="32659.93">28501 670 0,'0'0'0,"0"25"141,0 49-125,0-24-16,24-1 15,-24-24-15,0 0 16,25-25-16,-25 49 15,0-73 157,50 24-156</inkml:trace>
  <inkml:trace contextRef="#ctx0" brushRef="#br0" timeOffset="36759.04">30014 695 0,'0'-25'16,"0"74"62,0 1-62,0 0-16,0 24 15,0-24-15,0 24 0,0-24 16,0-1 0,0 1-16</inkml:trace>
  <inkml:trace contextRef="#ctx0" brushRef="#br0" timeOffset="37053.86">30386 645 0,'0'0'0,"0"25"47,0 0-47,0 24 16,0 1-16,0-1 15,0 26-15,49-1 16,-49 1-16,25 24 16,-25-74-16</inkml:trace>
  <inkml:trace contextRef="#ctx0" brushRef="#br0" timeOffset="48351.33">23862 471 0,'-50'25'109,"26"0"-93,-1 49 0,25-49-16,0 0 15,0 25 1,0-26-16,0 26 0,0-25 15,25 24-15,24-49 16,26 25-16,-26-25 16,-24 0-16,0 0 15,25 0-15,-1-25 16,-49 1 0,0-26-16,25 25 15,-25 0-15,0-24 16,0 24-16,0 0 15,0 0-15,0-24 16,0-1 0,-25 50-1,-24-25-15,24 25 16,-25 0 0,1 0-16,-1 0 15,25 0 1,0 0-1,25 25-15</inkml:trace>
  <inkml:trace contextRef="#ctx0" brushRef="#br0" timeOffset="48956.98">24581 397 0,'0'25'93,"0"-1"-93,0 1 16,25 25-16,-25 24 16,0-24-16,0 0 15,25-26-15,-25 26 16</inkml:trace>
  <inkml:trace contextRef="#ctx0" brushRef="#br0" timeOffset="49544.62">24978 397 0,'0'25'110,"0"-1"-95,0 26-15,0-25 16,0 0-16,25-25 15,-25 49-15,75-49 16,-51 0-16,51 0 16,-26 0-1,-49-24 1,0-26-16,0 25 16,0 0-16,0 0 15,-24-24 1,-26 24-1,25 25-15,-24 0 16,24 0-16,-25 0 16,25 0-1</inkml:trace>
  <inkml:trace contextRef="#ctx0" brushRef="#br0" timeOffset="50128.25">25474 298 0,'0'-25'15,"0"50"142,0 24-157,0 1 15,0-1-15,0 1 16,0 0-16,25-1 16,-25 1-1,0-25 48,0-50 62</inkml:trace>
  <inkml:trace contextRef="#ctx0" brushRef="#br0" timeOffset="50766.04">25946 372 0,'25'0'47,"-1"0"-32,26 0-15,0 0 16,-26 0-16,26 0 16,-25 0-16,24 0 15</inkml:trace>
  <inkml:trace contextRef="#ctx0" brushRef="#br0" timeOffset="51043.37">26144 273 0,'75'0'16,"-51"25"-16,1-25 15,25 24-15,-25-24 16,-25 50-16,24-50 15,-24 74-15,50-74 16,-50 50-16,0 0 16,0-1-1,-25-49 1,25 25-16,-25-25 16</inkml:trace>
  <inkml:trace contextRef="#ctx0" brushRef="#br0" timeOffset="51328.06">26764 322 0,'50'0'47,"-50"50"-31,0 0 0,0-26-16,0 1 15,0 25 1</inkml:trace>
  <inkml:trace contextRef="#ctx0" brushRef="#br0" timeOffset="52755">29096 1017 0,'0'-50'15,"-50"75"79,50 0-78,0 0-16,25-25 15,25 74-15,-25-49 0,24 25 16,1-50 15,-50-25-31,0 0 16,0 0-16,0-24 15,0 24-15,-25-25 16,-25 1 0,26 49-1,24 24 32</inkml:trace>
  <inkml:trace contextRef="#ctx0" brushRef="#br0" timeOffset="53068.13">29394 1017 0,'0'0'0,"74"0"78,-49 0-78,0 25 16,24-25-16,-24 0 15,-25 25-15,25-25 0,-25-25 16,25 25-1,-25-50-15,0 1 16,-50-1 0,0 50-1,1 0 1,-26 0 0,51 0-1</inkml:trace>
  <inkml:trace contextRef="#ctx0" brushRef="#br0" timeOffset="54593.12">26541 273 0,'0'0'0,"-74"0"16,49 0-1,25 49-15,-50 1 16,50 24-16,-49 1 16,49-1-16,0 1 15,0-26-15,-25 1 16,-25-50-16</inkml:trace>
  <inkml:trace contextRef="#ctx0" brushRef="#br0" timeOffset="54771.12">26119 496 0,'25'0'16,"50"75"-1,-1-26-15,50 26 16,25 24-16,0 0 16,24 25-16,26-25 15,-100-24-15</inkml:trace>
  <inkml:trace contextRef="#ctx0" brushRef="#br0" timeOffset="55536.28">30559 620 0,'0'0'0,"50"-99"16,24 99-16,-74-25 15,0 75 63,0-1-62,-24 26-16,24-1 16,-25 1-16,25-1 15,-50 0-15,50-24 16,-25-25-16</inkml:trace>
  <inkml:trace contextRef="#ctx0" brushRef="#br0" timeOffset="55746.16">30435 546 0,'75'49'31,"49"1"-31,25 24 16,-1 1-16,1-1 15,0 1-15,-50-1 16,1-24-16,-51-50 16</inkml:trace>
  <inkml:trace contextRef="#ctx0" brushRef="#br0" timeOffset="70291.06">25549 6796 0,'0'0'0,"25"0"140,24 50-140,1-50 16,-25 0-16,74 25 15,-50-25 1,-24 0-16,124 50 31,50-50-15,-26 0 15,26 24 0,-125-24-15,0 0 15,26 0 1,48 0-17,-98 0 16,74 0 1,0 25-1,-74-25-31,123 50 16,26-25 15,-50 24 0,124-49 0,-75 50-15,100-25 15,-174 24 0,-50-49-15,-74-25 31</inkml:trace>
  <inkml:trace contextRef="#ctx0" brushRef="#br0" timeOffset="125980.6">9004 10368 0,'-25'0'16,"-24"0"62,24 0-16,74 0 17,26 0-64,24 0-15,25 0 16,50 0-16,-1 0 15,-73 0-15,-26 0 16,-24 0-16,-1 0 16,1 0-16,-50-24 15,25 24-15,-1 0 32,1 0-1</inkml:trace>
  <inkml:trace contextRef="#ctx0" brushRef="#br0" timeOffset="127261.81">11584 10418 0,'0'-25'15,"74"25"79,-49 0-78,0 0-16,24-49 15,1 49-15,24 0 16,26 0-16,24 0 16,49 0-16,-24 24 0,-25-24 15,0 0-15,50 50 16,-50-50-16,-25 0 15,-25 0-15,-49 0 16,0 0-16,25 0 16,-25 0 15,-1 0-15,1 0 15</inkml:trace>
  <inkml:trace contextRef="#ctx0" brushRef="#br0" timeOffset="157509.31">14734 10244 0,'50'0'203,"-50"25"-188,49-25-15,-24 0 16,25 0 0,-1 50-1,1-50 1,-1 0 0,1 0-1,0 0-15,-50 25 16,49-25-16,1 0 15,-25 49 1,-1-49 0,26 0-1,0 0 1,24 0 0,-49 0-1,25 25 1,-1-25-1,26 0 1,-26 0 0,-49 25-16,75-25 15,-26 0-15,-24 0 16,0 0-16,24 0 16,-24 0-16,25 0 15,-25 0-15,24 0 16,-24 0-16,0 0 15,24 49 1,1-49 0,24 0-1,-49 0-15,0 0 16,25 0-16,-1 25 16,1-25-16,-25 0 0,0 0 15,24 0-15,1 0 16,-25 0-1,24 0 1,26 0 0,-51 0-1,51 0-15,-50 50 16,-1-50-16,26 0 16,24 0-1,-24 0 1,0 0-1,-26 0 1,1 0-16,25 0 16,-25 0-16,-1 0 15,26 0-15,-25 0 16,0 0 0,24 0-1,1 0 1,0 0-16,-1 0 15,-24 0 1,0 0-16,24 0 16,-24 0-1,0 0 17,0 0-17,49 0 1,-24 0-1,-1 0 1,-24 0 0,0 0-1,25 0 1,-26 0 0,1 0-16,25 0 15,24 0-15,-24 0 16,-1 0-16,-24 0 15,0 0-15,25-25 16,-1 25 0,1 0-16,-50-25 15,50 25 1,-26 0-16,26 0 0,-25 0 16,0 0-16,24 0 15,1 0-15,-25 0 16,-1-49-1,51 49 1,-50-25 0,-1 25-1,-24-25 1,50 25-16,24 0 16,-49-50-1,0 50 1</inkml:trace>
  <inkml:trace contextRef="#ctx0" brushRef="#br0" timeOffset="158417.76">17041 10567 0,'25'0'47,"-75"25"0,0-25-31,1 74-16,-1-49 15,-24 24 1,49 1 0,50-50 15</inkml:trace>
  <inkml:trace contextRef="#ctx0" brushRef="#br0" timeOffset="158675.13">17214 10592 0,'50'0'0,"-50"49"0,74-24 16,-24 25-1,99 49 1,-124-50-16</inkml:trace>
  <inkml:trace contextRef="#ctx0" brushRef="#br0" timeOffset="170114.86">15900 12551 0,'0'-25'15,"25"25"63,-1 0-46,-24 25-17,50 0 1,-50 25-16,0-1 16,25-24-16,-25 0 15,0 24-15,49-24 16,1-25 62,-25-25-62,0 25-16,49-49 15,-24 49-15,24-25 16,50 25-16,99-99 15,-49 99-15,-50-50 16,-25-24-16</inkml:trace>
  <inkml:trace contextRef="#ctx0" brushRef="#br0" timeOffset="-180420.57">9327 14957 0,'0'-25'16,"49"25"187,-24 0-188,0 0 1,0 0 0,24 25-1,-24-25 1,0 0 0,49 0-1,-49 0 1,0 25-1,24-25 1,-24 0 0,0 0-1,0 0 1,24 0 0,-24 0-1,-25 25-15,25-25 16,0 0-1,24 0 1,-24 0 0,0 0-1,25 0 1,-25 0 0,-25 49-16,49-49 15,1 0-15,-1 0 31,1 0-31,24 0 16,-49 0 0,0 25-16,25-25 15,-26 0-15,1 0 16,0 0-16,25 0 16,-26 0-16,26 50 15,0-50 1,-1 0-1,1 25 1,-1-25 0,1 0-1,-25 0-15,24 0 16,-24 24-16,50-24 16,-51 0-1,51 0 1,-50 0-16,24 50 15,-24-50 1,25 0-16,-25 0 16,-1 0-16,1 0 15,25 0-15,-25 0 16,-1 0-16,26 0 16,-25-25-16,24 25 15,-24 0-15,25 0 16,-25 0-16,-1 0 0,26 0 15,0-25 1,-1 25 0,-24 0-16,0 0 15,49 0 1,-49 0-16,0-24 16,24 24-16,-24 0 15,25 0 1,0 0-1,-1-50 1,26 50 0,-26 0-16,-24 0 0,25-25 15,-26 25 1,26 0-16,-50-49 0,50 49 16,-26 0-1,1 0 1,50 0-1,-26 0 1,1 0 0,-1 0-1,1 0 1,-25 0 0,49 0-1,1 0-15,-51 0 16,1 24-16,25-24 15,0 0-15,-1 25 16,-24-25 0,25 50-1,24-50 1,-49 0 0,0 25-16,24-25 15,1 0-15,-25 49 16,-1-49-16,26 0 15,-25 0-15,0 0 16,-1 0 0,26 0-1,-25 0-15,49 0 16,-49 0 0,25 0-16,-26 0 15,1 0-15,0 0 16,25 0-16,-26 25 15,1-25-15,25 0 16,-25 0-16,24 0 16,-24 0-16,25 0 15,-25 0-15,24 0 16,-24 0-16,25 0 16,-26 0-16,1 0 15,0 0-15,49 0 16,-24 0-16,-25 0 15,0 0-15,24 0 16,-24 0-16,49 0 16,-49 0-1,25 0-15,-1 0 16,1 0 0,0 0-1,24 0 1,-49 0-1,24 0-15,-24 0 16,25 0 0,-50-50-16,50 50 0,-1 0 15,1 0 1,-1 0 0,-24-24-16,0 24 15,25 0-15,-26 0 16,1 0-16,0 0 15,25 0-15,-1-50 16,-24 50 0,25 0-1,-1-25 17,26 25-32,49-25 31,-25 25 0,-25 0 0,75 0-15,-50 0 15,50 0 0,-74 0 1,49-24-17,74-1 17,-148 0-1,24-25 0,75 26-15,-50 24 15,-74 0 0,0 0-15,49-50 15,-49 50 0,25 0 485,-50-50-344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8:07:57.92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23912 5308 0,'0'25'16,"0"-50"93,0-24-109,49-1 16,-49-24-16,50-1 15,-50 1-15,50-50 16,-50 49-16,0 26 15,0 24-15,24 25 16,-24-25-16,0 50 94,50 24-79,-50 1-15,25 49 16,-25-24-16,74 24 16,-74-25-16,25 1 15,-25-1-15,50-24 16,-50-25-16,0 24 16,0-24-16,-25-25 0,0 0 15</inkml:trace>
  <inkml:trace contextRef="#ctx0" brushRef="#br0" timeOffset="204.02">23937 5234 0,'0'-50'31,"24"25"-16,26 25 1,24-49-16,1 49 0,-1-25 16,1 25-16,-26-99 15</inkml:trace>
  <inkml:trace contextRef="#ctx0" brushRef="#br0" timeOffset="480.85">24581 4812 0,'0'-50'16,"0"75"46,0 0-46,0 25-16,0-1 15,0 26-15,0-26 16,0 26-16,0-1 16,0-24-16,0 24 15,0-49-15,0 25 16</inkml:trace>
  <inkml:trace contextRef="#ctx0" brushRef="#br0" timeOffset="1260.6">24557 4961 0,'0'-25'32,"0"-24"-1,0 24-16,49 25 1,-49-25-16,50 25 16,-25-50-16,24 50 15,1-25-15,-25 25 16,-1 0-16,26 0 16,-50 75-1,0-50 1,-25 0-16,0 24 15,25-24-15,-49 0 16,-1 24-16,25 1 16,25-25-1,-49-25-15,74 0 47,24 0-31,-24 0-1,0 0-15,24 0 16,-24 49-16,0-49 16,25 25-16,-25-25 15,-25 50-15,0-25 32,0-1-17,0 1 1,0 25-16,0-25 15,-25-25 1,25 24-16,-75-24 16,50 0-16,1 50 15,-26-50-15,25 0 16,0 0-16,1 0 16,-26-50-1,50 26-15,0-1 16</inkml:trace>
  <inkml:trace contextRef="#ctx0" brushRef="#br0" timeOffset="1636.84">25474 4837 0,'0'-25'15,"0"50"32,0 49-31,0-49-1,0 25-15,0-1 16,0 26-16,0-26 16,0 1-16,0 0 15,0-26-15</inkml:trace>
  <inkml:trace contextRef="#ctx0" brushRef="#br0" timeOffset="1869.29">25276 5085 0,'0'0'15,"25"0"17,24-50-17,1 50-15,0 0 16,-1 0-16,26 0 16,-1-24-16,0 24 15</inkml:trace>
  <inkml:trace contextRef="#ctx0" brushRef="#br0" timeOffset="4761.87">26268 5060 0,'0'25'32,"0"25"-32,0-26 15,0-48 63,0-1-78,50-74 16,-50-1-16,25 26 16,-25-1-16,49 26 15,-49-1-15,0 25 16,25 25-16,-25-24 16,25 24 15,24 0 0,-24 24-15,-25 26-16,25 0 0,-25-1 15,50 1-15,-50 24 16,49 1-16,-49-26 16,0 1-16,0 0 15,0-26 1</inkml:trace>
  <inkml:trace contextRef="#ctx0" brushRef="#br0" timeOffset="4965.75">26318 4911 0,'0'0'0,"25"0"31,24 0-15,-24 0-16,25 0 16,-1-24-16,1 24 15,24 0-15,-24-50 16</inkml:trace>
  <inkml:trace contextRef="#ctx0" brushRef="#br0" timeOffset="5385.49">27112 4713 0,'0'0'0,"0"-25"16,0-25 46,-25 50-30,-25 25-17,25 25 1,25-25-1,-49 49-15,49-49 16,0 25-16,0-1 16,0 1-16,24-1 15,26-49-15,-25 25 16,0-25-16,24 0 16,26 0-16,-1 0 15,-24 0-15,-25-25 16</inkml:trace>
  <inkml:trace contextRef="#ctx0" brushRef="#br0" timeOffset="5889.18">27781 4564 0,'0'50'94,"0"-26"-94,0 26 15,0-25 1,0 24-16,50 26 0,-50-25 16,0-1-16,0-24 15,0 25-15</inkml:trace>
  <inkml:trace contextRef="#ctx0" brushRef="#br0" timeOffset="6120.04">27583 4812 0,'0'0'0,"74"-50"32,-49 50-32,0 0 15,0 0-15,49 0 16,-49 0-16,24 0 16,1 0-16,0 0 15</inkml:trace>
  <inkml:trace contextRef="#ctx0" brushRef="#br0" timeOffset="6757.66">28253 4986 0,'0'-50'47,"0"1"-47,0-1 15,0 0-15,49-24 0,-49-1 16,25 1 0,-25 24-16,0 1 0,50 24 15,-26 25 48,26 0-32,-25 74-15,-25-24-16,49 0 15,-49-1-15,25 1 16,-25 24-16,50 26 16,-50-51-16,0-24 0</inkml:trace>
  <inkml:trace contextRef="#ctx0" brushRef="#br0" timeOffset="6975.51">28327 4762 0,'0'0'0,"-25"0"31,25-24 0,75 24-31,-26 0 16,1 0-1,-1-50-15,1 50 0,0-25 16,-1 0-16</inkml:trace>
  <inkml:trace contextRef="#ctx0" brushRef="#br0" timeOffset="16259.71">29146 4366 0,'0'-25'47,"0"0"31,-25 25-15,-50 0-63,50 0 31,1 0-31,24 50 16,-50-1-16,50 1 15,0-1-15,0 1 16,0-25-16,0 24 16,25-24-16,24-25 15,-24 50-15,0-50 16,25 0-16,-25 49 16,-1-49-16,26 0 15,-25 0-15,24-24 16</inkml:trace>
  <inkml:trace contextRef="#ctx0" brushRef="#br0" timeOffset="16844.34">28897 4093 0,'-49'0'16,"74"0"30,49 0-30,-24-50 0,-1 50-16,26 0 15,-26-25-15,1 25 16,0-74-16</inkml:trace>
  <inkml:trace contextRef="#ctx0" brushRef="#br0" timeOffset="17821.4">29741 4266 0,'0'25'110,"25"50"-95,-25-26-15,0 1 16,0-1-16,24 1 15,-24 0-15,0-1 16,0-24-16,0 0 16</inkml:trace>
  <inkml:trace contextRef="#ctx0" brushRef="#br0" timeOffset="18331.79">29617 4415 0,'-25'-25'16,"25"1"15,50 24-15,-50-50-16,74 50 15,-24 0-15,-26 0 16,1 0-16,25 0 15,-25 0-15,-1 0 0,26 25 16,-25 0-16,-25-1 16,49 26-1,-49-25-15,0 0 0,0 24 16,0 1 0,-24-50-16,-1 49 15,-50 1 1,26 0-1,-26-50 1,51 24-16,-26-24 16,25 50-16,0-50 15,-24 0-15</inkml:trace>
  <inkml:trace contextRef="#ctx0" brushRef="#br0" timeOffset="18854.25">29716 4068 0,'25'0'47,"24"0"-32,-24-25-15,0 25 16,74-49-16,-49 49 16</inkml:trace>
  <inkml:trace contextRef="#ctx0" brushRef="#br0" timeOffset="38835">24259 7640 0,'0'-50'16,"0"25"-16,25-24 16,-25-1-16,49 1 15,-49-1-15,25-24 16,-25 49-16,0 0 15,0 0 1,25 25-16,-25-49 31,50 49-15,-26 0 15,-24 24-15,25 1-16,-25 0 15,50 25 1,-50 24-16,25-24 0,-25-1 16,0 1-16,0-25 15</inkml:trace>
  <inkml:trace contextRef="#ctx0" brushRef="#br0" timeOffset="39022.87">24284 7417 0,'25'-50'16,"49"25"-16,0 25 15,1 0-15,-1-49 16,-24 49-16</inkml:trace>
  <inkml:trace contextRef="#ctx0" brushRef="#br0" timeOffset="39239.87">24805 7144 0,'49'0'46,"-49"25"-46,0 49 16,0-49 0,0 0-16,25 24 15,-25-24-15,0 0 16,0 24-16,0-24 16</inkml:trace>
  <inkml:trace contextRef="#ctx0" brushRef="#br0" timeOffset="39923.21">24879 7243 0,'0'-50'15,"0"26"79,25-1-78,25 25-16,-26-50 0,1 50 15,50 0 1,-51 0 0,-24 25-1,0 25 1,0-1 0,-74-49-1,49 0 1,100 0 62,-75 25-78,24-25 16,1 50-16,25 24 15,-50-49 1,25-25-1,-25 25-15,0-1 32,-50 26-1,0-50-15,26 0-1,-51 0 1,50 0-16,-24 0 15</inkml:trace>
  <inkml:trace contextRef="#ctx0" brushRef="#br0" timeOffset="40199.28">25574 7069 0,'0'-24'15,"49"24"32,-49 24-47,25 26 16,-25-25-16,0 24 15,0-24-15,50 25 16,-50-25-16,0 24 16,-25-24-1</inkml:trace>
  <inkml:trace contextRef="#ctx0" brushRef="#br0" timeOffset="40380.25">25524 7243 0,'0'0'0,"-50"0"0,50-50 16,25 50-1,0 0-15,0 0 16,24 0-16,1 0 16,0 0-16,-1-24 15,1 24-15</inkml:trace>
  <inkml:trace contextRef="#ctx0" brushRef="#br0" timeOffset="41623.15">26243 7293 0,'0'-25'31,"0"-25"-16,25 1-15,-25-1 16,25 0-16,-25 1 16,50-26-16,-50 51 15,0-1-15,24 25 16,-24-25 0,50 25 15,-25 0 0,0 50-15,-25-1-16,49-24 15,-49 25-15,50-1 16,-50 1-16,49-1 0,-49-24 16,0 0-1</inkml:trace>
  <inkml:trace contextRef="#ctx0" brushRef="#br0" timeOffset="41842.31">26343 7193 0,'-25'0'16,"50"0"-16,-25 0 31,24 0-31,51 0 16,-26-49-1,1 49-15,-25-25 16</inkml:trace>
  <inkml:trace contextRef="#ctx0" brushRef="#br0" timeOffset="42615.06">26764 6846 0,'25'0'63,"-25"50"-63,0 24 31,0-49-31,0 0 0,0 0 16,25 24-16,-25-24 15,49 25 1</inkml:trace>
  <inkml:trace contextRef="#ctx0" brushRef="#br0" timeOffset="43718.6">26814 6896 0,'0'-25'110,"25"25"-95,24-50-15,-24 50 16,0 0-16,49 0 15,-24 0 1,-25 0-16,0 0 16,-25 25-1,0 25-15,0-25 16,0-1-16,0 1 16,0 25-16,-50-1 15,25-49 1,-25 0-1,1 25-15,-1-25 16,25 0 0,1 0-16,-26 50 15,25-50-15</inkml:trace>
  <inkml:trace contextRef="#ctx0" brushRef="#br0" timeOffset="44032.04">26789 6598 0,'0'0'0,"-25"0"16,50 0 15,25-50-15,-26 50-16,26 0 0,0-24 15</inkml:trace>
  <inkml:trace contextRef="#ctx0" brushRef="#br0" timeOffset="44999.66">26814 6871 0,'25'0'31,"24"0"-15,-24 0-1,25 0 1,-26 0 0,26 0-1,-50 25 1,0 24 0,50-49-1,-50 75-15,0-50 16,0-1-1,-25-24 1,25 25-16,-50-25 16,50 50-16,-25-50 15,-49 0 1,49 25-16,-49-25 16,49 0-1</inkml:trace>
  <inkml:trace contextRef="#ctx0" brushRef="#br0" timeOffset="45494.07">27508 7020 0,'25'0'32,"50"0"-17,-51 0-15,51 0 16,-26 0-16,1 0 16,-25-25-16,24 25 15</inkml:trace>
  <inkml:trace contextRef="#ctx0" brushRef="#br0" timeOffset="45793.88">27682 6846 0,'25'0'31,"-25"50"-15,25-25-16,-25-1 15,0 26-15,49 24 16,-49-24-16,0 0 15,25-26-15</inkml:trace>
  <inkml:trace contextRef="#ctx0" brushRef="#br0" timeOffset="46389.95">28129 7069 0,'0'-24'15,"0"-1"1,0-25 0,0 25-16,49-24 15,-49-1-15,0 0 16,25 1-16,-25-1 16,0 1-16,50 24 15,-26 25 1,1 0 15,0 0-31,25 0 16,-50 25-1,24-1-15,-24 51 16,50-26-16,-50 26 16,74-1-16,-74-24 15,25 24-15</inkml:trace>
  <inkml:trace contextRef="#ctx0" brushRef="#br0" timeOffset="46597.82">28352 7045 0,'-50'-50'31,"100"25"-16,-1 25 1,-24 0 0,0-25-16,25 25 15,-26 0-15,1-49 16,25 49-16</inkml:trace>
  <inkml:trace contextRef="#ctx0" brushRef="#br0" timeOffset="46927.14">28897 6722 0,'0'0'16,"25"-50"0,-25 26-16,50 24 15,-50-25 1,-25 25 15,0 0-15,-24 25-1,-1-1 1,50 26-16,-50 24 0,50-49 16,0 25-1,0 0-15,50-1 0,-25-24 16,24-25-16,26 74 15,-1-74-15,-24 0 16,0 0-16</inkml:trace>
  <inkml:trace contextRef="#ctx0" brushRef="#br0" timeOffset="47738.64">26789 6945 0,'0'-49'63,"0"74"31,0-1-94,0 1 15,50 25-15,-50-25 16,0 24 0</inkml:trace>
  <inkml:trace contextRef="#ctx0" brushRef="#br0" timeOffset="48231.18">26764 6623 0,'-25'0'0,"50"0"78,25 0-62,24 0-16,-24 0 15,-1 0-15,1-50 16,-25 50-16,-25-25 16</inkml:trace>
  <inkml:trace contextRef="#ctx0" brushRef="#br0" timeOffset="54008.71">26814 6524 0,'0'24'250,"25"-24"-171,49 0-64,-24 0-15,-1-49 16,-24 49-16,25 0 15,-25-25-15,-1 25 16,-24-50 0</inkml:trace>
  <inkml:trace contextRef="#ctx0" brushRef="#br0" timeOffset="54415.6">27112 6474 0,'0'0'0,"-25"0"16,25 25 0,-50-25-16,25 0 31,0 0 0,50 0 63,25 0-94,24 0 15,-24 0-15,0 0 16,-26-50-16,26 50 16,-75 0 46,0 0-46,1 25-1</inkml:trace>
  <inkml:trace contextRef="#ctx0" brushRef="#br0" timeOffset="54803.97">27012 6598 0,'0'-25'78,"25"25"-63,25-25-15,-25 25 16,24-24-16,-24 24 16,-75 0 93</inkml:trace>
  <inkml:trace contextRef="#ctx0" brushRef="#br0" timeOffset="54945.49">27112 6548 0</inkml:trace>
  <inkml:trace contextRef="#ctx0" brushRef="#br0" timeOffset="71017.62">22647 10864 0,'0'0'0,"74"0"156,-24 0-156,24 0 16,1 0-16,-1 0 16,0 0-16,1 0 15,-1 0-15,1 0 16,-1 0-16,0 0 16,1 0-16,-26 0 15,1 0-15,-50 50 16,25-50-16</inkml:trace>
  <inkml:trace contextRef="#ctx0" brushRef="#br0" timeOffset="71309.45">23465 10840 0,'75'0'31,"-51"0"-15,26 0-16,-25 24 15,0 1-15,24 25 0,-24-50 16,25 74 0,-50-49-16,24 25 0,-24-26 15,0 1-15,0 25 16,-49-25-16,24 0 15,-25 24-15,26-49 16,24 50-16,-25-50 16</inkml:trace>
  <inkml:trace contextRef="#ctx0" brushRef="#br0" timeOffset="72480.17">24681 10939 0,'0'0'0,"24"0"62,-24 25-46,-24-25 15,-1 0-15,25-25 31,49 25-32,1 0-15,0 25 32,-50-1-32,0 26 15,0 0 1,-25-50-16,-50 0 15,51 0 1,24-25 0,0-50-1,0 26 1,0 24 0,49 25-1,1 0 1,-25 0-1,-1 0 1,-24 50 0,0-1-16,50-24 15,-50 25-15,0-1 16,0 1-16,0 24 16,-25 1-16,25-26 15,-25 1-15,-24-25 16,24 24-16,0-24 15,-24 25-15,24-50 16,0 0 0,-25-25-1,50-25 1,0 26-16,0-1 16,75 25-1,-26 0 1,1 0-16,0 0 15,-1 0-15,-24 0 16,25 25-16,-1 24 16,-49-24-1,0 25-15,25-50 16,-25 49-16</inkml:trace>
  <inkml:trace contextRef="#ctx0" brushRef="#br0" timeOffset="72883.92">25350 11038 0,'0'0'0,"25"0"62,25 25-46,-50 24-16,25-24 15,-25 25-15,49 0 16,-24-1-16,-25 1 16,50-50-16,-50 49 0,0-98 46,0-1-46,0 1 16,0-26-16,0 1 16,0-1-16,24 26 15,-24-1-15,0 25 16,25 25 15,25 0-15</inkml:trace>
  <inkml:trace contextRef="#ctx0" brushRef="#br0" timeOffset="73821.86">25995 11137 0,'0'-25'15,"25"1"17,-25-26-1,-49 50-16,-1 0-15,25 0 16,0 0-16,0 0 16,25 74-1,0 1-15,0-25 16,0-1-16,25-24 16,0-25-16,0 0 15,25 0-15,-1 0 16,-49-50-1,0 1 1,-25 49 0,25-50-16,-24 50 15,48 50 48,1-25-48,25 24 1,-1-49 0,-49 25-16,50-25 15,0 0-15,-50-25 16,24 25 0,-24-74-16,0 24 15,0 0 1,50 50 31,0 0-32,24 25 1,-49-25-16,0 0 16,24 0-16,-49 25 15,25-25-15,-25-25 47,25 25 31,49 50-62,1 0-1,-51-50 1,-24-25 15</inkml:trace>
  <inkml:trace contextRef="#ctx0" brushRef="#br0" timeOffset="73949.78">26739 10964 0,'0'0'0,"0"-50"31,0 75 1,0 0-17</inkml:trace>
  <inkml:trace contextRef="#ctx0" brushRef="#br0" timeOffset="75209.52">27037 10988 0,'0'0'0,"50"0"31,-100 0-15,0 0-1,1 0-15,24 0 16,-25 25-16,50 25 16,0-25-1,0 24 1,25-49-16,0 0 15,25 0-15,-26 0 16,51 0 0,-50 0 46,0 0-46,24 0-16,1 0 15,-25 0-15,49-74 16,-24 49-16,-1-49 16,26-1-16,-51 1 15,26-50-15,-50 25 16,0 24-16,0 1 16,0 24-16,0 25 15,0-24-15,-50 49 31,50 25-31,0 49 16,0-24-16,0 24 16,0 0-16,50 50 15,0-24-15,-1-1 16,26-50-16,-51-24 16,1-25-16,25 0 15,-25 0-15,-25-49 31,0 24-15,-50 25 0,100 0 31,-1 0-32,1 0-15,-1-50 16,26 50-16,-1-49 15,1-1-15,-50 0 16,24-24-16,-49 0 16,0 24-16,0 0 15,0-24-15,0 24 16,-49 26-16,24 24 16,25-25-16,-50 25 15,25 25 1,25 24-16,0 1 15,0-1-15,50 51 16,0-26-16,49 0 16,50 1-16,-50-26 15,25 1-15,-50-50 16,-24 0-16,-1 0 16,-24 0-16,-25-25 15,0 0 1,0-24-1,0-1 1,-49 50 0,-1 25-1,50 0-15,0 0 0,0-1 16,25 26 0,24-25-16,26-25 0,-1 49 15,1-49-15,-1 0 16,-24-24-16,24-1 15,-74 0-15,50-49 16,-50 49-16,0 0 16,-25-25-1,-99 1 1,99 49-16,25 25 31,0 24-31,50 26 16,24-1-1,-24 0-15,-1-24 0,-49-25 16,25-25-16,-25 25 16,-25-25-16,-49 0 15,-25 0-15</inkml:trace>
  <inkml:trace contextRef="#ctx0" brushRef="#br0" timeOffset="85916.1">25177 11733 0,'0'0'0,"-50"0"0,25 0 15,1 0-15,-26 0 16,25 0 15,50 49 16,49-49-31,50 0-16,75 0 15,49 0-15,50-49 16,74 49-16,-25 0 16,0 0-16,-49 0 15,-100-50-15,-24 50 16,-75 0-16,-49 0 15,-26 0-15,-24-25 16</inkml:trace>
  <inkml:trace contextRef="#ctx0" brushRef="#br0" timeOffset="86298.86">25028 12030 0,'0'0'15,"-74"0"1,123 0 0,100 0-1,74 0-15,50 0 16,99 25-16,50-25 15,49 0-15,0 0 16,50-50-16</inkml:trace>
  <inkml:trace contextRef="#ctx0" brushRef="#br0" timeOffset="105301.35">24606 1910 0,'0'0'0,"0"25"78,50 0-78,-50 24 15,0 1-15,0-1 0,25 1 16,-25 0-16,0 24 16,49-49-16,-49 0 15,0 24-15,0-24 16,0 25-1,-25-50 1</inkml:trace>
  <inkml:trace contextRef="#ctx0" brushRef="#br0" timeOffset="105534.2">24681 1885 0,'0'0'16,"0"-25"0,0-24-1,24 24 1,26 25-16,-25-25 16,24 25-16,1-49 15,-25 49-15,0 0 16,24 0-1</inkml:trace>
  <inkml:trace contextRef="#ctx0" brushRef="#br0" timeOffset="105721.6">24681 2158 0,'0'0'0,"49"0"47,-24-25-32,25 25-15,-1 0 16,1-25-16</inkml:trace>
  <inkml:trace contextRef="#ctx0" brushRef="#br0" timeOffset="107050.78">25078 2084 0,'0'24'94,"0"51"-78,0-50-1,0-1-15,0 26 0,49-25 16,1-25 0,-25 0-16,-1 0 0,26 0 15,-50-25 1,0 0-16,0-24 15,0 24-15,-25-25 16,0 25 0,-24 25-1,24 0 1,25-49 0,-25 49-16,75 0 62,-1 0-62,-24 0 16,-25-25-16,50 25 15,-1-25 1,-49-24 0,0 73 46,0 26-46,0 0-1,25-1 1,50 1 0,-51-50-1,26 0 1,-25 0-1,-25-50-15,49 1 16,-49 24 0,0 0 15,0 50 31,0 24-46,25-49 0,-25 50-16,50-50 15,-25 0-15,24 0 16,-24 0 0,-25-25-16,0-49 15,0 49 1,0 0-16,0-24 15,0-1 1,0 25 15,0-24 1,50 49-17,-26 0 1,26 0 15,-50 24 32,0 26-48,25 0 1,-25-26-16,0 26 15,25-50 1,-25 25 0,74-25-1,-49 0 1,0 0-16,49-50 16,-49 25-1,-25-24 16</inkml:trace>
  <inkml:trace contextRef="#ctx0" brushRef="#br0" timeOffset="108317.43">26764 1662 0,'0'0'0,"0"25"94,0 0-78,50-25-16,-50 49 15,0 1-15,25-50 16,-1-25 46,26-25-46,-50 26-16,25-26 16,24 75 62,-49 24-63,0-24 1,50-74 47,-50-1-48,50 25-15,-50 0 16,49 25-16,-49-49 15,50 49 32,-25 0-31,-25 24-16,25-24 16,-25 50-16,49-50 15,-49 25-15,25-25 16,-25 50-16,0-26 31</inkml:trace>
  <inkml:trace contextRef="#ctx0" brushRef="#br0" timeOffset="108474.45">27384 1662 0,'0'-50'31,"0"100"0,0-25-15,50-25-1,-50 49-15</inkml:trace>
  <inkml:trace contextRef="#ctx0" brushRef="#br0" timeOffset="108600.86">27459 1463 0,'0'0'0,"0"-24"15,25 24 1</inkml:trace>
  <inkml:trace contextRef="#ctx0" brushRef="#br0" timeOffset="109313.43">27583 1538 0,'0'25'32,"25"-25"-32,-25 49 15,0-24 1,24-25 46,26-25-46,-50-24 0,25 49-1,24 0 32,26 0-31,-1 0-16,-24 0 15,24 0-15,-49 0 16,0 0 0,-25-50-1,0 25 1,0 0-16,0-24 15,0-1 1,50 100 62,-50-25-78,0-1 0,24 26 16,-24-25-16,0 0 15,0-50 48,0 0-63,0 0 16,0-24-16,25 24 15,-25 0-15,50 25 16,-50-50-16,25 50 15,-1 0 1,26 0 0</inkml:trace>
  <inkml:trace contextRef="#ctx0" brushRef="#br0" timeOffset="109974.23">28277 1513 0,'50'0'47,"0"0"-47,-26-25 16,26-24 0,0-1-1,-26 0 1,-24 26 15,25 73 47,25 1-78,49-1 16,-25-24-16,26-25 15,-1 75-15,-50-75 16,1 0-16,-25 0 16,25-50-1,-50 25-15,-25-24 16,25 24-16,-50 25 16,50-50-16,-25 50 0,25-25 15,0-24 16,25 49-15,0 0 0,25 0-1,-26 0 1,1 25 0,25-1-1,-50 26-15,25-50 16,-25 25-1,49 0-15,-49 24 16,25-49 0,-25 25-1,25-25-15</inkml:trace>
  <inkml:trace contextRef="#ctx0" brushRef="#br0" timeOffset="110621.02">29518 1240 0,'0'0'0,"0"50"109,24-50-109,-24 49 16,50 26-1,-25-125 48,-25 25-63,49 1 15,-24-26 1,-25 0 0,25 50-1,-25 25 17,0 25-17,50-1 1,-50-24-1,24-25 1,26 0 15,0-25-15,-1-24 0,-49-1-16,50 50 15,-50-49-15,49 49 47,-24 0-31,50 0-1,-51 49-15,1-49 16,-25 25-16,0 0 16</inkml:trace>
  <inkml:trace contextRef="#ctx0" brushRef="#br0" timeOffset="111524.9">28749 1439 0,'0'-25'15,"24"25"-15,-24-50 16,25 25 0,-25 1-1,0-26 1,0 25 0,-25 25 15,25-25-16,-49 25-15,24 0 16,-25 0 0,50 25-1,-49 0-15,49 25 16,0-26-16,-50 1 16,50 25-16,0-25 15,25-25-15,25 49 16,-26-49-16,51 0 15</inkml:trace>
  <inkml:trace contextRef="#ctx0" brushRef="#br0" timeOffset="112343">30187 1215 0,'0'25'62,"25"25"-46,-25-1-16,0 1 15,0-25 1</inkml:trace>
  <inkml:trace contextRef="#ctx0" brushRef="#br0" timeOffset="112930.16">30262 1339 0,'25'0'16,"-1"0"0,26 0-1,0-24 1,-26-51 0,-24 50-1,50 1-15,-50-26 16,0 0-1,0 26 17,0 73 46,0 1-63,25-25-15,-25-1 16,49 26-16,-49-25 16,75 24-16,-26-49 15,-49 50-15,0-25 32,-24-25-1,-1 0-16,-25 0 1</inkml:trace>
  <inkml:trace contextRef="#ctx0" brushRef="#br0" timeOffset="117839.11">27682 1587 0,'50'25'203,"-50"25"-187,0 0-1,24-50 1,-24 49-16,0-24 16,0-75 77,0 26-77,0-26-16,0 25 16,0 0-16,0-24 15,50 49 1,-50-50-16,50 50 15,49-25 1,-50 25 0,-24 0-1,-25 25 17,0 25-32,0-26 15,0 1-15,0 25 16,25 0-1,50-50 17,-26 0-17,-49-25-15,25 0 16</inkml:trace>
  <inkml:trace contextRef="#ctx0" brushRef="#br0" timeOffset="119048.28">27632 1463 0,'25'-49'32,"-25"24"-32,-49 25 78,24 0-63,25 50 157,-25-50-172,0 0 16,0-25 0,25 0 15,0 0-16,50 25 32,-50 25-31,25-25-16,-25 50 16,-25-50 15,-25 0-16,50-25 1,-49 25 0,49-25-16,0 0 31,25 25-15,-1 0-1,-24 25 48,-49-25-48,74 0 48,-25-25-48,49 25-15,-24 0 0</inkml:trace>
  <inkml:trace contextRef="#ctx0" brushRef="#br0" timeOffset="128929.73">25177 3076 0,'0'-25'16,"25"25"-1,24 0 1,-74 25 46,25-50 1,25 0-48,0 25 1,0 0 0,-25 25 15,-25 25 0,0-50-15,-24-50 15,73 50 32,1 0-48,-25-25 79,0 0-78,0-24 15,50 49 0,-50 25-15,25-25-16,-25 49 15,49-24-15,-49 25 16,0-26-16,0 26 16,0 0-16,0-1 15,0-24-15,-25 25 16,1-26-1,-1-24 1,25 50-16,-75-50 16,51 0-16,-1 0 31,25-50-31,0 26 31,0-1-15,49-25-1,1 50 1,0 0 0,-26 0-1,1 25 1,25 25 0,-25-1-1,24-49 1,1 0-1,-1 0 1,-49-25-16</inkml:trace>
  <inkml:trace contextRef="#ctx0" brushRef="#br0" timeOffset="129281.02">24904 2828 0,'0'0'0,"25"0"47,24 49-47,-24-49 0,0 0 15</inkml:trace>
  <inkml:trace contextRef="#ctx0" brushRef="#br0" timeOffset="129453.24">25549 2604 0,'25'0'16,"-1"0"-1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06T04:34:03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 17835 0,'0'0'0,"-49"49"0,49-24 16,-25-25-16,25 25 16,0 24-1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8:11:28.03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14684 15677 0,'0'-25'47,"-49"25"94,49 25-79,0 24-62,0-24 16,0 0-16,0 24 16,0 1-16,-25 24 15,25-24-15,0 0 16,0-1-16,0 1 15,0-1-15,0 1 16,0 0-16,0-1 16,0 1-16,0 0 15,0-1-15,0 1 16,0-1-16,0 1 16,0 0-16,0-26 0,0 26 15,0-25-15,50 24 16,-26 1-1,26-25 1,-25 24 0,24-24-1,26-25 1,-50 25-16,24-25 16,26 0-16,-26 0 15,1 50-15,24-50 16,-24 0-16,-25 0 15,-1 0-15,26 0 16,25 0 0,-51 0-1,51 0 1,-26 0 0,-24 0-1</inkml:trace>
  <inkml:trace contextRef="#ctx0" brushRef="#br0" timeOffset="591.89">15478 16867 0,'0'0'0,"50"75"157,-1-26-142,1-24 1,0-25 0,-50 50-16,49-50 0,-24 0 15,0 0 16,-25 24 79,-25-24-95,25 25-15,-74-25 16,49 50-16,-50-50 16,51 99-16,-1-99 0,25 25 15</inkml:trace>
  <inkml:trace contextRef="#ctx0" brushRef="#br0" timeOffset="104992.2">9004 223 0,'0'0'0,"50"50"0,-50-25 0,0 24 15,0 1 1,-25-50 0,0 0-1,0-50 1,25 25-1,0-24 1,25 74 15,25-1-15,24 26-16,25 24 16,-49-24-16,0 0 15,-1-1-15,-49 1 16,0 0-1,-25-26 1,-49-24-16,24 0 16,-24 0-16,0 0 15,24-24-15,25-26 16,25 0-16,-50-24 16,50 49-16,50 0 15,0 25 1,-1 0-16,1 0 15,0 25-15,-50 0 0,49-25 16,-49 50-16,0 24 16,-25-74-1,-24 0-15,24 25 16,0-25-16,-24 0 16,-1 0-1,25 0 1,0-50 15,25 25-15,0 1-16,0-26 15,25 25-15,25 25 16,-25-50-16,-1 50 0,51 0 16,-26 0-1,-49 25 1,0 25-16,25-25 15,-25 0-15,0 24 16,-25-49-16,1 25 16,-26-25-16,25 0 15,-24 0-15,24 0 16,-25 0-16,50-50 16,-50 26-16,50-26 15,0 0-15,0 1 16,0 24-16,75 25 15,-1 0-15,-24 0 16,-25 0-16,24 49 16,-24 1-16,-25 0 15,50 24-15,-50-24 16,0-25-16,0-1 16,-25-24-1,0 0 1,0 0-1,-24 0 1,49-24 0,-25 24-1,0 0 1</inkml:trace>
  <inkml:trace contextRef="#ctx0" brushRef="#br0" timeOffset="106424.14">7888 5060 0,'0'0'0,"-99"99"16,49 25-16,50-49 15,-50-26-15</inkml:trace>
  <inkml:trace contextRef="#ctx0" brushRef="#br0" timeOffset="115426.66">14784 10195 0,'0'0'0,"-75"25"15,50-25 1,-24 49-16,24-49 16,-49 0-16,49 25 15,0-25-15,-25 50 0,1-50 16,24 74-1,-50-24-15,51-50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3T08:15:27.6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16743 2654 0,'75'0'47,"-51"0"-31,1 0-16,25 0 0,-1 0 16,-24 0-1,25 0-15,-1 0 0,51 0 16,-26 0-16,50 50 15,-25-50-15,1 0 16,-1 0-16,0 0 16,-25 0-16,1 0 15,-26 0-15,1 0 16,24 0-16,26 0 16,-1 25-16,0-25 15,0 0-15,1 0 16,48 49-16,-48-49 15,-1 0-15,-25 50 16,1-50-16,-26 0 16,1 0-16,-1 0 0,26 0 15,-1 0-15,1 0 16,-1 0-16,1 0 16,49 0-16,-25 0 15,25 49-15,-50-49 16,50 0-16,-25 25 15,1-25-15,-1 0 16,25 0-16,-25 50 16,0-50-16,-24 0 15,-1 0-15,1 0 16,-1 0-16,25 0 16,-24 0-16,24 49 0,-25-49 15,25 0 1,25 50-16,-24-50 0,-1 0 15,-25 0-15,-24 0 16,24 0-16,1 0 16,-1 0-16,1 0 15,-1 0-15,0 0 16,1 0-16,49 0 16,25 0-16,-25 0 15,-25 0-15,25 50 16,-25-50-16,0 0 15,25 0-15,0 24 16,-24-24-16,-1 0 0,50 0 16,-25 0-16,0 0 15,49 0-15,-73 0 16,-1 0-16,-25 0 16,1 0-16,-1 0 15,0 0-15,-24 0 16,-25 0-16,25 0 15,-50 50 1,0-25 47</inkml:trace>
  <inkml:trace contextRef="#ctx0" brushRef="#br0" timeOffset="18499">15528 4837 0,'0'0'0,"-25"99"16,-25-74-1,50 0-15,0 24 16,0-24-16,0 25 15</inkml:trace>
  <inkml:trace contextRef="#ctx0" brushRef="#br0" timeOffset="31355.73">27657 5507 0,'25'0'31</inkml:trace>
  <inkml:trace contextRef="#ctx0" brushRef="#br0" timeOffset="-183476.79">15503 6524 0,'-25'-50'63,"25"25"-63,-49-24 15,49-26-15,-75-49 0,75 25 16,-25 25-16,25 49 16</inkml:trace>
  <inkml:trace contextRef="#ctx0" brushRef="#br0" timeOffset="-180397.89">22572 12824 0,'-25'0'78,"-24"25"-47,-1 24-15,1-24-1,-1 25 1,50-1-16,-50-24 15,50 0-15,0 25 16,0-1-16,0 1 16,0 0-16,0-1 15,0 1-15,25-1 0,-25 1 16,25-25-16,-25 24 16,50-24-16,-1-25 15,-49 50-15,50-50 16,24 49-1,-49-49-15,0 0 16,24 0-16,-24 0 16,25 0-16,0 0 15,-1-24-15,-24 24 16,0-50-16,24 25 16,-24-24-16,50 24 15,-26-25-15,1 1 0,-1 24 16,-49-25-16,50 25 15,-50-24-15,0-1 16,0 0-16,0 26 16,0-1-16,0-25 15,-25 25-15,25 1 16,-74-26-16,49 25 16,-25-24-16,26 24 15,-26-25-15,0 25 16,-49-24-16,50 24 15,-26 25-15,25 0 16,1 0-16,-1 0 16,1 0-16,-1 25 0,50 24 15,-25 1 1</inkml:trace>
  <inkml:trace contextRef="#ctx0" brushRef="#br0" timeOffset="-179339.63">29071 12923 0,'0'-25'32,"-25"25"30,-24 0-46,-1 0-1,0 0 1,26 0 0,-26 0-1,25 25-15,25 0 16,-74 25-16,74-1 15,-75 1-15,75 49 16,0 0-16,0 1 16,0-1-16,50 50 15,0-25-15,49-25 16,-25-50-16,1 1 16,-1-50-16,1 0 15,-1 0-15,0-74 16,26-1-16,-51-49 15,26-25-15,-26 1 0,-49 24 16,0 24-16,0 26 16,0-1-16,-49 1 15,-1 49-15,-24-24 16,-50 24-16,24 25 16,26 0-16,-1 0 15,-24 0-15,-50 0 16,25 74-16,25 1 15</inkml:trace>
  <inkml:trace contextRef="#ctx0" brushRef="#br0" timeOffset="-177577.81">28897 17214 0,'-24'0'16,"-1"0"15,-25 0 0,1 50-15,-1-25 0,0 24-1,26 1 1,24 0-16,0-26 16,-25 1-16,25 25 15,0-25-15,0 0 16,0 24-16,0 1 15,0-1-15,0 1 16,0 0-16,49 24 16,-49-49-16,75 0 15,-75 24-15,25-49 16,-25 50-16,24-50 16,-24 25-16,25-25 15,50 49 1,-26-49-16,-24 0 15,49 0 1,-49 0-16,50 0 16,-75-25-1,49 25-15,-49-24 16,75 24-16,-75-50 16,49 50-16,-49-50 15,50 50-15,-50-49 16,25 49-16,-25-50 15,49 25 1,-49 1 0,0-51-1,-24 26 1,24-1-16,-25 0 16,25 1-16,-50-51 15,50 51-15,-25 24 16,25 0-16,-49 25 15,49-74-15,-25 74 16,0-25 0,-24 25-1,24-25-15,-25 25 16,-24-49-16,-1 49 16,1-50-16,-1 50 15,-24 0-15,0 0 0,25 0 16,-26 0-16,1 0 15,0 0-15</inkml:trace>
  <inkml:trace contextRef="#ctx0" brushRef="#br0" timeOffset="-175778.05">22622 17289 0,'-25'0'47,"-49"0"-16,49 0-15,25 25-16,-25-25 16,25 24-16,-50 26 15,50 0 1,-24-1 0,24-24-16,0 0 15,-50 49-15,50-24 16,0 24-16,0 1 0,0-26 15,0 26 1,0-1-16,0 1 0,25-1 16,-25 0-16,49 1 15,-49-1-15,50 1 16,-25-51-16,24 1 16,-24-25-16,25 75 15,-25-75-15,-1 49 16,26-49-16,-25 25 15,0-25-15,24 0 16,-24 0-16,25 0 16,-1 0-16,1 0 15,0 0-15,49-49 16,-50 24-16,1 25 16,0-75-16,-1 75 0,-24-49 15,25 24-15,-26 25 16,1-50-16,25 1 15,-25 24-15,-25-25 16,49 50-16,-49-74 16,0 49-16,0-25 15,50 1-15,-50-1 16,0 25-16,0-24 16,-25 24-16,25-25 15,-74 1-15,74 24 16,-50-25-16,25 1 15,-24 24-15,24-25 0,-25 26 16,1-51-16,-1 25 16,-24 1-16,24-50 15,-49 49-15,49 0 16,1 26-16,-1 24 16,-24-75-16,24 75 15,0 0-15,1-49 16,-26 49-16,1 0 15,-1 0-15,1 0 16,0 49-16,-1-49 16,-24 25-16,49-25 15,1 50-15,24-50 16</inkml:trace>
  <inkml:trace contextRef="#ctx0" brushRef="#br0" timeOffset="-174010.18">13891 13097 0,'0'25'93,"0"-1"-77,-25 76-16,25-1 16,0 50-16,0 148 15,-50 51-15,50-1 0,0 50 16,0-25-16,0-50 15,0-24-15,0-25 16,25-100-16,-25-73 16,0-1-16,0-25 15,0-24-15,-50-50 32</inkml:trace>
  <inkml:trace contextRef="#ctx0" brushRef="#br0" timeOffset="-170829.72">13965 13072 0,'0'-25'110,"50"25"-63,-26 0-32,26 0-15,24 0 16,1 0-16,-1 0 15,1 0-15,-26 0 16,1 0-16,0 0 16,-26 0-16,26 0 15,-25 0-15,24 0 16,26 0-16,-1 0 16,25-49-16,1 49 0,-1 0 15,-25 0 1,1 0-16,-26 0 0,1 0 15,-25 0-15,24 0 16,1 0-16,0 0 16,24 0-16,-24-25 15,-1 25-15,1 0 16,-1-50-16,26 50 16,-26 0-16,1 0 15,0 0-15,-1 0 16,1 0-16,24 0 15,25 0-15,-24 0 16,-1 0-16,1 0 16,-1 0-16,1 0 0,-1 0 15,-24 0-15,24 0 16,-24 0-16,24 0 16,-24 0-16,-1 0 15,1 0-15,-1 0 16,-24 0-16,25 0 15,-25 0-15,-1 0 16,26 0 0,0 0-1,-26 0 17,-24 25-17,25 0-15,50 0 31,-50 24-31,-1-24 32,-24 25-17,0-1 1,0 26 0,0-26-16,0 26 15,50-26-15,-50 26 16,0-26-16,0 1 15,25 24-15,-25-24 16,0 0-16,0-1 0,0 1 16,0-1-1,49 26-15,-49-26 0,0 26 16,0-1-16,50 25 16,-50-24-16,0-25 15,0-26-15,0 26 16,0-25-16,0 0 15,0-1-15,0 26 16,0-25-16,0 0 16,0 24-16,0 1 15,0-1-15,0 1 16,0 0-16,0-1 16,0 1-16,0-1 15,0-24-15,0 0 16,25 25-16,-25-1 15,0 1 1,0-25-16,0 49 16,0 1-1,0-26 1,0 1 0,0-1-1,0 26 1,0-26-1,0 1 1,0 0 0,0-26-1,0 26 1,-50-50 0,50 25-16,-25 0 15,-24-25 1,-1 49-1,1-49-15,-1 25 16,0-25-16,1 50 16,-26-50-16,50 0 15,-24 24-15,-1-24 16,1 0-16,24 50 16,-25-50-16,1 25 15,-1-25-15,-24 0 0,-1 74 16,1-74-16,-25 25 15,-1-25-15,1 0 16,-25 50-16,0-50 16,50 0-16,24 0 15,0 0-15,26 0 16,-26 49 0,0-49-1,1 25-15,24-25 16,0 0-16,-24 0 15,-1 0-15,0 0 16,1 0-16,-1 0 0,1 0 16,-1 0-16,-24 0 15,24 0-15,0 0 16,25 0-16,1 0 16,-51 50-16,50-50 15,1 0-15,-1 0 16,-25 0-16,25 0 15,1 0-15,-26 0 16,25 0-16,0 0 16,1 0-16,-26 0 15,25 0-15,-24 0 16,24 0-16,-25-25 16,25 25-16,1 0 0,-26 0 15,50-25 1,-50 25-16,26 0 0,-26 0 15,0 0 1,-24 0 0,24 0-1,-24 0 1,49 0 0,0 0-16,-24 0 15,-1 0 1,0 0-1,1 0 1,-1 0 0,25 0-16,25 25 15,-49-25-15,-1 0 32,25 0-1,1 0 47</inkml:trace>
  <inkml:trace contextRef="#ctx0" brushRef="#br0" timeOffset="-161965.33">13444 14387 0,'0'-50'16,"0"100"109,0-1-125,0 1 15,0 0 1,0-1-16,0-24 0,0 25 15,0-26-15</inkml:trace>
  <inkml:trace contextRef="#ctx0" brushRef="#br0" timeOffset="-160397.46">18157 14188 0,'0'-25'94,"0"1"-78,0-1-1,25 25 1,-25-25-16,49 25 15,-24 0 1,0 0 0,-25 25-1,50 0-15,-50-1 16,0 26-16,0-25 16,0 0-16,0 24 15,-25-49 1,25 50-1,-25-50-15,25 25 32,-25-25-32,25 25 31,-49-25-31,24 49 16,74-49 171,-24 0-171,25 0-16,24 0 0,1 0 15,-1 0-15,-24-25 16</inkml:trace>
  <inkml:trace contextRef="#ctx0" brushRef="#br0" timeOffset="-158786.34">15701 12477 0,'50'0'31,"0"0"-31,-26 0 16,1 0-16,25 0 16,-25 0-16,-1 0 15,26 0 1,-50 25 0,0-1-1,0 26 1,-50-50-1,50 25-15,-24-25 16,24 49 0,0-24 31,24-25-1,26 0-30,-25 25-16,24-25 16,-24 0-16,0 50 15,25-50-15,-50 24 16,24-24-16,-24 25 16,-24 25-1,-1-50 1,0 25-16,0-25 15,-24 0-15,24 49 16,-50-24 0,26-25-16,-1 50 15,25-50-15</inkml:trace>
  <inkml:trace contextRef="#ctx0" brushRef="#br0" timeOffset="-157008.22">15379 17016 0,'0'0'0,"0"-50"0,0 26 31,0-1-15,0-25-1,0 25 1,50 25 15,-1 0-31,1 0 16,-1 0-1,1 100 17,-50-76-32,0 1 15,0 0-15,-25-25 0,25 74 16,-25-74-16,25 50 15,-24-50-15,24 25 16,-50-25 0,50 25-1,-25 24 17,50-49 30,25-25-46,-26 25-16,26 0 15,24 0-15,1-24 16,-1 24-16,-24 0 16</inkml:trace>
  <inkml:trace contextRef="#ctx0" brushRef="#br0" timeOffset="-155928.15">15553 16818 0,'0'-25'31,"-25"25"0,0 0 16,-49 0-31,49 74-1,-25-24-15,50 49 16,-50 0-16,50 0 16,-49-24-16,49-1 0,0-24 15,0-1-15,0-24 31,0-74 48,49 49-64,-24 0-15,25-50 0,0 50 16,24-50-1,0 50-15,26-24 0,-26 24 16,-24 0 0</inkml:trace>
  <inkml:trace contextRef="#ctx0" brushRef="#br0" timeOffset="-155634.8">15453 16966 0,'-24'-49'31,"24"74"-15,0-1-1,49 26-15,-49 24 16,75 50-16,-26-24 16,-49-1-16,75 25 15,-75-25-15,24-24 16,-24-1-16</inkml:trace>
  <inkml:trace contextRef="#ctx0" brushRef="#br0" timeOffset="-101444.91">29319 17934 0,'0'-25'31,"25"25"-16</inkml:trace>
  <inkml:trace contextRef="#ctx0" brushRef="#br0" timeOffset="-99482.66">29518 17934 0,'24'0'203,"26"0"109,-25 0-30,0 0-110</inkml:trace>
  <inkml:trace contextRef="#ctx0" brushRef="#br0" timeOffset="-98981.22">29642 17934 0,'49'0'125,"-49"-25"32</inkml:trace>
  <inkml:trace contextRef="#ctx0" brushRef="#br0" timeOffset="-62171.26">29195 14461 0,'0'-49'172,"-49"49"-110,24 0-30,0 0-17,0 0 16,-25 0-15,50 24 0,-24-24-1,-1 0 1,25 25-16,-50-25 16,25 0-1,25 25-15,-24-25 31,24 50-15,-25-50 0,25 24-16,-50-24 15,50 25 1,-25 25 0,25-25 15,0-1-16,0 26 1,0 0 0,0-1-1,0-24 1,0 0 0,0 0-1,0 24 1,50-24 15,-25 25-15,0-50-1,-25 24 1,74-24-16,-24 25 16,-26-25-16,1 0 15,25 50-15,-25-50 16,0 0-1,24 0 17,-24 0-32,25-25 15,-1 25 1,-24 0 0,-25-25-1,50 25-15,-50-25 16,24 25-1,-24-49-15,50 49 16,-50-50 0,25 50-16,-25-25 15,49 1 1,-49-26 0,0 25-1,0 0-15,25 25 16,-25-49-16,0-26 15,0 51 1,0-1 0,0 0-1,0-25 1,-49 26 0,-1-26-1,25 50-15,25-25 16,-74 25-16,24-25 15,25 25-15,1 0 16,-26 0-16,-24 0 0,-26 0 16,-73 0-16</inkml:trace>
  <inkml:trace contextRef="#ctx0" brushRef="#br0" timeOffset="-60573.73">15056 11807 0,'0'0'0,"-24"0"31,-1 0 32,99 0-17,1 0-30,49 0-16,99 0 16,75 0-16,24 0 15,1 0-15,-51 0 16,-73 0-16,-50 0 16,-75 0-16,-24 0 15,-26 0 1</inkml:trace>
  <inkml:trace contextRef="#ctx0" brushRef="#br0" timeOffset="-60222.73">15230 12030 0,'25'0'16,"24"0"-16,76-25 15,73 25-15,50-49 16,50-26-16,24 26 16,-49-1-16,-25 1 15,-149 49-15,-49-50 16,-1 50 0,-49-50-1,50 50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35:18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12973 7615 0,'0'0'0,"-50"-50"16,25-49-1,199-397 63</inkml:trace>
  <inkml:trace contextRef="#ctx0" brushRef="#br0" timeOffset="912.99">13643 6648 0,'0'0'15,"0"-50"-15,24 25 32,26 25-32,-50-25 31,0-24 0,0 24-15,-50 25-1,26 0 1,-1 0 0,0 0-1,-25 0 16,50 74 1,0-49-32,0 0 15,0 0-15,0 24 16,25-49-16,-25 75 16,0-50-16,25-25 15,-25 49-15,25 1 16,24-25-1,1-25 1,-50 25-16,25-25 16,-25 49-1,0-24 1,0 0 0,0 0-1,-50 24 1,25-49-1,1 0-15,-1 0 16,-50 0-16,26 0 16,24 0-16,0-25 15,-49 25 1,74-24-16,0-1 31,49 25-31,-24 0 16</inkml:trace>
  <inkml:trace contextRef="#ctx0" brushRef="#br0" timeOffset="1861.16">13940 6796 0,'0'0'0,"0"-24"16,0-26-1,0 75 95,0 24-95,50-49-15,-50 75 16,25-50-16,-25 0 16,24 24-1,26-49 1,-50-25-1,50 25-15,-50-24 0,24 24 79,51 0-64,-50 0-15,-1 0 16,26 0-16,-25 0 15,0-25-15,-25-25 16,49-24-16,-49-1 0,0-24 16,0 25-1,0 24-15,0 25 0,0 0 16,0-24 0,0 74 93,0 49-109,0-24 0,0 24 16,0 50-1,0 0-15,75-25 16,-50-24-16,24-26 0,-24-49 15,-25 50-15,50-50 16,-1 0 0,-24-25-1,-25-24-15,0 24 16,0 0-16,0 0 16,-25 25-1,0 0-15,-49 0 16,24 0-16,26 0 15,24 50-15,-25-50 16,25 49-16,25-49 31,24 0-31</inkml:trace>
  <inkml:trace contextRef="#ctx0" brushRef="#br0" timeOffset="2309.94">14858 6548 0,'0'0'0,"0"-24"15,0 48 63,0 76-62,0-51 0,50 26-16,-50-1 15,24 1 1,-24 24-16,0-74 16,0-1-1,-24-24 32,24-24-31,0-1-1,0-25 32</inkml:trace>
  <inkml:trace contextRef="#ctx0" brushRef="#br0" timeOffset="2563.13">14883 6945 0,'0'-24'31,"0"-26"0,49 25-15,-24 25-16,50 0 16,-51 0-1,26 0 1,-25 0-1,-25 50-15,49-50 16</inkml:trace>
  <inkml:trace contextRef="#ctx0" brushRef="#br0" timeOffset="2804.98">15156 6945 0,'0'-24'32,"0"-1"-17,0 0 1,0-25 15,24 25-15,-24 1 15,25 24-31,0 0 16,-25-50-1,50 50-15,-1 0 16</inkml:trace>
  <inkml:trace contextRef="#ctx0" brushRef="#br0" timeOffset="3374.73">15553 6747 0,'0'-25'15,"24"25"1,-24-25-16,0 0 62,-49 25-46,24 0 0,25 50-1,0 24 1,0-49-16,0 0 0,50-25 31,-1 0-31,1 0 16,-25 0-16,24-25 0,-49 0 15,0-24 1,-25 49 15,1 0-15,98 25 46,-74-1-46,50 26-16,-50-25 16,24-25-16,-24 50 0,25-50 31</inkml:trace>
  <inkml:trace contextRef="#ctx0" brushRef="#br0" timeOffset="4567.62">16173 6524 0,'0'0'0,"-25"0"32,-50 0-17,26 0 1,49 49-1,0-24 1,0 0-16,0 24 16,25-24-16,24-25 15,26 25-15,-1-25 16,-49 0-16,24 0 16,1-25-16,-25 0 15,-25 1-15,0-26 16,0 25-16,0 0 15,0-24-15,0-1 16,0 25 0,0 75 77,0-25-93,0 24 16,0 26-16,0-1 16,0-24-16,0-1 15,74 1-15,-74-25 16,-24-50 31,24-49-32,0 49-15,0 0 16,0 0-16,0-24 16,24 49-16,-24-25 15,50 25-15,0 0 16,24 0 0,-74 49 46,0-24-46,0 0-1,25-25-15,24 0 16,-24 0 0,25 0-16,-1 0 15,-49-25 16,0-24-15,-24 49-16,-1 0 16,0 0-16,0 0 15,-24 0 1,73-25 31,26 25-32,-25 0 17,0 0-17,24 0 1,-24 0 0,25 0-1,-50 49-15,49-49 31,-24-24 16,-25-1-47,25-25 0,-25 25 16,0 1 15,49 24-15,-49-25-1,25 25 1</inkml:trace>
  <inkml:trace contextRef="#ctx0" brushRef="#br0" timeOffset="6321.55">16917 6598 0,'0'-25'79,"25"25"-33,-1 0-30,1 0 0,25 50-1,-50-25 1,0-1-16,25 26 16,-25-25-16,0 0 15,-50-50 63,50-25-62,0 1-16,25-1 16,-25 0-16,49 26 15,-24-26-15,25 50 16,-50-25-16,49 25 15,-24 0-15,0 0 16</inkml:trace>
  <inkml:trace contextRef="#ctx0" brushRef="#br0" timeOffset="12291.03">22523 8781 0,'-50'0'109,"100"0"-62,49 0-31,149 0-16,0 0 16,174-75-16,123 75 15,125 0-15,-50 0 16,-124-49-16</inkml:trace>
  <inkml:trace contextRef="#ctx0" brushRef="#br0" timeOffset="14543.37">3497 9575 0,'25'0'47,"25"0"-31,-1 0-16,-24 0 15,0 0-15,0 0 16,49 0-16,26 0 15,24 0-15,49 0 0,1-25 16,-25 25-16,49 0 16,1 0-16,24 0 15,-50-50-15,-49 50 16,-24 0-16,48 0 16,-24 0-16,-24 0 15,-26 0-15,25 0 16,1 0-16</inkml:trace>
  <inkml:trace contextRef="#ctx0" brushRef="#br0" timeOffset="15006.93">6176 9475 0,'0'0'0,"50"25"0,24-25 15,150 0 1,-51 0-16,1 0 16,-25 0-16</inkml:trace>
  <inkml:trace contextRef="#ctx0" brushRef="#br0" timeOffset="15271.68">7144 9575 0,'25'0'32,"24"0"-32,1 0 15,-1 0-15,26 0 16,49 0-16,-75 49 16,51-49-16,-51 0 15</inkml:trace>
  <inkml:trace contextRef="#ctx0" brushRef="#br0" timeOffset="39583.32">16049 14808 0,'0'-24'94,"0"-26"-78,-25 25-1,25 0-15,0 1 16,0-26-16,0-24 16,0 49-1,25 25-15,24-50 16,1 50-16,24 0 16,1 0-16,-1 0 0,25 0 15,-24 0-15,-26 0 16,-24 0-16,-25-25 31</inkml:trace>
  <inkml:trace contextRef="#ctx0" brushRef="#br0" timeOffset="39856.15">16421 14163 0,'0'0'16,"74"0"15,-24 0-31,-25 0 16,24 0-16,-24 25 15,25 50 1,-50-26-1,0 1 1,-25-25-16,-25 49 16,1-49-1</inkml:trace>
  <inkml:trace contextRef="#ctx0" brushRef="#br0" timeOffset="41756.92">17090 14139 0,'0'24'125,"0"26"-125,0-25 16,0 24-16,25 1 15,-25 0-15,75 24 16,-75-24-16,49-25 16,-49 24-1,0-74 16,0 1-15,-49-26-16,49-24 16,-50-1-16,50 1 15,-25 49-15,-24-25 32,73 50 30,26 0-46,0 0-1,-26 0-15,-24 25 16,50-25-16,24 0 16,-49 0-1,-25-74 1,0 49-16,0 0 0,0-25 15,0 1 1,0 24 15,25 75 47,-25-1-78,50 1 16,-50-1-16,49 1 16,1 24-16,-50-24 15,25 0-15,-25-25 16,0 24-16,0-24 16</inkml:trace>
  <inkml:trace contextRef="#ctx0" brushRef="#br0" timeOffset="44726.3">17735 14461 0,'25'-25'15,"25"1"1,-1-26 0,1 0-1,0 25 1,-50-24 0,24 49-1,-24-25 1,0 0 15,-24 25 32,-26 0-48,50 50 16,0-1-31,0-24 16,0 0-16,0 0 16,25 25-16,0-50 15,-1 49-15,26-49 16,-50 25-16,50-25 16,-1 0-1,-49-25 1,25 0-16,-25 1 0,0-51 15,0 50 1,0 0-16,0 1 16,0-26-1,0 75 110,0 24-125,50-24 0,-50 0 16,24 25 0,-24-25-16,50 24 0,-50-24 15,25-25 1,-25-74 46,0 49-46,0 0 0,25 25-16,-25-25 15,0-25-15,49 50 31,-24 0 32,-25 25-47,25-25-16,-25 50 15,25-50-15,-25 50 16,49-50-1,-24-50 126,-25 25-125,50-25-1,-50 26 17,25 24-1,-1 0-16,1 0 1,25 0 0,-50 49-1,25-49 17,-1 0-17,26 0 1,24-25-1,-49 1 1,-25-1 0,25 25-1,-25-50-15,0 25 47,0 1 16,-25 24-32,-24 0-15,24 24-1,25 51 1,0-26-1,0-24 1,74 25 0,-24-50-1,-1 0 1,-24 0 0,-25-25-16,0 0 31,50 25-16,-50-25-15,0-24 32,0 24 61,-25 25-77,-25-25 15,26 25-31,-26 0 16,25 0-16,0 0 16,1 0-16,-26 0 15,50 25 1,0 25 15,25-50-15,0 0-1,-1 0 1,26-25 0,-25 0-1,0 25 1,24-50-1,-24 50 1,0 0 0,-25 25-1,49-25-15,-24 0 16,-25 50-16,50-50 16,-50 25-16,25-25 15,-25 24 32,0-73 0,0-1-31,0 1 15,24 24-16,1 25 1,25 0 0,-25 0 46,-1 0-31,26 0-15,0 0-16,-26 0 16,1-50-1,-25 75 142,50-25-157,-50 50 15,0-26-15,25 1 16,-25 25-16,0-1 0,0 1 15,0 0 1,0-25-16,0 24 0,0-24 16,-25 0-1,0-25 17,-25-25-17,50-25-15,0-49 16,0 0-16,25 24 15,0 1-15,25 24 16,-25 26-16,24-26 16,-24 50-16,25-50 15,-26 50-15</inkml:trace>
  <inkml:trace contextRef="#ctx0" brushRef="#br0" timeOffset="46303.33">19422 14114 0,'0'-25'16,"0"0"31,0-24 0,0 24-16,0 0 0,0 75 94,50-50-125,-50 49 16,49-49-16,1 0 15,-50-25 32,0 1-31,0-1 15,25 25 16,-25 25-31,0 24-1,25 26 1,-25-51-16,49 1 15,-49 25-15,50-25 16,-50-1-16,0 26 16,0-25 15,-50-75 0,50 25-15,0-24-16,0-1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37:49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25053 4663 0,'-25'0'0,"-25"0"15,26 0 32,48 0 109,26 0-156,0 0 16,-1 0-16,26 0 0,-1 0 16,25 0-16,0 0 15,-24 0-15,-1 0 16,1 0-16,-26 0 15,1 0-15,-1 0 16,1 0-16,25 0 16,-51 0-16,1 0 15,0 0-15,25 0 16,-26 0-16,26 0 16,0 0-16,-1 0 15,26 0-15,-26 25 16,1-25-16,-1 0 0,26 0 15,-1 0-15,-24 0 16,-1 0-16,1 0 16,-25 0-16,24 0 15,1 0 1,0 0 0,24 0-1,-49 0 1,0 0-1</inkml:trace>
  <inkml:trace contextRef="#ctx0" brushRef="#br0" timeOffset="908.48">29691 4663 0,'-25'0'0,"50"0"78,25 0-63,49 0-15,0 0 0,75-49 16,24 49-16,26-100 16,24 100-16,-50-49 15,0 49-15,-49-50 16,-49 50-16,-26-25 15,-24 25-15,-1 0 16,-49-24-16,50 24 16,-25 0-1,-1 0 1,26 0 15</inkml:trace>
  <inkml:trace contextRef="#ctx0" brushRef="#br0" timeOffset="7035.77">14635 5358 0,'0'-25'0,"-50"25"31,50-25-15,-25 25 31,1 0-16,73 0 47,50 0-78,75 0 16,24-74-16,1 74 16,-1-50-16,1 50 0,-50 0 15,-75 0-15,-49 0 16,-25-49 93</inkml:trace>
  <inkml:trace contextRef="#ctx0" brushRef="#br0" timeOffset="7732.34">17785 5581 0,'0'0'0,"25"0"62,24 0-62,26 0 16,49 0-16,49 0 16,26-50-16,24 50 15,-24 0-15,-26 0 16,-49 0-16,0 0 16,-49 0-16,-26 0 0,-24 0 15,0 0 1,-50 0 31,-49-49-32</inkml:trace>
  <inkml:trace contextRef="#ctx0" brushRef="#br0" timeOffset="8818.67">8930 8136 0,'-25'0'16,"0"-25"-1,25 0 1,0 1-16,-74-26 0,74-25 16,0 26-1,-25 24-15</inkml:trace>
  <inkml:trace contextRef="#ctx0" brushRef="#br0" timeOffset="9413.45">10443 8235 0,'0'-25'0,"0"-49"16,49 49-1,-24-24-15,-25 24 16,75 0-16,-75-25 16</inkml:trace>
  <inkml:trace contextRef="#ctx0" brushRef="#br0" timeOffset="11714.32">8756 7962 0,'0'-49'15,"0"24"79,0 0-47,-50 25-31,50 25 77,0 0-77,25 24-16,-25-24 16,25 0-16,-25 25 15,50-50-15,-50 24 16,49-24-1,-49-24 110,0-1-109,0-25-16,25 50 16</inkml:trace>
  <inkml:trace contextRef="#ctx0" brushRef="#br0" timeOffset="12456.78">10393 8161 0,'0'0'0,"50"0"31,-25-75-15,49 26-1,-49 24-15,0 25 16</inkml:trace>
  <inkml:trace contextRef="#ctx0" brushRef="#br0" timeOffset="15060.42">14908 8706 0,'49'0'32,"-24"0"-17,0 0-15,24 0 16,-24 0-16,0 0 15</inkml:trace>
  <inkml:trace contextRef="#ctx0" brushRef="#br0" timeOffset="15622.07">15577 8434 0,'0'0'0,"0"-25"63</inkml:trace>
  <inkml:trace contextRef="#ctx0" brushRef="#br0" timeOffset="17234.08">14833 8558 0,'0'-25'16,"25"50"93,25-1-93,24 26-1,0-50 1,-74 25-16,25-25 15,0 0 17,-25-25-17,25 25-15,-25-50 16,0 1 0,0 24-1,0 0 1,49 25 93,-49 25-93,25-25-1,-25 50-15,25-50 16,25 0 15,-50-25-31,74 0 16,-74 0-16,25-49 16,-25 49-16,0 0 15,25 25-15,-25-25 0,49 25 94,-49 25-63,25-25-15,-25 25-16,0 25 15,25-50 1,-25-25 31,0 0-31,50-25-1,-50 26 1,24 24 15,1 0 0,25 0 1,-50 49-32,25-24 15,24-75 48,-49 1-63,0 24 15,25-25-15,0 50 63,-25 50-63,49-25 15,-49 49 1,0-49-16,0 25 16,0-26-16,0 1 15,-24-25-15</inkml:trace>
  <inkml:trace contextRef="#ctx0" brushRef="#br0" timeOffset="17863.68">13295 8285 0,'0'0'0,"0"-25"15,0-25 1,0 26-16,0-26 0,0 25 15,0 0-15,75 25 16,-50-74-16,24 74 16,-24 0-16,0 0 15,-25-25-15</inkml:trace>
  <inkml:trace contextRef="#ctx0" brushRef="#br0" timeOffset="18128.53">13419 7937 0,'0'0'0,"0"-24"16,50 24 0,-25 0-1,0 0-15,24 24 16,-24-24-16,-25 50 15,50 0-15,-50-25 16,0-1 0,0 1 15</inkml:trace>
  <inkml:trace contextRef="#ctx0" brushRef="#br0" timeOffset="37198.75">10021 13519 0,'0'-50'31,"0"75"31,25 0-46,-25 24-16,50 1 16,-50 24-16,24-24 15,-24-1-15,50 26 16,-50-26-16,0 1 15,0-25-15</inkml:trace>
  <inkml:trace contextRef="#ctx0" brushRef="#br0" timeOffset="37432.61">9649 13742 0,'0'0'0,"-50"-50"31,50 1-31,0 24 0,0 0 16,0-25-16,50-24 16,24 0-16,-24 24 15,0 25-15,-26 25 0,1-49 16,0 49-16</inkml:trace>
  <inkml:trace contextRef="#ctx0" brushRef="#br0" timeOffset="37985.86">10319 13643 0,'0'-25'16,"49"-25"-1,-24 50 1,0 0 0,49 0-1,-49 0 1,0 0-16,25 0 15,-26 50-15,-24-25 0,50-1 16,-50 26-16,50-25 16,-50 0-1,0-50 17,-25-25-17,25 1-15,-25-1 16,25-24-16,0 49 15,0 0 1,0 0 0,50 25-1</inkml:trace>
  <inkml:trace contextRef="#ctx0" brushRef="#br0" timeOffset="39681.3">10914 13519 0,'0'0'0,"0"49"141,0-24-125,25-25-16,-25 74 15,49-74-15,-24 50 0,25-50 16,-25 0 0,-25-25-1,0 0-15,0 1 16,0-51-16,-25 26 15,25 73 48,25-24-63,-25 50 16,24-50-16,-24 50 0,75-50 15,-50 0-15,24 0 31,1-50-31,-50 25 16,0 0-16,0 1 16,0-51-16,0 50 15,-50 25 17,50-24-1,-24 24-16,24-25 1,0-25 15,0 25-15,0 50 171,24 25-187,-24 24 16,100 1-16,-76-1 16,51 25-1,-1 0-15,-49-49 16,-50-50 31,25-50-47,-74 1 15,74 24-15,-50 25 16,50-50-16,-25 50 16,25-24 15,50-26-15,0 0-1,-50 26 1,49 24-16,-49-50 15,0 25-15,0-24 16,0-1 0,0 25-1,-25 25 1,25-25-16,0 50 78,0 50-62,25-26-1,-25 1-15,75-1 16,-26 26-16,-24-26 16,0-24-16,24-25 15,-49 50-15,25-50 31,-25-25 1,0-25-32,0 1 15,0 24-15,0 0 16,25 25 31,0 0-32,24 0 1,1 25 0,24 25-1,-24-26 1,-25 26 0,24-50-1,-24 0 1</inkml:trace>
  <inkml:trace contextRef="#ctx0" brushRef="#br0" timeOffset="40197.87">12675 13246 0,'0'-25'0,"-25"25"15,75 74 48,0-49-63,-26 25 16,26-25-16,-25 24 15,-25 1-15,49-1 16,-49-24-16,0 0 15,0 25 1</inkml:trace>
  <inkml:trace contextRef="#ctx0" brushRef="#br0" timeOffset="40399.67">12898 13593 0,'-24'-50'31,"-26"1"-31,50-1 31,0 25-15,50-24-1,-1 49 1,-24-25-16,25 25 16,-26 0-16,26-50 15</inkml:trace>
  <inkml:trace contextRef="#ctx0" brushRef="#br0" timeOffset="41839.83">13395 13295 0,'-50'0'78,"0"0"-63,1 0 1,49 50-16,0-25 16,0 0-1,25-25 1,-25 24-16,74-24 16,0 0-1,-49 0 1,-25 50 46,50-50-46,-25 0 0,24-25-16,-24 0 15,-25 1-15,50-26 16,-50 25-16,0-24 15,0-1 1,-25 25 0,0 0-1,-25-49 17,50 49-17,0 0 32,0 50-16,0 0-15,25 24-16,0 26 16,-25-25-16,74-1 15,-74 1-15,50-1 16,-25-24-16,24 25 0,-24-50 15,0 0 1,-25-25 0,50 0-16,-50 0 15,0-24-15,-25 49 16,25-25-16,-25 25 16,0 0 15,25-25 31,75-49-46,-75 49 0,24 0-16,-24-25 0,0 26 15,25-1-15,-25-25 16,0 25-16,0-24 15,0 24 17,-25 25-17,25 25 48,50-25-48,-25 99-15,-25-49 16,49-1-16,-49-24 16,50 50-16,-50-51 15,50-24-15,-50 25 16,49-25-16,1 0 16,24-49-1,-74 24 1,25 25-16,-25-25 15,0-25 1,-74 50 15,74 25-31,-25-25 16,25 50-16,0-25 16,25 24-1,24-49-15,-24 50 16,0-50-16,25 0 15,-26 0-15,1-25 16,-25 0-16,75-24 16</inkml:trace>
  <inkml:trace contextRef="#ctx0" brushRef="#br0" timeOffset="107636.75">2356 11385 0,'0'-24'0,"0"73"125,0 1-125,0 24 15,0 1-15,0-26 16,75 26-16,-75-26 16,25 1-16,-25-25 15,0-1 1</inkml:trace>
  <inkml:trace contextRef="#ctx0" brushRef="#br0" timeOffset="107967.93">2877 11261 0,'0'-24'16,"50"48"15,-50 1-15,25 0-16,-25 25 15,25-26-15,-25 1 16,74 25-16,-74-25 0,25-1 15,-25 26-15,0-25 16</inkml:trace>
  <inkml:trace contextRef="#ctx0" brushRef="#br0" timeOffset="108140.93">2877 11534 0,'0'0'0,"0"-49"16,25 24 15,25 25-31,-25-50 0,-1 50 16,26-49-16,-50 24 16</inkml:trace>
  <inkml:trace contextRef="#ctx0" brushRef="#br0" timeOffset="108448.42">3225 11112 0,'0'-24'0,"0"48"78,0 26-62,49 0-16,-49 24 16,25-24-16,-25-1 15,50-24-15,-50 25 16,0-25-16,0-1 15</inkml:trace>
  <inkml:trace contextRef="#ctx0" brushRef="#br0" timeOffset="108747.2">3696 11137 0,'0'-25'31,"50"25"-31,24-49 16,-49 49 0,24-25-16,1 25 15,-25-50-15</inkml:trace>
  <inkml:trace contextRef="#ctx0" brushRef="#br0" timeOffset="108949.96">3845 11286 0,'0'0'0,"49"0"47,-24 0-47,25-49 15,-1 49-15,1-50 16</inkml:trace>
  <inkml:trace contextRef="#ctx0" brushRef="#br0" timeOffset="113899.58">4638 10765 0,'25'0'47,"-25"25"15,-25-25-46,25-25 31,25 25-32,25 0 1,-25 0 0,-25 50-1,0-1 1,-25 1 0,-50-50-16,51 0 31,24-50 0,0 1-15,24 49-1,1 0 1,-25 25-16,50-25 16,-50 24-16,0 1 15,0 0 16,-25-25-15,0 0 0,25-25-16,-25-24 15,25 24 1,25-25 31,25 50-32,-25 0 1,-25 25-16,24-25 16,-24 50-1,0-1 1,0-24-16,0 0 16,0 24-16,50-24 15,-50 0-15,0 25 0,0-26 16,0 1-1,0 0-15,0 50 16,-25-75-16,25 24 16,-25-24-16,1 0 15,-26 0 1,25 0 0,25-24-1,0-26 1,0 0-1,0 1 1,75 49-16,-26 0 16,1 0-1,-50 24 1,50-24-16,-1 25 16,-24-25-1,49 0 1,-24 0-1,-25 0-15,-25-49 16,25 49-16,-25-25 16,0-25-1,49 50-15,-49-25 16,0-24 0,0 24-1</inkml:trace>
  <inkml:trace contextRef="#ctx0" brushRef="#br0" timeOffset="115137.02">4738 12526 0,'0'0'0,"0"-24"32,0 48 61,0 26-77,0 0-16,0 24 0,24 0 16,-24-24-1,25 0-15,-25-26 0,50 26 16,-50-25-16</inkml:trace>
  <inkml:trace contextRef="#ctx0" brushRef="#br0" timeOffset="115634.6">5011 12626 0,'0'0'0,"49"-50"31,-24 50-31,-25-50 31,0 75 16,0 25-31,0-25-16,0-1 15,0 26-15,0 0 16,0-26-16,74-24 16,-24 50-16,24-50 15,-24 0-15,-25 0 16,24-50 0,-49 26-16,0-26 15,0 25-15,-24-24 16,-26-26-1,25 75-15,-24 0 16,24-25-16,-25 25 16,-24 0-1,74 75 1</inkml:trace>
  <inkml:trace contextRef="#ctx0" brushRef="#br0" timeOffset="118339.72">5011 12675 0,'49'-49'31,"-24"24"94,25 25 94,-50 25-219,24 24 31,1-49 0,-25 25 1,0 0-1,50 24 16,-25-49-16,-1 0 0,26 0 1,-25-49 30,-25 24-46,0 0 15,0-24 16,0 24 0,0 0-32,0-25 32,-50 50-47,25 0 31,1 0 16,-1 0-15,-25 0-1,50 25 0,0 25-15,-25-50-1,25 25 1,0-1-16,0 26 31,0-25 0,50-25-15</inkml:trace>
  <inkml:trace contextRef="#ctx0" brushRef="#br0" timeOffset="131906.4">21456 10964 0,'-50'0'16,"50"24"-1,25-24 48,50 0-48,-26-24-15,26 24 16,-1 0-16,25-50 16,1 50-16,48-74 15,1 24-15,0 0 16,-50 1-16,-24 49 0</inkml:trace>
  <inkml:trace contextRef="#ctx0" brushRef="#br0" timeOffset="132296.16">21555 11013 0,'0'0'0,"0"50"0,-25-50 16,25 25-16,0-1 31,25-24-15,25 0-16,24 0 15,1-49-15,-1 24 16,-24-25-16,-1 26 16,26-26-16,-26 0 0,26 26 15,-26-26-15</inkml:trace>
  <inkml:trace contextRef="#ctx0" brushRef="#br0" timeOffset="132979.76">21506 9947 0,'0'0'0,"0"-25"15,-25 25 1,25-50-16,0 25 0,0 1 16,0-26-16,0 0 15,0 26 1,25 24 0,24-50-16,1 50 15,-1-74-15,1 74 16,49-50-16,-24 50 15,-26-50-15,1 50 16,0-49-16,-26 49 16,-24-25-1</inkml:trace>
  <inkml:trace contextRef="#ctx0" brushRef="#br0" timeOffset="133240.75">21853 9376 0,'0'-49'16,"25"49"0,24-25-16,-24 25 15,25 0-15,-25 0 16,49 0-16,-49 0 15,0 0-15,-25 49 0,0 26 16,0-26 0,0-24-16,0 0 15</inkml:trace>
  <inkml:trace contextRef="#ctx0" brushRef="#br0" timeOffset="135715.22">22299 8682 0,'0'0'0,"0"-50"31,0 75 16,0 0-32,25-1-15,-25 51 16,0-1-16,50 1 16,-50-1-16,25 1 15,-25-26-15,74 1 16,-74-1-16,0-24 15,25-74 79,0 49-63,24 0-15,-24 0 0,0 0-1,24 24 1,1-24 0,-25 0-1,0 0 1,24-24-1,-49-1 1,25 25-16,-25-25 16,0-25-1,0 26 1,0-1 0,0 0-1,0-25 16,-49 50 32,24 50-47,-25 0-1,25-1 1,25 1-1,0-25 1,0 24 0,0-24-1,50-25 1,-50 25-16,25-25 16,0 0-1,-1 0 1,51 0-1,-26 0 1,-49-50-16,25 50 16,0-25-16,25 1 15,-26-26 17,26 25-17,-50-24 16,25 49-15,-25-25-16,0 0 31,0 0 1,-50 25 61,25 0-77,25 25 15,0 25-31,0-26 16,50-24 15,-25 0-15,-25-24-1,0-1 17,25 50 108,24-25-124,-49 24-1,50-24 1,-25 0 0,24-49-1,-49 24-15,0-25 16,25 25-16,-25-24 16,0-1-1,-50 50 48,50 25-32,0 0-15,25 0-1,0 24 1,25-24-1,-50 25 1,24-50-16,1 0 31,-25 25-31,50-25 32,-50 24-17,0 1 16,-25-25-31,0 0 32,25 50-32,0-100 31,0 1-31,25-1 16,-25 0-16,25 1 15,-25-1-15,25-24 16,-25 49-16,49 25 15,-49-50-15,0 25 16,-25 25 0,25-49-1,-49 49-15,49 25 110,0 24-95,0-24 1,25 25-16,-25-1 0,24 1 16,-24-25-16,50 24 15,-50-24-15,25-25 16,-25 50-16,25-50 15,24 0 1</inkml:trace>
  <inkml:trace contextRef="#ctx0" brushRef="#br0" timeOffset="135865.13">23589 8905 0,'50'0'32,"-25"0"-17,-25-50-15</inkml:trace>
  <inkml:trace contextRef="#ctx0" brushRef="#br0" timeOffset="136818.54">24482 8409 0,'0'0'0,"0"-25"31,0 0-15,-25 25 0,-24 0-1,-1 0 1,1 0 0,-1 0-1,50 50 16,0-1-15,25-49-16,-25 75 16,0-26-16,25-24 15,-25 0-15,0 25 16,24-1 0,51-24-1,-50-25 1,-1 0-16,26 0 15,-25 0-15,0 50 16,24-50 0,-49 49-16,0-24 15,0 0 1,0 24 0,-25-49-1,25 25 1,-24-25-16,-1 0 15,-25 0 1,1 0 0,49-74-1,0 49-15,0-25 16,24 50 0,26-49-16,-25 49 15,0-50-15,24 50 16,-24-25-1,0 25 32,-25 25-31,49-25-16,-49 50 16,25-50-16,-25 49 0,0 1 31,0-25-31</inkml:trace>
  <inkml:trace contextRef="#ctx0" brushRef="#br0" timeOffset="136947.46">24681 8632 0,'0'-25'16</inkml:trace>
  <inkml:trace contextRef="#ctx0" brushRef="#br0" timeOffset="138251.19">24904 8558 0,'0'-25'0,"0"0"31,-50 25 0,1 0-15,49 50 31,49-50-47,-24 49 16,0-49-16,25 0 15,-26 0-15,-24-25 16,50 25-16,-50-24 15,-25 48 17,25 26-17,0 24 1,0-24 0,75 24-1,-75-49 1,24 25-16,-24-25 15,0-1-15,0 26 16,0 0 0,-49-50 15,-1 0-31,25 0 16,1 0-16,24-25 0,-50-25 15,50 25-15,0-24 16,0-1-16,50-24 15,-50 49-15,74-25 16,-49 50-16,24-49 16,-24 49-16,0-25 15,49 25 1,-24 0 0,0 0-1,-50 50 1,24-50-16,-24 49 15,0-24-15,0-75 94,0 26-94,0-1 16,0 0-1,25 25 17,25 0-1,-25 0-31,-1 0 31,26 25-15,0-25-1,-26 0-15,26 0 16,24 0-16,-49 0 16,0-50-1,-25 1-15,0 24 16,0 0-16,0-25 16,0 1 62,0 74-16,0 24-46,0-24-1,50 25-15,-50-1 16,24-24-16,-24 25 16,0-1-1,-24-49 1,-26 0-16</inkml:trace>
  <inkml:trace contextRef="#ctx0" brushRef="#br0" timeOffset="138395.1">25747 8310 0,'0'0'0,"-25"0"0,25-25 16</inkml:trace>
  <inkml:trace contextRef="#ctx0" brushRef="#br0" timeOffset="139413.2">26219 8062 0,'-25'-50'0,"25"75"78,-75-25-62,75 74-16,0-24 16,0-1-16,25 26 0,-25-1 15,50 1-15,-50-1 16,25-24-16,-25 24 15,0-49-15,0 0 16,0 24 0,0-74 31,-50-24-47,25-1 15,25 25 1,0-24 15,25 24-15,0 25-16,49-50 15,-49 26-15,0 24 16,-25-50-16,49 50 16,-49-50-16,0 100 78,50-25-63,-50 0-15,25 24 16,-25-24-16,49 0 16,-49 24-16,0-24 15</inkml:trace>
  <inkml:trace contextRef="#ctx0" brushRef="#br0" timeOffset="139558.1">26367 8186 0,'0'0'0,"0"-25"15</inkml:trace>
  <inkml:trace contextRef="#ctx0" brushRef="#br0" timeOffset="143119.69">26839 8260 0,'0'-25'31,"-25"25"16,0 0 0,25 25-31,-50 25-1,50-1-15,0-24 16,0 0-16,0 24 0,0-24 16,75 0-1,-50-25-15,49 50 16,-49-50-1,49 0-15,-49 0 16,0 0-16,25 0 16,-26 0-16,-24-50 15,50 50-15,-50-74 16,50 74-16,-50-50 16,49 50-16,-49-50 15,50 50-15,-50-24 16,49-26-16,-49 25 31,0 0-31,25 25 16,-25-24-1,-49 24 32,-26 0-31,50 24-1,25 26 1,0 0 0,0-26-1,25-24 1,0 0 0,25 0-16,-26 0 15,-24-24 1,0-26-1,0 25 1,0-24 15,0 73 79,25-24-110,-25 25 15,50-25-15,-25 25 16,-1-25 0,26 0-1,-25 0 1,-25-25-1,0 0-15,0 1 16,0-26-16,0 25 16,0 0-1,25 25 63,-1 0-46,-24 25-32,50 25 15,-25-50 17,-25 25-32,49-50 46,-49-25-30,50 1-16,-50 24 16,25 25 46,0 0-46,-25 49-1,49-49 1,-24 0 0,0-24-1,24-26 1,-49 25-16,0-25 16,0 26-16,0-26 15,0 75 95,0 0-110,0 24 15,25-24-15,-25 25 16,75-1-16,-75 1 15,49 0-15,-49-26 0,50-24 16,-50 50-16,0-75 47,0-49-31,-50 49-1,50 0-15,0-49 16,0 49-1,50 0 17,24 25-17,-24-50-15,-25 50 16</inkml:trace>
  <inkml:trace contextRef="#ctx0" brushRef="#br0" timeOffset="143732.88">28749 7565 0,'0'0'0,"74"25"78,-74 50-62,25-1-16,24 0 0,-24 1 16,25-1-16,-25-24 15,-25-25-15,49-25 16,-49 25-16,0-75 62,0 25-62,0 0 16,25-24-16,-25 24 16,50 0-1,-25 25 17,24 0-32,1 50 15,-50-26 1,49-24-1,-49 25-15,0 25 16,0-25 0,0 24-1,0-24 1,-24 25 15,-26-50-15,25 0-16,-24 0 15,24 0-15,0 0 16,25-25 15</inkml:trace>
  <inkml:trace contextRef="#ctx0" brushRef="#br0" timeOffset="143936.71">29493 7937 0,'49'25'47,"-24"-25"-47,-25 50 15,25-50-15,-25 25 16</inkml:trace>
  <inkml:trace contextRef="#ctx0" brushRef="#br0" timeOffset="144070.99">29542 7665 0,'0'0'0</inkml:trace>
  <inkml:trace contextRef="#ctx0" brushRef="#br0" timeOffset="144559.69">29815 7987 0,'50'0'16,"-1"-74"-1,-49 49-15,50 0 0,-50-25 16,0 1 0,0-26-16,0 1 0,0 0 15,0 24-15,0 0 16,0 26-16,0-26 15,-25 50 1,-24-25 0,24 25 31,25 25-16,0 0-16,0 24-15,0-24 0,74 25 16,-49 24-16,-25 1 16,74-26-16,-24 1 15,-25-1-15,24-49 16,-24 50-16,0-50 16,25 0-16,-25 25 15,-1-25-15,26 0 16,-25-25-1</inkml:trace>
  <inkml:trace contextRef="#ctx0" brushRef="#br0" timeOffset="144745.6">30088 7665 0,'0'0'0,"0"-25"15,50-25 1,-1 50 0,-24-25-16,0 25 15,25-49 1</inkml:trace>
  <inkml:trace contextRef="#ctx0" brushRef="#br0" timeOffset="146150.22">23044 12105 0,'24'0'16,"51"0"0,-26-25-16,26 25 15,24-25-15,-25 25 16,1-74-16,-1 74 0,25-50 16,-74 50-1</inkml:trace>
  <inkml:trace contextRef="#ctx0" brushRef="#br0" timeOffset="146419.51">23515 11782 0,'49'25'31,"1"-25"-16,0 50-15,-1-50 16,-24 24-16,25-24 0,-50 50 16,24-50-16,-24 50 15,0 24 1,0-49-16,0 0 16,-49 24-16,49-24 15,0 0 1</inkml:trace>
  <inkml:trace contextRef="#ctx0" brushRef="#br0" timeOffset="147131.47">24209 11584 0,'0'-25'0,"25"25"47,0 50-31,-25-1 0,0-24-16,0 0 15,50 24-15,-50-24 16,0-99 46,0-1-62,-25-24 0,25 25 16,-50 24-16,50 1 16,-25 49-16,25-50 15,0 75 32,25-25-31,25 0-16,-25 25 15,-1-25-15,26 0 16,-50 24-16,50-24 0,-26 0 31,-24-49-15,0-1-1,0 1-15,0-1 16,0 25-16,0-25 16,50 50 62,-50 50-78,74 25 15,-24-26-15,0 26 16,24 98 0,-24-24-16,-1-99 15,-49-1-15,25-49 16</inkml:trace>
  <inkml:trace contextRef="#ctx0" brushRef="#br0" timeOffset="148370.97">25053 11460 0,'0'0'0,"0"-50"31,0 75 63,0 25-79,49-50-15,-49 49 16,50-49-16,-25 25 16,24-25-1,26 0 1,-75-50-16,25 26 15,-25-1-15,0 0 0,0-49 16,0 49 0,-75 25-1,26 0 1,24 0-16,-25 49 16,1-49-16,49 25 15,-25 25 1,25-25-1,25-25 1,-1 0-16,51 0 16,-26 0-16,-24-25 15,25 25-15,24-99 16,-24 74-16,-25-25 0,-25 25 16,49 25-1,-49-49-15,0 24 16,-25-25-1,1 50 17,24 25 15,0 0-32,0 0 1,49-25-16,-49 25 0,50-25 15,-1 49 1,-24-49-16,25 25 16,-25-25 31,-25 50-32,-25-50 1,25 24-16,-50-24 15,1 25 1,24-25 0,25-49-1,0 24 1,25-50-16,-25 1 16,24 24-16,-24 1 0,0 24 15,0-25-15,0 25 16,25 25-16,-25-24 15,0 48 95,50-24-110,-1 75 15,-49-50-15,75 49 16,-75-24-16,74 74 16,-24-99-1,-50-1 1,0-48 15,-25-1-31,25-25 16,0 1-16,0-1 15,0 25-15,0 0 16,0-24 0,50 49-1</inkml:trace>
  <inkml:trace contextRef="#ctx0" brushRef="#br0" timeOffset="148562.84">25995 11336 0,'25'0'16,"50"0"-1,-51-25-15,26 0 16,24-24-16,-49 24 15,0-25-15</inkml:trace>
  <inkml:trace contextRef="#ctx0" brushRef="#br0" timeOffset="149463.24">26814 10492 0,'0'0'0,"49"-24"16,-49-26 0,0 25-1,0 0 1,-24 25 0,-1 0-1,0 0 1,-25 0-1,26 0 1,24 50 0,0 0-1,-25-1-15,25-24 0,0 25 16,0-26-16,0 1 16,0 25-16,49-50 15,-49 49-15,25-49 16,25 50-1,-1-50 1,-24 0-16,25 0 16,-1 0-16,-24 0 15,0 25-15,25-25 16,-1 49-16,1-24 31,-50 25-31,0-25 16,0-1-1,-25-24 1,25 25-16,-49-25 16,24 0-16,-50 0 15,50 0 1,25-49 0,-24 24-1,24 0-15,0-25 16,49 26-16,1-26 15,-25 50 1,-25-50-16,74 50 16,-49 0-16,25 0 15,-26 0 17,26 50-17,0 24 1,-50-49-16,49 25 15,-49-1 1,-49-49 0</inkml:trace>
  <inkml:trace contextRef="#ctx0" brushRef="#br0" timeOffset="149591.34">27310 10542 0,'0'0'16,"0"-50"-1</inkml:trace>
  <inkml:trace contextRef="#ctx0" brushRef="#br0" timeOffset="150775.6">27632 10443 0,'0'0'0,"0"-50"31,0 25-15,-74 25-1,24 0-15,26 0 16,24 25 15,24 50-15,1-26-16,25-24 0,-25-25 16,-1 0-16,1 0 15,50 0 1,-75-25 15,-25 25-15,0 0-1,25 25 1,0 25 0,0-1-16,0-24 15,0 0-15,25 24 16,24 1-16,-49-25 15,50 24-15,-50-24 16,0 0 0,-74-25 31,24-25-32,50-24-15,-25 24 16,25 0-16,0-25 15,0 26-15,0-1 16,25-25-16,-25 25 16,74-24-16,1-1 15,-50 50 1,-1 0 15,26 50-15,-50-25-1,25 24 1,-25 1 0,25-50-16,-25-25 47,0 0-32,0 0-15,0-24 16,0-26-16,0 51 15,0-1-15,49 25 47,-24 25-31,25 24 0,-25-49-1,-1 50 1,26-50-1,-50-25 1,74-25-16,-74 26 16,0-26-16,0 0 15,0 26-15,0-26 16,25 124 62,-25-49-78,50 0 16,-1 25-16,-49-26 15,0 1-15,0 25 16,25-50-16,-25 25 16,-25-25-16,1 0 15</inkml:trace>
  <inkml:trace contextRef="#ctx0" brushRef="#br0" timeOffset="150903.04">28302 10046 0,'0'0'0,"-49"0"0,49-25 16</inkml:trace>
  <inkml:trace contextRef="#ctx0" brushRef="#br0" timeOffset="151465.5">28600 9773 0,'0'0'0,"0"-50"0,0 26 31,-25 24-31,0 0 15,0 0 1,-24 49 15,49 26-15,0-51-16,25 26 16,-25 24-16,49 1 15,-49-1-15,99 26 16,-74-26-16,-25-24 15,50-1-15,-50 1 16,-75-50 15,75-25-15,-24 25-16,24-74 16,0-1-1,0 26-15,24 24 16,-24 0-16,75 25 15,-26-74-15,-24 74 16,-25-25-16,25 25 16,-25-25-16,74 25 62,-74 25-46,25 24-16,-25-24 15,50 25-15,-50-25 16,0-1 0</inkml:trace>
  <inkml:trace contextRef="#ctx0" brushRef="#br0" timeOffset="151608.41">28773 9847 0,'0'0'0,"-49"-24"31,74 24-15</inkml:trace>
  <inkml:trace contextRef="#ctx0" brushRef="#br0" timeOffset="153384.91">29195 9674 0,'0'0'0,"0"-25"16,-25 25 234,25 50-235,0-1 1,0-24-16,0 0 16,0 0-16,0 24 15,0-24-15,25 0 16,0-25-16,-25 49 0,50-49 16,-1 0-1,-24 0-15,0-24 16,24 24-16,1-50 15,-25 25-15,24-24 16,-24 24-16,-25-25 16,50 25-16,-50 1 15,49-26 1,-49 25 15,-24 25-15,-1 0-1,0 0 1,0 0 0,-24 0 15,49 25-15,0 25-16,0-26 15,0 1-15,24 25 16,-24-25-16,75-25 15,-26 0 1,-24 0 0,-25-50 15,0 25-15,50 50 77,-25-25-93,24 0 16,-24 0-16,0 0 16,-25-25-1,0-24-15,0 24 16,0 0-16,0 0 15,0-24-15,0 24 16,0 50 47,0-1-48,49 76 1,1-51-1,-50-24 1,25-25 0,-25-50 15,0 1-15,0 24-1,49 25 32,1 0-31,24 0-1,-24 0 1,0 0 0,-50-25 15,0-24-31,0-1 31,0-24-31,-50 74 16,50-25-16,25 50 78,0-25-78,-25 74 15,49-24-15,-49-26 16,75 26-16,-75-25 16,25-25-1,-50-25 32,25 0-31,0 0-16,0 1 15,0-26-15,25 50 16,-25-50-16,24 50 16,-24-24-16,25 24 15</inkml:trace>
  <inkml:trace contextRef="#ctx0" brushRef="#br0" timeOffset="153534.81">30460 9599 0,'0'100'16,"50"-100"31,-1-25-47,-24 25 16,25-75-16,-25 51 15,-25-51-15</inkml:trace>
  <inkml:trace contextRef="#ctx0" brushRef="#br0" timeOffset="154369.51">29691 10765 0,'0'0'0,"0"25"62,25 49-46,-25 1-16,50-1 15,-50-24-15,0-1 16,24 1-16,-24 0 16,0-25-16,50 24 15,-25-49 48,-25-25-63,0-24 15,0 24-15,0-25 16,0 25-16,49-24 16,-24 24 15,25 25-15,-25 0-1,24 0 16,-49 25-31,25-25 0,-25 49 16,25-49-16,-25 25 16,74-25-16,-74 25 15,0 0 1,0 25 0,-25-50-16,1 24 15,-26-24-15,0 0 16,1 50-16,24-50 15,0 0-15,-24 0 16,49-25 0,0 0-1,24-24 1</inkml:trace>
  <inkml:trace contextRef="#ctx0" brushRef="#br0" timeOffset="154550.41">30237 10939 0,'0'-25'16,"0"50"15,0 0-31,0 24 16,0-24-16,50-25 15,-50 50-15</inkml:trace>
  <inkml:trace contextRef="#ctx0" brushRef="#br0" timeOffset="154676.28">30287 10790 0,'0'0'0,"0"-25"31</inkml:trace>
  <inkml:trace contextRef="#ctx0" brushRef="#br0" timeOffset="155030.57">30510 10641 0,'0'0'0,"0"50"46,0-1-46,0 1 16,0-25-16,49 49 16,-24-49-16,-25 0 15,50 24-15,-50-24 16,-25-25 31,25-49-32,-25 24-15,25 0 0,0-25 16,0 26-16,0-1 16,50-25-1,-25 50-15,24-25 16,1 25 0</inkml:trace>
  <inkml:trace contextRef="#ctx0" brushRef="#br0" timeOffset="155193.34">30733 11063 0,'0'0'0,"25"0"31,0 0-15,24-25-16,1 0 15,-25-24-15</inkml:trace>
  <inkml:trace contextRef="#ctx0" brushRef="#br0" timeOffset="155500.79">31304 10740 0,'0'-49'47</inkml:trace>
  <inkml:trace contextRef="#ctx0" brushRef="#br0" timeOffset="177555.55">4961 11609 0,'0'-25'16,"0"74"62,0-24-78,50 25 0,-50 24 16,49-24-16,-49-1 15,50 1-15,-50-25 16</inkml:trace>
  <inkml:trace contextRef="#ctx0" brushRef="#br0" timeOffset="177724.51">4911 12030 0,'0'25'31,"25"0"-16,0-25-15,25 0 16,-1 0-16,-24 0 16,-25-25-16</inkml:trace>
  <inkml:trace contextRef="#ctx0" brushRef="#br0" timeOffset="177866.43">5085 11906 0,'25'0'31,"24"50"-15,-49-25-1</inkml:trace>
  <inkml:trace contextRef="#ctx0" brushRef="#br0" timeOffset="185720.79">4440 14387 0,'25'0'62,"-25"49"-62,49 1 16,-49-25-16,50 24 15,-50 26-15,50-26 16,-50 1-16,74 0 16</inkml:trace>
  <inkml:trace contextRef="#ctx0" brushRef="#br0" timeOffset="185982.63">4936 14263 0,'0'0'0,"25"0"78,49 49-63,-49-49-15,-25 75 16,50-50-16,-50 24 0,49-24 16,-49 0-16</inkml:trace>
  <inkml:trace contextRef="#ctx0" brushRef="#br0" timeOffset="186140.53">5035 14511 0,'0'0'0,"0"-25"16,0-25 15,25 1-31,0 24 16,25-25-16,24 1 0,-49-1 16</inkml:trace>
  <inkml:trace contextRef="#ctx0" brushRef="#br0" timeOffset="186312.43">5308 14015 0,'0'0'0,"25"0"63,25 49-63,-1-24 15,26 25-15,-26-26 16,26 51-16,-51-26 15,-24-24-15</inkml:trace>
  <inkml:trace contextRef="#ctx0" brushRef="#br0" timeOffset="186735.17">5953 13866 0,'0'-25'16,"50"25"-16,-25-50 0,24 50 16,1-49-16,-25-1 15</inkml:trace>
  <inkml:trace contextRef="#ctx0" brushRef="#br0" timeOffset="186929.05">6176 14015 0,'25'-50'32,"25"25"-17,-25 0-15,24-49 16,-24 24-16</inkml:trace>
  <inkml:trace contextRef="#ctx0" brushRef="#br0" timeOffset="187730.67">6201 13543 0,'25'0'15,"25"0"1,-1 0 0,-24 50-16,25-50 0,-26 0 15,26 0 1,-25 0-16,0 0 0,24 0 16,-24 0-1,-25 25-15,-25 74 16,25-25-1,-49 50-15,49-24 16,-50-1-16,50 0 16,0 0-16,0-24 15</inkml:trace>
  <inkml:trace contextRef="#ctx0" brushRef="#br0" timeOffset="189126.63">6300 15156 0,'0'0'0,"0"-25"94,0-50-79,0 26 1,50 49-16,-50-25 16,25 25-16,0 0 15,-1 0 1,26 0-1,-50 50 1,0-1-16,0 1 0,0-25 16,0 24-16,0-24 15,-25 0 1</inkml:trace>
  <inkml:trace contextRef="#ctx0" brushRef="#br0" timeOffset="189582.37">5928 15503 0,'0'25'47,"0"24"-32,75-49-15,-26 50 16,-24-25-16,25 24 15,-50-24-15,49-25 16,-49 25-16</inkml:trace>
  <inkml:trace contextRef="#ctx0" brushRef="#br0" timeOffset="190438.5">6226 15180 0,'25'0'32,"-25"-24"-1,0 48 125,0 1-140,0 25-1,25-50-15,-25 49 16,74 1 0,-24-50-1,-1 0-15,-24 0 32,-25-25-32,0 0 0,50 1 15,-50-51-15,0 26 16,0-1-16,49 0 15,-49 26-15,0-26 16,-49 0 15,-1 50-15,25 0-16,-24 25 16,-1 0-1,50 25 1,0-26-1</inkml:trace>
  <inkml:trace contextRef="#ctx0" brushRef="#br0" timeOffset="191001.16">6400 15056 0,'-50'0'78,"50"50"-62,-25-50 0,25 25-16,0 24 31,0 1-31,25-50 16,25 74-16,-26-74 15,1 0-15,50 75 16,-1-75-1,-49 0-15,-25-25 16,0-49 0,0 24-16,0-24 0,0-1 15,-25 50-15,25 1 16,-25 24-16,25-50 16,-25 50-1,1 0 1,-26 25-1,25 24 1,-24 26 0,49-50-16,0 24 15,0-24-15,0 0 0</inkml:trace>
  <inkml:trace contextRef="#ctx0" brushRef="#br0" timeOffset="192179.43">6424 15081 0,'0'0'0,"0"25"109,-24-25-30,24 50-48,-25-50-31,25 24 15,0 1 1,0 0 15,0 49-15,49-49 0,-24 0-1,25-25 1,-50 50-1,49-50-15,1 0 16,-25 0 15,0-25-15,24-25 0,-49 25-16,25-24 15,-25-1 1,0 1-1,25 49-15,-25-50 16,0 25-16,0-24 16,0-1-1,0 25 17,-25 25-32,0 0 15,-24 0 1,24 0-1,-25 0 1,1 0 0,-1 0-1,25 50 1,-24-1-16,49 26 16,0-50-1,0 24 1,24-24-16</inkml:trace>
  <inkml:trace contextRef="#ctx0" brushRef="#br0" timeOffset="-161454.15">13047 12576 0,'25'0'47,"0"0"0,-25 50-31,49-26-16,-24 1 15,25 25 1,0-50 0,-26 25-16,1-25 15,25 0-15,-25 0 16,24 0-1,1 0 1,-25 0 0,49 0-1,-49 0-15,0 0 16,-1 0-16,26 0 16,-25 0-16,0 0 15,24 0-15,1 0 16,-25-25-1,-1 25 1,-24-50-16,50 50 16,-50-25-1</inkml:trace>
  <inkml:trace contextRef="#ctx0" brushRef="#br0" timeOffset="-161176.31">13965 12551 0,'0'0'0,"25"0"16,0 0 0,24 0-1,-24 25 1,-25 25 0,0-1-1,0-24 1,0 0-16,-25-25 0,25 74 15,-49-74-15</inkml:trace>
  <inkml:trace contextRef="#ctx0" brushRef="#br0" timeOffset="-159916.22">12998 12576 0,'0'0'0,"0"25"125,0 24-110,0-24-15,0 0 16,0 25 0,0-100 15,0 0-31,0 1 15,0-26-15,0 1 16,0-25-16,0 49 16,0 25-1,0 50 17,0 25-32,0-25 15,0-1-15,49 26 16,50-50-16,50 0 15,-49 0-15,-1 0 16,-25 0-16</inkml:trace>
  <inkml:trace contextRef="#ctx0" brushRef="#br0" timeOffset="-158829.5">13816 12626 0,'25'0'31,"0"0"0,0 0-15,49 0-1,-24 0-15,-26 0 16,1-50-16,25 25 16,-50 0 15,49 25-15,-49-49 15,25 49-31,0 0 31,-25-25-15</inkml:trace>
  <inkml:trace contextRef="#ctx0" brushRef="#br0" timeOffset="-158566.66">14039 12452 0,'50'0'46,"-25"0"-30,24-25 0,1 25-1,-50 25 1,25 0 0,-25 0-16,0 24 15,0 1-15,0-1 0,-25 26 16,0-26-1</inkml:trace>
  <inkml:trace contextRef="#ctx0" brushRef="#br0" timeOffset="-138084.78">14883 12204 0,'0'-25'0,"25"25"46,24 0-30,1 0 0,-1 50-1,-24-50-15,25 49 16,-25 1-16,24 0 16,1 49-16,-1-50 15,51 26-15,-26-50 16,-24 24-16,-1-49 15,-49 50-15,25-50 16,-74 0 62</inkml:trace>
  <inkml:trace contextRef="#ctx0" brushRef="#br0" timeOffset="-137837.21">15404 12824 0,'25'0'46,"24"0"-46,-24 0 0,0-50 16,24 50-16,-24 0 16,25 0-1,-1 0 1,1-24 0,-50-26-1,0 25-15</inkml:trace>
  <inkml:trace contextRef="#ctx0" brushRef="#br0" timeOffset="-137649.25">15726 12526 0,'0'0'0,"-25"-49"31,25 74 16,0 49-31,0-24-1,0-26-15,0 1 16,0 25-16,25-1 16,-25-24-16</inkml:trace>
  <inkml:trace contextRef="#ctx0" brushRef="#br0" timeOffset="-136470.12">16222 13146 0,'0'-24'78,"0"73"-47,50 1-15,-50 0-16,0 49 16,25 0-16,-25 25 15,0-25-15,49-24 16,-49-51-16,0 26 16</inkml:trace>
  <inkml:trace contextRef="#ctx0" brushRef="#br0" timeOffset="-135871.24">16197 13221 0,'0'-25'0,"0"0"31,0 50 16,-24-25-32,24 25-15,0 25 16,0 24 0,0-24-16,0-26 15,0 26 1,-25 0-16</inkml:trace>
  <inkml:trace contextRef="#ctx0" brushRef="#br0" timeOffset="-135451.15">16222 14039 0,'0'-24'47,"50"24"-31,-25-50-16,-1 50 16,26-50-16,-25 50 15,-25-24-15,50 24 16</inkml:trace>
  <inkml:trace contextRef="#ctx0" brushRef="#br0" timeOffset="-134429.33">16073 15478 0,'0'50'47,"25"-25"-32,-25 24-15,50 1 16,-50 24-16,25 1 16,-25-26-16,49 26 15,-49-26-15,0 1 16,25-1-1</inkml:trace>
  <inkml:trace contextRef="#ctx0" brushRef="#br0" timeOffset="-133907.15">16346 15553 0,'0'-50'46,"0"25"1,0 0 16,0 50 15,0 0-78,50 49 16,-50-24-16,50 0 15,-1 24-15,-49 0 16,50 1-16,-50-50 15,25-25-15,-25 24 16</inkml:trace>
  <inkml:trace contextRef="#ctx0" brushRef="#br0" timeOffset="-133110.68">17462 15404 0,'50'0'16,"0"-50"-1,-25 25-15,49 0 16,-24 25-16,-1-74 16</inkml:trace>
  <inkml:trace contextRef="#ctx0" brushRef="#br0" timeOffset="-132847.39">17636 15156 0,'25'0'31,"0"-25"-15,24 25-16,1 0 15,-25 0-15,0 25 16,-25 24 0,49-49-1,-49 50 1,0-25-16,25 24 16</inkml:trace>
  <inkml:trace contextRef="#ctx0" brushRef="#br0" timeOffset="-132090.53">18281 14734 0,'-25'-25'16,"25"-24"-16,50-1 16,-1 25-1,-24 25 1,-25-49-1,25 49 1,-25 24 0,0 51-1,0-50-15,0-1 16,0 1-16,0 25 16,0-25-16,0-1 15,50-24 1,-26 0-1,1 0 1,25 0 15,0 0-15,-26 0 0,-24 25-1,25-25-15,-25 50 16,50-50-16,-50 49 15,0 1 1,0 0 0,-75 24-16,51-74 15,-26 50-15,0-50 16,-24 24-16,49-24 16,-25 0-1</inkml:trace>
  <inkml:trace contextRef="#ctx0" brushRef="#br0" timeOffset="-131311.25">18256 14808 0,'-25'0'78,"25"-74"-47,0 49-15,0 0-16,0 1 15,0-26-15,50 50 16,0-25-16</inkml:trace>
  <inkml:trace contextRef="#ctx0" brushRef="#br0" timeOffset="-127119.02">12452 17214 0,'0'0'0,"0"-24"47,-25 48 63,25 1-95,0 74 1,0-74-16,0 25 16,25-50-1,25 25-15,-1-25 0,1 0 16,-1 0-16,1 0 15,-25 0-15,0-75 16,24 26 0,-49 24-16,0 0 15,0-25-15,0 26 16,-74-26-16,24 50 31,1 0-31,-1 0 16,0 0-1,1 0 1,49 25 0,0 0-1</inkml:trace>
  <inkml:trace contextRef="#ctx0" brushRef="#br0" timeOffset="-126841.2">12849 16942 0,'0'0'0,"74"24"78,-74 1-78,50-25 15,-25 50-15,-25-1 16,49-24-16,-49 0 16,50 25-16,-50-26 0</inkml:trace>
  <inkml:trace contextRef="#ctx0" brushRef="#br0" timeOffset="-126568.84">13246 16818 0,'0'0'0,"49"-50"32,26 0-17,-50 50-15,24-24 16</inkml:trace>
  <inkml:trace contextRef="#ctx0" brushRef="#br0" timeOffset="-126398.95">13469 16966 0,'0'-49'16,"50"-1"-1,-26 50-15,-24-49 16,50 24-16,-50 0 16,25-25-16</inkml:trace>
  <inkml:trace contextRef="#ctx0" brushRef="#br0" timeOffset="-126120.18">13816 16173 0,'0'0'0,"0"-25"31,50 25 0,-1 25-15,-24 24-16,25 1 16,-25 24-16,24 50 15,1-49-15,-25-1 16,-25-24-16</inkml:trace>
  <inkml:trace contextRef="#ctx0" brushRef="#br0" timeOffset="-125619.39">13816 16173 0,'0'0'0,"0"49"31,0-24-15,0 0-16,0 24 16,50-24-16,-50 0 15,0 50 1</inkml:trace>
  <inkml:trace contextRef="#ctx0" brushRef="#br0" timeOffset="-125324.91">14015 16694 0,'49'0'16,"1"-25"0,-25 25-16,24-75 0,1 51 15,-1-26-15,1-49 16</inkml:trace>
  <inkml:trace contextRef="#ctx0" brushRef="#br0" timeOffset="-111600.93">12402 11906 0,'0'0'0,"-49"0"0,-1 50 16,25-50-16,-24 25 16,-1 24-1,50 1-15,-50-1 16,50-24-16,0 25 16,-24 0-16</inkml:trace>
  <inkml:trace contextRef="#ctx0" brushRef="#br0" timeOffset="-107753.99">12923 11956 0,'0'25'531,"25"74"-515,-25-74-1,0-1-15,0 1 16,0 25-16,0 0 15,0-26 17,0 1 30,0 25 219,50-50-218,-75 0 171</inkml:trace>
  <inkml:trace contextRef="#ctx0" brushRef="#br0" timeOffset="-69664.86">24705 14114 0,'-49'99'172,"49"-49"-157,0-1-15,0 26 0,0-1 16,0 1-16,0-26 16,0 1-16,0-25 15,25 24-15,-25-24 16,0 0-1,-25 24 1</inkml:trace>
  <inkml:trace contextRef="#ctx0" brushRef="#br0" timeOffset="-68748.68">25623 14139 0,'0'0'0,"0"24"125,0 51-110,-49-50 1,49 49-16,0-24 16,0-1-16,0 26 15,0-50-15,0-1 0,49-24 16,-49 50-16,50-50 16,-25 0-16,-1 0 15,26 0 1,-25-25-1,-25-49 1,0 49 0,0-25-16,0 26 15,0-1-15,0-25 16,-25-24 0,-25 49-1,-24 25 1,74-25-16,-50 25 15,1 0 1,24 0 0</inkml:trace>
  <inkml:trace contextRef="#ctx0" brushRef="#br0" timeOffset="-64453.52">26640 14188 0,'0'-25'0,"25"25"62,-75 0 157,26 0-188,-1 50 0,25-25-15,0 0 0,-50-25-16,50 24 15,0 26 1,0-25-1,0 0 1,0 24 0,0-24-1,25-25 1,-25 25-16,25 25 31,-25-26-15,25-24-1,-25 25-15,49-25 32,-24 0-17,0 0 1,0 0 0,24 0 15,-24 0 0,0 0-15,-25-49-16,0 24 15,49 25-15,-49-25 16,0 0 0,25 25-1,-25-49 1,0 24-1,0 0 17,0-25-17,0 25 1,0 1 0,0-26 15,-49 25 0,49 0 0,-25 25-15,0 0 0,-25 0 15,26 0 0,-1 0 0,-25 0 1,25 0-1,1 0 16,-1 0-32,25 25 17,0 25-1,-50-50-16,50 25 1,0-1 0,0 1-1,0 25 1,0-25 0,0 0 15,0 24-16,25-49 1,-25 25-16,0 0 16,25-25-1,-25 25 1,25 24 15,24-49 0,-49 25-15,25-25 15,0 0 1,0 0-17,24 0 1,-24 0 15,-25-25-15,25 25-16,-25-49 15,49 49 1,-49-25 0,0 0-1,0-25 1,0 1 15,0 24-31,0-25 31,0 1-15,0-1 15,0 25 16,-24 25-31,-1 0-1,0 0 32,25-25-31,-50 25-1,26 0 17,-1 0-17,0 0 48,-25 0-32,50 25-15,-24 25-1,24-25 1,-50 24 15,50-24-15,0 0 15,0 0-15,0 24-1,25-49-15,-25 25 16,0 0 0,25-25-1,-25 50 1,0-26 15,24-24-15,-24 25-1,50-25 1,-50 25 0,25-25-1,0 50 16,24-50-15,-24 0 0,0 0-1,0 0 1,24-50 0,-24 50-1,-25-25-15</inkml:trace>
  <inkml:trace contextRef="#ctx0" brushRef="#br0" timeOffset="-63177.79">24656 14114 0,'0'-25'31,"49"25"47,-49-25-46,0 75 46,25-25-78,-25 49 15,50 25-15,-50 25 16,25-49-16,-25-1 16,49-24-16,-49-1 15,25 1-15,-25-25 16</inkml:trace>
  <inkml:trace contextRef="#ctx0" brushRef="#br0" timeOffset="-61693.54">24780 14312 0,'-25'0'15,"25"-49"-15,0 73 63,0 26-48,0 0-15,0 24 16,0 25-16,50-49 16,-50 74-1,24-74-15,-24-26 0,0 26 16,0-75 46,0 0-62,0-24 16,0-1-16,0 1 16,0-1-16,-24 25 0,24-24 15,0 73 63,0 26-78,0-25 16,0 0-16,0 24 16,0 1-1,0-25 1,0-75 31,0 25-32,-25-24-15,25-1 0,0 0 16,0-24-16,0 124 47,0 24-32,0-24-15,0-26 16,0 1-16,0 25 16,0-75 46,0 0-62,0 0 16,-25 50 31,25 0-47,0 25 15,0-75 63,0 0-62,0-25 0,0 26 46,0-26-46,0 25-1,0-24 1</inkml:trace>
  <inkml:trace contextRef="#ctx0" brushRef="#br0" timeOffset="-60897.29">27384 14461 0,'0'0'0,"0"-25"16,0-24 15,50-1-31,0 25 0,24-24 15,-24 24-15,-1-25 16,1 25-16,24-24 16,-49 24-16</inkml:trace>
  <inkml:trace contextRef="#ctx0" brushRef="#br0" timeOffset="-60589.22">27707 14039 0,'49'0'47,"1"0"-31,-25 0-16,0 0 15,24 0-15,-24 50 16,25 24 0,-50-49-16,0 0 15,0 0-15,-50 24 16,25-24-16,0-25 0,25 75 16,-49-75-1</inkml:trace>
  <inkml:trace contextRef="#ctx0" brushRef="#br0" timeOffset="-60207.61">28178 13742 0,'0'0'0,"0"-25"16,0 50 78,0 0-79,0 24-15,0 1 16,0-1-16,0 1 15,0 0 1,25-1 0,0-49-1,24 0 1,26 0 0,-50-25-16,-1-24 0,-24 24 15,75-25-15</inkml:trace>
  <inkml:trace contextRef="#ctx0" brushRef="#br0" timeOffset="-59740.84">28674 13618 0,'0'0'0,"0"-25"16,0 0 46,-25 25-31,1 0 1,24 50-17,0-25 1,0-1-1,24 26 1,-24 0-16,25-1 16,-25-24-1,50 25 1,-50-1-16,25-49 16,-25 25 30,-25-25-30,25 25-16,-75-25 16,26 0-16,49 49 15,-50-49-15</inkml:trace>
  <inkml:trace contextRef="#ctx0" brushRef="#br0" timeOffset="-59478.82">28997 13519 0,'0'0'0,"0"24"78,49-24-78,-49 50 16,0 0-16,25-26 16,-25 1-16,0 25 15,0-25-15,0-1 16,0 1-16</inkml:trace>
  <inkml:trace contextRef="#ctx0" brushRef="#br0" timeOffset="-59119.32">29071 13494 0,'0'0'0,"0"-25"0,0-25 16,0 1-1,75 49 1,-51 0-1,1 0 32,25 49-31,-1 1 0,-49-25-16,25 24 15,25 1 1,-50-25-1,0 0 1,-25 24 15,0-49-31,-49 25 16,-1-25-16</inkml:trace>
  <inkml:trace contextRef="#ctx0" brushRef="#br0" timeOffset="-58279.04">24160 14139 0,'-50'0'0,"25"0"16,-24 0-16,24 0 16,0-50-16,-24 50 15,24-50-15,25 26 16,-75-26-16,75 25 0,-25 0 16,25-24-1,0 24-15,0-25 16,0 26-1,25 24-15,25-50 16,-25 50-16,0-25 16</inkml:trace>
  <inkml:trace contextRef="#ctx0" brushRef="#br0" timeOffset="-57985.76">23912 13667 0,'0'0'0,"0"-49"31,25 49-31,-1 0 16,26-50-16,24 50 16,-49 0-16,0 0 15,25 0 1,-1 0-1,-49 50 1,0-1-16,0-24 16,0 0-16,0 25 15,0-26-15,0 26 16</inkml:trace>
  <inkml:trace contextRef="#ctx0" brushRef="#br0" timeOffset="-57296.72">24482 13370 0,'0'0'0,"50"0"62,-25 0-46,-25 25-1,-25-25 48,25-50-48,-50 0-15,50 26 16,0-1-16,-25-25 16,25 25-1,25 25 32,0 0-47,25 0 16,-26 0-16,1 0 15,25 0-15,-25-25 16,24-74 0,-49 74-16,0 1 15,0-1-15,0-25 16,0 1 0,50 49 62,-1 24-63,-24-24-15,25 50 16,-50-25-16,50 24 16,-50-24-16,0 0 15,24 25-15,-24-1 16</inkml:trace>
  <inkml:trace contextRef="#ctx0" brushRef="#br0" timeOffset="-56778.44">25152 12824 0,'0'-50'16,"0"1"-1,0 24 1,0 0 15,50 75 79,-50-1-110,49-24 15,-49 0-15,50 25 16,-50-26-16,49-24 15,-49 50-15,0-25 32,-24-25 30,24 49-62,-50-49 0,-24 25 16,49-25-1</inkml:trace>
  <inkml:trace contextRef="#ctx0" brushRef="#br0" timeOffset="-56508.41">25425 12675 0,'0'0'0,"25"0"94,-25 50-79,24-1-15,-24-24 16,0 0-16,0 25 15,0-26-15,0 1 16,0 25 0</inkml:trace>
  <inkml:trace contextRef="#ctx0" brushRef="#br0" timeOffset="-56172.88">25474 12849 0,'0'-25'15,"0"50"-15,0-75 16,0 25-16,0-24 0,0 24 15,0 0 1,0-24 15,50 49-31,-25 0 32,-25 49 14,0-24-30,0 0-16,25 24 0,-25-24 16,49 0-1,-49 25-15,0-1 32,0-24-1,-49 0-16,24-25 1</inkml:trace>
  <inkml:trace contextRef="#ctx0" brushRef="#br0" timeOffset="-52766.63">25226 15627 0,'0'-25'78,"-24"25"-62,24 50 62,0-1-78,0 1 15,0 49-15,0-49 16,0-1-16,0-24 16,74 25-16</inkml:trace>
  <inkml:trace contextRef="#ctx0" brushRef="#br0" timeOffset="-52309.91">25772 15652 0,'0'0'0,"0"-25"16,25-25-1,24 50 1,-49-24-16,0 48 62,0 1-62,-24 25 16,24-25-16,0-1 16,24 26-16,1-50 15,0 25-15,25-25 16,-25 0-16,-1-25 15,-24 0-15,0-24 16,0-1-16,0 25 16,0 0-16,-49 25 15,-1-74-15,0 74 16,1 0-16,-1 0 0,1 0 16,24 0-16,0 25 15,25 0 1</inkml:trace>
  <inkml:trace contextRef="#ctx0" brushRef="#br0" timeOffset="-52045.75">26591 15379 0,'0'0'0,"0"25"47,49 24-47,1 1 15,-25 24-15,24-24 16,-49 0-16,0-1 15,0 1-15</inkml:trace>
  <inkml:trace contextRef="#ctx0" brushRef="#br0" timeOffset="-42524.72">24532 17165 0,'0'0'0,"0"-25"31,0 0 1,25 25-17,-25 25 63,0 25-78,0-1 16,0 1-16,0 24 16,0 1-16,49-1 15,26-24-15,-26-1 16,1-49-16,-1 25 15,1-25-15,-25 0 16,-25-25-16,50-49 16,-50-50-16,0 25 0,-25 49 15,25 0-15,-75 1 16,50 49-16,-24-50 16,24 50-16,0 0 15,-24-25-15,24 25 16,0 0-16,-25 0 15,50 25 1,0 25 0</inkml:trace>
  <inkml:trace contextRef="#ctx0" brushRef="#br0" timeOffset="-41933.75">25598 16991 0,'0'0'0,"0"-25"31,25 1-31,-25 73 63,0 26-48,0-51 1,0 26-16,0-25 16,0 0-16,50 49 15,-1-74 1,-24 0-16,0 0 16,0 0-16,24 0 15,-24-74-15,-25 49 0,50 0 16,-50-25-16,0 26 15,-25-26 1,0 50-16,-24-50 16,24 50-16,0 0 15,0 0-15,-24 0 16,49 50 31,0 0-32</inkml:trace>
  <inkml:trace contextRef="#ctx0" brushRef="#br0" timeOffset="-41338.31">26591 16793 0,'0'0'0,"0"-25"15,-25 25 32,0 0-15,25 25-1,0 24-16,25 1 1,24-50-16,-24 25 0,0-25 16,25 0-16,-1 0 15,-24 0 1,-25-50 0,50 50-1,-50-49-15,0-1 16,0 0-1,-25 26 1,-50 24 0,51 0-16,-1 0 15,-25 0-15,1 0 16,24 0 0,25 49-16</inkml:trace>
  <inkml:trace contextRef="#ctx0" brushRef="#br0" timeOffset="-39590.67">27335 15156 0,'0'0'0,"0"-25"0,74-25 16,-49 50 0,0 0-16,0 0 15,24 0-15,-49 50 16,25-1-16,-25 1 16,0 0-16,50-1 15,-50-24-15,0 50 0,24-26 16,-24 1-16,75-25 15,-1 24-15,-49-49 16,0 0-16,0 0 16,49 25-1,-74 49 1,0 26-16,0 48 16,-74 26-16,74 0 15,-50-25-15,50-25 16,0 0-16,0 0 15,0-75-15,25-24 16,-100-25 31,26 0-31,-26 74-16,1-74 15</inkml:trace>
  <inkml:trace contextRef="#ctx0" brushRef="#br0" timeOffset="52135.98">19298 15726 0,'0'0'0,"74"0"15,1 50-15,-1-50 0,1 0 16,-26 0-16</inkml:trace>
  <inkml:trace contextRef="#ctx0" brushRef="#br0" timeOffset="56439.86">20464 16421 0,'25'0'141,"49"0"-125,0 0-16,51 0 15,147 0 1,-73 0-1,-100 0 1,-124 0 47,0 0-32,25-50-16</inkml:trace>
  <inkml:trace contextRef="#ctx0" brushRef="#br0" timeOffset="56881.28">21034 16222 0,'0'25'63,"25"-25"-48,-25 25-15,75-25 16,-51 0-16,26 25 16,-25-25-16,24 0 0,-24 49 15,0-49-15,25 0 16,-75 0 31,0 50-32,0-25-15,-24 49 16,24-49-16,25 25 16,-75-1-16,75-24 15,-24 0-15</inkml:trace>
  <inkml:trace contextRef="#ctx0" brushRef="#br0" timeOffset="58966.14">22027 16148 0,'0'-50'0,"0"75"94,-25 49-79,0-24-15,25 0 16,-74-1-16,49 1 15,-25 0-15,25-1 16,1-49-16,24 25 16</inkml:trace>
  <inkml:trace contextRef="#ctx0" brushRef="#br0" timeOffset="59230.27">21754 16197 0,'0'0'0,"25"0"32,24 0-17,-49 75-15,50-50 0,-1 24 16,-49-24-1,50 0-15,-50 25 0,50-26 16,-50 26 0,49-50-16</inkml:trace>
  <inkml:trace contextRef="#ctx0" brushRef="#br0" timeOffset="59723.25">22225 16197 0,'0'-24'16,"25"24"0,-25-25 15,0 50 47,0 24-78,0-24 16,0 0-16,0 0 15,25 24-15,24-49 16,1 50-16,-1-50 0,-24 0 15,0 0-15,25 0 16,-50-50 0,0 25-16,-25-24 15,25 24-15,-50-25 16,25 50-16,-24-49 16,-1 49-16,25 0 15,1 0-15,-26 0 16,0 0-1,75 0 17</inkml:trace>
  <inkml:trace contextRef="#ctx0" brushRef="#br0" timeOffset="60037.96">22597 15974 0,'0'0'0,"25"0"16,-25 25 46,49 25-62,-49-26 16,0 26-16,0 0 16,0 24-16,0-24 15,0-26-15,0 1 16,0 25 0</inkml:trace>
  <inkml:trace contextRef="#ctx0" brushRef="#br0" timeOffset="60586.88">22547 16049 0,'0'0'0,"0"-50"16,0 25-1,50 0 17,-25 25-32,24 0 15,1-49-15,0 49 16,-1 0-16,-24 0 0,0 0 15,25 0 1,-50 74 0,0-49-1,-50 25 1,25-1 0,0-49-1,25 25-15,-49-25 31,49 25 16,0 0-31,25-25-16,-1 49 16,1-49-16,50 25 15,-26-25-15,26 50 16,-1-50-16,-49 24 15,24-24-15</inkml:trace>
  <inkml:trace contextRef="#ctx0" brushRef="#br0" timeOffset="61516.18">22572 16049 0,'0'-25'16,"25"25"93,-25 74-93,0 1 0,0-26-16,25 1 15,-25-1-15,0 1 16,49-50-16,-49 50 15</inkml:trace>
  <inkml:trace contextRef="#ctx0" brushRef="#br0" timeOffset="62799.25">17686 17959 0,'0'0'0,"25"0"78,-25-25-62,49 25-16,1 0 16,24 0-16,1 0 0,-1 0 15,25 0-15,25 0 16,-49 0-16,-26 0 16,1 0-16</inkml:trace>
  <inkml:trace contextRef="#ctx0" brushRef="#br0" timeOffset="63114.07">18182 17735 0,'25'0'16,"24"0"0,-49 25-16,75 0 15,-26 25-15,-49-26 16,25 26-16,-25 0 15,0-1-15,0 1 16,-50-25-16,1 24 0,-1-24 16,1-25-1,-1 0-15</inkml:trace>
  <inkml:trace contextRef="#ctx0" brushRef="#br0" timeOffset="67953.05">18901 18157 0,'25'0'78,"-25"-25"-62,0-24-16,50-26 16,-50 1-16,24-25 15,-24-1-15,50 26 16,-50 0-16,50 24 0,-50 0 15,0 25 1,24 25-16,1 0 31,0 0-15,49 50 0,-74-25-1,50 25-15,-25-26 16,24 1-16,-49 25 15,50-25-15</inkml:trace>
  <inkml:trace contextRef="#ctx0" brushRef="#br0" timeOffset="68167.92">19248 17760 0,'0'0'0,"-74"0"31,99-25 16,0 25-47,24-49 16,1-1-16,-1 25 15,1-24-15,24 24 0</inkml:trace>
  <inkml:trace contextRef="#ctx0" brushRef="#br0" timeOffset="68745.31">19670 17438 0,'0'24'47,"0"26"-32,50-50-15,-50 50 16,0-25 31,0-1-31,-25-48 62,25-1-78,0-25 15,0 25-15,-25 25 16,25-25-16,50 25 47,-1 50-32,-24-50-15,25 50 16,-1-25 0,-24-25-1,-25-25 1,0-25 0,0 0-16,0 1 15,0-1-15,0-24 16,0 49-16,-49 0 15,49-24 1,0 98 15,-25-49-31</inkml:trace>
  <inkml:trace contextRef="#ctx0" brushRef="#br0" timeOffset="69242.36">19397 17611 0,'0'-24'32,"0"48"-1,0 26-16,25 0-15,-25 24 16,25-24-16,-25-1 16,74 1-16,-74-25 15</inkml:trace>
  <inkml:trace contextRef="#ctx0" brushRef="#br0" timeOffset="69773.81">20315 17140 0,'0'0'0,"50"99"62,-50-74-46,0 0-16,24 24 15,-24 1-15,0-25 16,0 0-16,0 24 16</inkml:trace>
  <inkml:trace contextRef="#ctx0" brushRef="#br0" timeOffset="70117.1">20290 17239 0,'0'0'0,"0"-25"16,0-24-1,25 24 1,25 25-16,-26 0 16,1 0-16,50 0 15,-26 50 1,-49-1 0,0 1-16,50-25 15,-50-1-15,0 51 16,0-50-16,-25-1 0,25 26 15,-50-25-15,50 0 16,-74 24-16,24-24 16,26 25-16,-1-25 15,-25-25-15</inkml:trace>
  <inkml:trace contextRef="#ctx0" brushRef="#br0" timeOffset="77643.03">8012 17363 0,'0'-49'31,"-25"49"-31,25-25 16,0 0 30,0 0-14,25 25-32,0 0 15,24 0-15,-24 0 0,0 0 16,25 0-16,-26 25 16,-24 49-16,25-49 15,-25 0-15,0 25 16,0 24-1,0-24 1,-25-50 0,-24 0-1,24-25 1,25-25-16,0 1 16,0-1-16,0 0 15,0 1-15,25-1 16,-25 25-16,49 1 0,-49-51 31,25 50-31,-25-24 16,0 24-1,0 75 48,0-26-48,0 26-15,25-25 16,0 0-16,49 24 16,-24-49-16,-1 50 15,1-50-15,0 0 16,-1 0-16,-24 0 0,0 0 16</inkml:trace>
  <inkml:trace contextRef="#ctx0" brushRef="#br0" timeOffset="78771.48">9376 16942 0,'0'0'0,"0"24"47,0 26-32,0 24-15,0-49 16,0 0-16</inkml:trace>
  <inkml:trace contextRef="#ctx0" brushRef="#br0" timeOffset="79466.05">9798 16594 0,'0'0'0,"-25"0"31,-25 0-15,26 0-1,-1-49-15,-25 49 16,25-25-16,1 25 16,-26-50-16,25 50 15,25-74-15,-49 74 16,49-50-16,0 1 16,0-1-1,24 50 16,26 0-15,-25 0 0,-50 50 46,25-1-46,0-24-1,0 0 1,0 25 0,0 24-1,0-49-15,0 0 16,0 24-16,0-24 16,50-25 15,-26 0-31,1-25 15,50-24 1,-75 24-16,0 0 16</inkml:trace>
  <inkml:trace contextRef="#ctx0" brushRef="#br0" timeOffset="80253.56">10021 16024 0,'0'0'0,"0"-25"16,50 25 15,-1 0-15,-24 50-16,25-50 15,-25 74-15,-1-74 16,26 25-16,0-25 16,-26 0-1,-24-25-15,0 0 16,0-24-16,0-1 15,0 25-15,0 0 16,0-24-16,0 74 78,50-1-47,-50 1-31,50 50 0,-26-26 16,26 1 0,-25-1-16,-25 26 0,49-1 15,-49-24-15,0-25 16,0 0-16,-24 24 16,-26-24-1,0-25 1,26 0-1,24-25-15,0-49 16,0 24 0,0-24-16,0-26 15,49 1-15,1 50 0,-1-1 16</inkml:trace>
  <inkml:trace contextRef="#ctx0" brushRef="#br0" timeOffset="86217.66">20290 17314 0,'0'-25'15,"0"0"79,25 25-47,25-50-16,-26 50 1,26-24-17,-25 24 16,0 0 1,74 74-1,-74-74 0,-25 25 16,0 24-16,0 100 1,-100 0-1,-73-74 16,98-26-47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48:01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6796 0,'0'-24'0,"0"73"203,0 1-203,0-25 15,0 24 1,25-49 0,-25 25-16,24-25 15,1 0 1,25 0 0,-50-49-16,0-1 15,0 0 1,-25 50-1,25-49 1,-25 49 0,0 0-1,25 24 1,-24-24-16,24 25 16,0 0-1,0 25 1</inkml:trace>
  <inkml:trace contextRef="#ctx0" brushRef="#br0" timeOffset="321.8">3894 6896 0,'25'0'47,"25"0"-32,-1 0-15,1 0 16,24 0-16,26 0 16,-1 0-16,0 0 15,-49 0-15</inkml:trace>
  <inkml:trace contextRef="#ctx0" brushRef="#br0" timeOffset="1308.18">4043 6276 0,'25'24'140,"0"-24"-124,-25 25 0,49-25-16,-24 0 31,-25-25-31,0-24 16,0 24-16,0 0 15,0 0-15,0-24 16,25 74 109,-25 24-125,74-24 15,-74 25 1,50-26-16,-50 1 0,25 25 16,-25-25-16,0 24 15,0-24 1,0 25 15,-25-50 0,-25-25-15</inkml:trace>
  <inkml:trace contextRef="#ctx0" brushRef="#br0" timeOffset="1668.97">4093 6226 0,'0'0'16,"0"25"15,0 0-15</inkml:trace>
  <inkml:trace contextRef="#ctx0" brushRef="#br0" timeOffset="2334.92">4316 6945 0,'99'-49'32,"-24"49"-32,-1 0 15,25-50-15,125 50 31,-175 0-31,26 0 32</inkml:trace>
  <inkml:trace contextRef="#ctx0" brushRef="#br0" timeOffset="2629.89">4812 6474 0</inkml:trace>
  <inkml:trace contextRef="#ctx0" brushRef="#br0" timeOffset="3122.16">4862 6449 0,'0'-25'0,"0"75"94,0 0-94,0-1 15,0 26-15,0 49 16,124 397-1,-99-249 17,-25-222-17,-25-100 32</inkml:trace>
  <inkml:trace contextRef="#ctx0" brushRef="#br0" timeOffset="4073.57">4762 6573 0,'0'0'0,"25"-25"94,-25-24-63,25 49 63,50 0-79,-26 49-15,1-49 16,49 50-16,0-50 16,0 74-16,-24-74 15,-50 50-15,24 0 16,-49-26-1,50 1 17,-50 25-1,25-50-31,-25 25 62,0 0-46,-50-25 0,50 24-16,-25-24 15,25 75-15,-49-75 16,-1 74-16,25-49 0,0 25 16,-24-1-1,24-24-15,-25 25 0,26-50 16,24 49-16,-25-49 15</inkml:trace>
  <inkml:trace contextRef="#ctx0" brushRef="#br0" timeOffset="4860.1">5482 6573 0,'0'25'125,"0"0"-110,0 24-15,0-24 16,0 25-16,0-1 16,25 26-16,24-50 15,-24 0-15,0-25 16,24 74-16,-24-74 15,25 0 1,-1 0 15,-49-50-31,0 26 16,0-1-16,0-50 16,0 26-1,-49-26 1,-1 50-1,25 25-15,-24 0 16,-1 0 0,1 0-1,-1 0 1,25 0 0,25 25-16,-25-25 15,25 25-15</inkml:trace>
  <inkml:trace contextRef="#ctx0" brushRef="#br0" timeOffset="6736.58">5854 6747 0,'-25'0'15,"50"0"110,0 0-125,0 0 16,24 0-16,1 0 15,-1 0-15,-24-25 16,25 25-16,-1 0 16,1 0-1,-25 0 1,0 0-16,24 0 16,-24 0-16,0-50 15,24 50-15,-24 0 16,0 0-16,0 0 15,-25-24-15,49 24 16,-24 0-16,0 0 16,25 0-1,-1 0 1,-24 0 0,0 0-16,24 0 15,1 0 1,-25 0-1,0 0 1,24 0 0,1 0-1,-25 0-15,0 0 16,24 0 0,1 0-16,-1 0 15,1 0 1,0 0-1,-1-25 1,1 25 0,-1 0-1,-24 0-15,0 0 16,25 0-16,-26 0 16,26 0-1,0 0 1,-1 0-1,1 0-15,-25 0 32,-1 0-17,1 0 1,25 0 0,-25 0 15,-1 0-16,1 0 1,25 0 0,-25 0 15,0 0-31,24 0 31,1 0-31,-50-50 16,25 50-16,-1 0 15,26 0 17,-25 0-17,0 0 1,-25-25 0,24 25-16,26 0 31,-25 0 0,0 0 0,24 0-15,-24 0 0,0 0 46,0 0-31,24 0-15</inkml:trace>
  <inkml:trace contextRef="#ctx0" brushRef="#br0" timeOffset="10169.99">3845 6176 0,'-25'0'62,"25"25"16,0 0-62,0 25 0,99-1-1,-74-49 1,0 50-16,74-1 31,-99-73 16,50 24-31,-50-100-1,0 76-15,0-1 16,0 0-16,0-25 16,0 26-16,-25 24 15,25-25-15,-25-25 31,25 25-15,0 1 62,0 48-15,50-24-63,-50 75 15,99-26-15,-74-24 0,-1 25 16,26-1 0,-25-24-16,24 25 0,-49-25 15,25 24-15,-25-24 16,0 25-1,0-26-15,-25 26 16,25-25-16,-49 24 16,-1-49-1,25 0 17,25-49-17,-24 24-15,24-25 16,0-24-16,0-25 15,0 0-15,74-1 16,-24 51-16,-26-1 0,-24 25 16</inkml:trace>
  <inkml:trace contextRef="#ctx0" brushRef="#br0" timeOffset="21269.33">4018 9054 0,'0'0'0,"0"-25"47,-24 25 31,24 25-78,-25 49 15,25-49 1,0 0-16,0 49 16,49-49-16,-24 25 15,25-50-15,-1 0 16,26-75-1,-75 50 1,0 1-16,0-26 16,-25 0-1,-25 26-15,26 24 16,-1 0-16,-25 0 16,25 0-16,-24 0 15</inkml:trace>
  <inkml:trace contextRef="#ctx0" brushRef="#br0" timeOffset="21652.1">4167 9178 0,'50'0'31,"-1"0"-15,1 0-16,0 0 16,24-25-16,25 25 15,0 0-15,25-50 16,-49 50-16,-25 0 0,-26 0 16,-24-24-1</inkml:trace>
  <inkml:trace contextRef="#ctx0" brushRef="#br0" timeOffset="22034.86">4911 8682 0,'0'-25'47,"0"50"0,0 24-47,50-24 16,-50 74-16,0-24 15,25 24-15,-25 0 0,49 25 16,-49-49-16,50-26 16,-50 1-16,0-25 15,25-25-15,-25 74 16,-25-124 15</inkml:trace>
  <inkml:trace contextRef="#ctx0" brushRef="#br0" timeOffset="22710.94">4961 8731 0,'-25'0'0,"50"0"110,25 0-95,-1 75-15,-24-75 16,25 49-16,24-24 16,-24 25-16,-1-26 15,26 26-15,-1-25 16,-24-25-16,-26 99 16,51-49-1,-50-25 1,-1-25-1,-24 49 17,0-24-1,0 0-31,-49 24 16,-1-24-16,1 50 15,-51-51-15,51 26 16,-1-25-16,1 24 15,24-49-15,25-24 47</inkml:trace>
  <inkml:trace contextRef="#ctx0" brushRef="#br0" timeOffset="23272.92">5705 8905 0,'0'-25'16,"0"50"62,0 49-63,0-24 1,0 24-16,0-24 16,0 0-16,25 24 15,49-49-15,-24-25 16,-25-50-1,-25 25 1,0-24-16,0-50 16,0 49-1,-25 25-15,-25-25 16,1 50 0,24 0-16,0-49 15,-25 49-15,26 0 16,-1 25-16,25-1 15</inkml:trace>
  <inkml:trace contextRef="#ctx0" brushRef="#br0" timeOffset="24169.97">5854 8979 0,'25'0'141,"24"0"-125,-24 0-16,0 0 15,25 0 1,98 0 15,1-49 0,-74 49 1,-1 0-1,25 0 16,25-25-16,-74 25-31,99 0 31,0 0 16,-75 0-16</inkml:trace>
  <inkml:trace contextRef="#ctx0" brushRef="#br0" timeOffset="25932.17">7193 8905 0,'-24'0'0,"48"0"94,51 0-79,-26 0 1,1 0-16,49 0 16,174-50 30,-149 50-14,-99 0-32,149 0 31,-75 0 16,0 0-16,0 0 0,50 0 16,0-25-16,-100-24 1,-24 49 15,124-25-16,-149 0 0,-25 25 110</inkml:trace>
  <inkml:trace contextRef="#ctx0" brushRef="#br0" timeOffset="30306.62">2902 9079 0,'0'-50'47,"0"25"31,50 25-63,-1 0-15,-24 0 16,0 50-16,-25-25 0,50 24 16,-50 26-16,0-26 15,0 1-15,0-25 16,0-1-16,0 51 16,-50-125 77,50 25-77,0-24-16,0 24 16,0-49-16,0 49 0,0-25 15,0 25-15,0-24 16,0-1-1,0 25 1,0 75 140,0-25-140,0 24 0,0 26-1,74-75-15,-49 49 16,0-49-16,49 50 15,-24-50-15,0 0 16,-1 0-16,1-50 16,-1 26-16,-49-26 15</inkml:trace>
  <inkml:trace contextRef="#ctx0" brushRef="#br0" timeOffset="31123.92">3125 8781 0,'0'-25'16,"50"-25"-1,-50 75 95,-25 25-95,25-25-15,0 24 16,0 1-16,0 24 16,25 1-16,-25-50 0,74-1 15,-49-24-15</inkml:trace>
  <inkml:trace contextRef="#ctx0" brushRef="#br0" timeOffset="32428.24">2828 9054 0,'0'0'0,"0"-25"15,0 0 17,25 25-17,24 0-15,-49-25 16,25 25 0,25 0-16,24 0 15,-24 25 1,-26 0-16,-24 0 15,25 49-15,-25-24 16,0-1-16,0 1 16,0-25-16,0 24 15,0-24-15,0 0 16,0 25 0,0-26 15,0-48 31,0-1-46,0-25-16,0 1 16,25-1-16,-25-24 15,0-1-15,25 26 16,-25-26-16,0 50 15,0 0-15,0 1 16,0-26-16,0 0 16,0 26-1,-50 24 63,50 49-62,-25-24 0,25 25-1,0-26 1,0 26-16,0-25 16,25 0-16,-25 24 15,50-24-15,-50 0 16,74 25-16,-24-50 15,-25 49-15,-1-49 0,26 0 16,49-25 0,-24-24-16,-26 24 0</inkml:trace>
  <inkml:trace contextRef="#ctx0" brushRef="#br0" timeOffset="42902.2">8012 4688 0,'0'-50'140,"50"50"-140,-26 0 16,26 0 0,-25 0-16,-25 25 15,49-25-15,-49 75 16,0-1-16,0-24 15,-24-25-15,24-1 16,-50-24-16,50 50 16,0-75 31,0-49-47,25-1 15,-25 26-15,49 24 16,-49-50-16,0 51 31,0-1 0,-49 25-31,24 0 94,25 25-78,0-1-1,25 26 1,0-50 0,-25 25-16,24-25 15,1 0 1,50 0-1,-75-50-15,0 25 16</inkml:trace>
  <inkml:trace contextRef="#ctx0" brushRef="#br0" timeOffset="43510.35">8086 4688 0,'0'-25'31,"-24"25"47,-1 25-62,-25-25-1,50 25 1,0 0 0,-25-25-16,25 49 15,0 1-15,0 0 16,25-26-16,25 26 16,-25-25-16,24-25 15,1 0-15,24 0 0,-49 0 16,25 0-1,-50-50-15,0 25 16,0-49-16,0-1 16,0 1-16,-50 24 15,0 1-15,-24 49 16,24-25-16,-24 25 16,-1 0-16,26 0 15,-1 50-15,1-1 16,49 26-16,-50-1 15</inkml:trace>
  <inkml:trace contextRef="#ctx0" brushRef="#br0" timeOffset="44409.78">3671 7392 0,'0'49'15,"0"26"-15,50-1 16,-50 25-16,49-24 15,-49-1-15,25 1 16,-25-26-16</inkml:trace>
  <inkml:trace contextRef="#ctx0" brushRef="#br0" timeOffset="47306.93">8384 7243 0,'0'0'0,"-25"0"125,-24 25-109,49 0-1,0-1-15,0 26 16,0 0-1,198-1 17,-148-74-32,24-99 31,-74 75-31,-124-26 31,0 75 0,74 75 16</inkml:trace>
  <inkml:trace contextRef="#ctx0" brushRef="#br0" timeOffset="48984.92">12948 5432 0,'25'0'63,"-25"50"109,0-1-157,49-49 1,1 75-16,0-75 16,-1 0-16,1 0 15,0-25-15,-1-49 16,-49 49-1,0-25-15,0 25 16,-25 1-16,1 24 16,-26-50-16,0 50 15,1 0-15,-1 0 16,0 25-16,26-25 16,24 49-16</inkml:trace>
  <inkml:trace contextRef="#ctx0" brushRef="#br0" timeOffset="59586.61">15577 15825 0,'-24'0'16,"24"50"109,49-50-125,50 0 15,50 0-15,-25 0 16,248-50 0,-198 1-1</inkml:trace>
  <inkml:trace contextRef="#ctx0" brushRef="#br0" timeOffset="59972.95">15726 15900 0,'50'0'32,"-1"0"-32,51 0 15,321 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49:48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25078 9079 0,'24'0'188,"1"0"-173,25 0 1,-1 0-16,-24 0 15,0 0-15,25 0 16,-26 0-16,1 0 16,25-25-16,-25 25 15,-1 0-15,26-50 16,0 50 0,24 0-1,-24 0-15,-26 0 16,1 0-1,25 0-15,-25 0 0,-1 0 16,1 0-16,25 0 16,-25 0-16,0 0 15,24-25-15,-24 25 16,0 0-16,24 0 16,-24 0-16,25 0 15,-1 0-15,1 0 16,0 0-16,-1 0 15,-24 0-15,0 0 16,0 0-16,24 0 16,-24 0-16,25 0 15,-1 0 1,1 0-16,-25 0 16,24 0-16,26 0 15,-1 0-15,0 0 16,1 0-16,-25 0 15,-26 0-15,26-49 16,-25 49-16,24 0 16,1 0-1,0 0 1,-26 0-16,26 0 16,24 0-16,1-25 15,24 25-15,-25 0 16,-24 0-16,0 0 0,-26 0 15,1 0 17,25 0-17,24 0 1,-24 0-16,0 0 16,24 0-16,-24-50 15,-1 50-15,1 0 16,-1 0-16,-24 0 15,0 0-15,49 0 16,-49 0 0,25 0-16,-25 0 15,-1 0-15,26 0 0,-25 0 16,24 0 0,1 0-1,-25 0-15,24 0 16,-24 0-16,0 0 15,25 0-15,24 0 16,-24 0-16,-1 0 16,-24 0-16,0 0 15,49 0 1,-24 0 0,-25 0-16,0 0 15,-1 0-15,26 0 16,-25 0-16,0 0 15,24 0-15,26 0 16,-26 0 0,-24 0-1,0 0-15,24 0 16,-24-25-16,0 25 16,25 0-1</inkml:trace>
  <inkml:trace contextRef="#ctx0" brushRef="#br0" timeOffset="1192.88">30237 8434 0,'50'0'47,"-26"0"-47,1 0 0,50-50 15,-26 50-15,1-25 16,-1 25-16,51 0 16,24-49-16,-25 49 15,50 0-15,49 0 16,-24 0-16,-25 49 15,-25 26-15,-75-1 16,1 50-16,-50-25 16,74 50-16,-74-50 15,75-24-15,-75-1 16,24-24-16,26 24 16,-50-49-1</inkml:trace>
  <inkml:trace contextRef="#ctx0" brushRef="#br0" timeOffset="1473.14">31676 9451 0,'24'0'32,"1"24"-32,0-24 15,99 50-15,-25 0 16,-49-1-1</inkml:trace>
  <inkml:trace contextRef="#ctx0" brushRef="#br0" timeOffset="1695">32246 8756 0,'0'0'0,"0"-50"0,-50 50 15,26 0 1,24 25 0,-25 50-16,25-26 15,0 26-15,0-1 16,0 25-16,0-24 16,0 24-16,0 0 15,0 25-15,0-25 16,0-24-16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51:12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12229 13767 0,'0'-50'110,"49"25"-95,-24-24 1,25 49-1,-1 0 1,-24 0-16,0 24 16,-25 26-1,0 0-15,0-1 16,0 26-16,0-51 16,-50 1-16,50 25 15,0-100 32,0 1-47,0-1 16,0 0-16,25 26 15,-25-26-15,0 25 16,0 0 31,0 50 62,0 0-109,0 0 16,0 49-1,25-74-15,25 25 16,-1-25-16,1 0 16,-1 50-16,1-50 15,-25 0-15,-25-25 16</inkml:trace>
  <inkml:trace contextRef="#ctx0" brushRef="#br0" timeOffset="569.65">12700 13568 0,'-25'-25'47,"0"25"-32,25-49-15,-49 49 16,49 25 93,0-1-109,0 1 16,0 25-16,25-25 16,-1-1-16,26-24 15,24 0 1,-49 0-16,25-24 16,-50-26-16,0-24 15,0 24-15,0 0 16,0 26-16,0 48 47,25 26-47,-1 0 15,26-1-15,-25-24 16,0 25-16,-25-26 16,74 26-16,-74-25 15,0 24-15,0 1 0,-25 0 16,0-1-1,1-49-15</inkml:trace>
  <inkml:trace contextRef="#ctx0" brushRef="#br0" timeOffset="1297.8">12502 13543 0,'-25'0'78,"25"50"-62,-25 0-16,25-26 16,0 26-16,0 49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51:41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14461 5407 0,'-25'0'93,"25"50"-93,0 0 0,0-1 16,0 1-16,0 24 16,0 1-16,0-1 15,0-24-15,0-1 16,0-24-16</inkml:trace>
  <inkml:trace contextRef="#ctx0" brushRef="#br0" timeOffset="268.83">14287 5680 0,'0'0'0,"25"0"79,25 0-64,-25 0-15,0 0 16,24 75-16,-24-75 15,25 49-15,-26-49 16</inkml:trace>
  <inkml:trace contextRef="#ctx0" brushRef="#br0" timeOffset="712.56">14560 5507 0,'0'24'140,"0"26"-124,25-25 0,25 0-16,-25 24 0,24-24 15,-24-25-15,0 0 16,24 0-16,-49-25 16,0-24-16,0-1 15,0-24-15,-74-26 16,49 51-16,-24 24 15,24 25-15,0 0 16,-25 0-16,26 0 16,-1 0-16,0 0 15,-25 0-15,50 50 16,0-1 0,50-24-16</inkml:trace>
  <inkml:trace contextRef="#ctx0" brushRef="#br0" timeOffset="1386.14">14784 5085 0,'0'-25'31,"49"25"32,-24 75-47,-25-1-1,99-24-15,-74-1 16,25 26-16,-26-26 15,26-24-15,-50 0 16,25-25-16,-25 49 16,0-73 15,-25-26-31,-25 0 0,26 1 16,-26-26-16,25 1 15,-24 24-15,49 26 16,-25-26-16,25 25 15,0 0 1,25-24 0,24 49-1,-24 0-15,0 0 16,24 25-16,-24-1 16,-25 26-16,50 24 15,-50-24-15,0 0 16,0-26-16,0 1 15,-25-25-15,25 50 0,25-50 79,24 0-64,-24 0-15,25 0 16,24 0-16,1-50 15,-1 25-15</inkml:trace>
  <inkml:trace contextRef="#ctx0" brushRef="#br0" timeOffset="1978.78">14585 5383 0,'-25'0'0,"1"24"31,24 1-15,0 25-16,0 24 16,49-24-16,-24-1 15,25 26-15,24-75 16</inkml:trace>
  <inkml:trace contextRef="#ctx0" brushRef="#br0" timeOffset="4559.37">13816 4043 0,'0'-25'16,"0"75"62,0 0-62,0 24-16,0 0 15,0 26-15,0-1 16,0-25-16,0 1 16,0-1-16,0-24 15,0-1-15</inkml:trace>
  <inkml:trace contextRef="#ctx0" brushRef="#br0" timeOffset="4798.22">13643 4316 0,'0'0'0,"74"25"62,-49-25-46,24 0-16,1 25 15,0-25-15,24 49 16,-24-49-16,-26 50 16,26-25-16,-50 24 15,25-49-15</inkml:trace>
  <inkml:trace contextRef="#ctx0" brushRef="#br0" timeOffset="5289.92">14139 3994 0,'0'0'0,"0"-25"31,0 0 0,49 75 63,-49-26-94,75 26 16,-26 0-16,26-26 15,-26 26-15,1-50 16,-25 0-16,24 0 15,-49-74 17,0 24-32,0 0 15,-49-24-15,-1-25 0,-24 49 16,24 50-16,0-25 16,1 25-16,24 0 15,-25 0-15,26 0 16,24 25-16,-25-25 15,25 50-15,0-1 16,49-49 0,-24 0-16</inkml:trace>
  <inkml:trace contextRef="#ctx0" brushRef="#br0" timeOffset="5625.71">14412 3621 0,'0'-99'16,"74"99"93,-74 50-109,50-1 16,-26 1-16,26 25 16,24 24-16,-49-25 15,25 1-15,-50-26 16,0 26-16,25-51 0,-25-98 62</inkml:trace>
  <inkml:trace contextRef="#ctx0" brushRef="#br0" timeOffset="6058.44">14585 3696 0,'0'0'0,"-49"-50"15,24 50 1,25-25-16,0 1 15,0-1 1,0-25 0,25 1-1,49 49 1,-49 0-16,0 0 16,-1 0-16,51 24 15,-50 26-15,-25-25 16,49 24-16,-49-24 15,0 25 1,-124-25 31,124 0-16,0 24-31,0 1 16,50-25-1,-25-25 1,49 0-16,25 0 16,50-25-16,-25-25 15,0 50-15,-99-25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54:57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24631 13345 0,'50'0'171,"49"0"-171,25-25 16,50 25-16,49-74 16,-25 74-16,1-100 15,-26 100-15,-24-74 0,-50 74 16,-74 0-16,-74 50 47,24-50-32</inkml:trace>
  <inkml:trace contextRef="#ctx0" brushRef="#br0" timeOffset="882.83">28600 13345 0,'0'0'0,"74"0"47,25 0-47,50 0 16,25 0-16,0-50 15,-26 50-15,26-49 16,-25 49-16,-50 0 16,-49 0-16,-26 0 15</inkml:trace>
  <inkml:trace contextRef="#ctx0" brushRef="#br0" timeOffset="4320.66">9153 13320 0,'-25'0'0,"50"0"141,25-49-126,24 49-15,0 0 16,75 0 0,-74 0-16,197 0 47,51-25-16,-249 25-31,323 0 31,-124 0 0,-149 49 1,-50-49-32,199 0 31,1885 0 172,-2108 0-203,0 0 16,-1 0-16,323 0 31,50 0 16,-372 0-47,123 0 31,-123 0-31,223-24 47,-224 24-47,596 0 62,-446 0-62,148 0 47,-173 0-16,-125 0 1,-24 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8:56:11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8359 8136 0,'-49'0'78,"49"-50"-78,-25 50 93,25 25-77,-25-25 0,25 75-16,0-1 47,223-24-16,-173-224 0,-149 124 0,-25 50 16,124 25-31</inkml:trace>
  <inkml:trace contextRef="#ctx0" brushRef="#br0" timeOffset="765.57">8384 8806 0,'0'0'0,"0"-50"32,0 75 46,0 24-63,0 26 1,0-26-16,0 1 16,25 149 15</inkml:trace>
  <inkml:trace contextRef="#ctx0" brushRef="#br0" timeOffset="1534.1">8458 10120 0,'-49'0'15,"24"0"1,25-24 62,50 24-62,24 0-1,-74 49 1,25-24-16,-25 25 16,0-26-16,0 1 15,0 0-15,0 25 16,0-26-16,0 1 15,0 25-15,0-1 16,0-24 0,0 0-1,0 25 1,0-26 0,25-73 30,49 49-30,-24-50-16,-1 50 16,1 0-16</inkml:trace>
  <inkml:trace contextRef="#ctx0" brushRef="#br0" timeOffset="2368.59">8310 11485 0,'-25'0'0,"25"-25"15,0 0 1,0-25 0,0 1-16,0-1 15,49 50 1,-24 0-1,25 25 1,-50 25 0,0-26-16,0 1 15,25 25 32,24-50-31,-24 0-16,0 49 15,24-49-15,-24 50 16,0-50-16,-25 50 16,50-50-16,-50 24 15,0 51 1,-25-75-16,25 49 16,-50-49-16,50 50 15,-49-25-15,49 24 16,-50-24-16,50 0 0</inkml:trace>
  <inkml:trace contextRef="#ctx0" brushRef="#br0" timeOffset="2883.78">8359 12303 0,'0'0'16,"0"50"62,0-25-62,0 49-16,0-49 15,0 0-15,0-1 16,0 26-16,0 0 15,-25-26 1,25 26 0,50-50 46,-25 0-62,0-25 16,49 25-16,-49-25 15,0 25-15</inkml:trace>
  <inkml:trace contextRef="#ctx0" brushRef="#br0" timeOffset="3080.66">8409 12650 0,'0'0'0,"0"25"32,25 50-32,24-26 15,-24 1-15,49-1 16,-24 26-16,-25-26 16,-25-24-16</inkml:trace>
  <inkml:trace contextRef="#ctx0" brushRef="#br0" timeOffset="4452.31">8334 13494 0,'199'99'156,"-150"-49"-140,1-50-1,-25 0-15,49 49 16,-74-24 31,-99 99 0,49-124-47,26 0 0</inkml:trace>
  <inkml:trace contextRef="#ctx0" brushRef="#br0" timeOffset="4596.22">8458 13469 0,'-24'-25'31,"48"50"-31,100-199 31,-124 125-31</inkml:trace>
  <inkml:trace contextRef="#ctx0" brushRef="#br0" timeOffset="5618.12">8210 14287 0,'0'0'0,"0"50"156,0 0-156,0-1 16,0 1-16,124 148 31,-24-148 1,-76-50-17,-48-50 16,-125 50 16,99 75-15</inkml:trace>
  <inkml:trace contextRef="#ctx0" brushRef="#br0" timeOffset="6739.66">8186 14312 0,'0'-25'31,"0"50"79,0 50-95,24-1-15,26 25 0,0 25 16,173 124 15,-99-372 0,-323-49 16,75 297-15,124-25-1</inkml:trace>
  <inkml:trace contextRef="#ctx0" brushRef="#br0" timeOffset="7714.01">7987 15379 0,'50'0'31,"-1"-50"-15,1 50-16,0-25 15,-1 25-15,-24 0 0,-25-24 16,25 73 62,-25 26-62,49 49-16,-49-25 15,50 50-15,-50 0 16,0-25-16,0-50 16,0-49-16</inkml:trace>
  <inkml:trace contextRef="#ctx0" brushRef="#br0" timeOffset="84300.66">16446 10319 0,'0'0'0,"0"-50"31,0 75 63,0 25-94,24-1 15,-24 26-15,50 24 16,-50 0-16,50 0 15,-50-24-15,0-26 16,24 1-16,-24-25 16,0 24-1</inkml:trace>
  <inkml:trace contextRef="#ctx0" brushRef="#br0" timeOffset="84902.6">17214 10220 0,'0'0'0,"0"-25"0,-49 50 109,49 24-93,0-24-16,0 0 15,0 24-15,0 26 16,25-26-16,24 1 16,-49-25-16,50-25 15,-25 0 1,-25-50-16,49 1 15,-49-1-15,0-24 16,0 24-16,-49 0 16,49 26-16,-75-26 15,26 25 1,-51 25 15,100 25-31,-74 74 31</inkml:trace>
  <inkml:trace contextRef="#ctx0" brushRef="#br0" timeOffset="85248.76">17760 9823 0,'0'0'0,"0"49"78,0 1-62,50 148 15,-25-148-31,-25 49 31</inkml:trace>
  <inkml:trace contextRef="#ctx0" brushRef="#br0" timeOffset="85473.77">17686 10071 0,'0'0'0,"49"0"47,1 0-47,148-75 31,-74 50-15</inkml:trace>
  <inkml:trace contextRef="#ctx0" brushRef="#br0" timeOffset="86240.87">17562 10765 0,'0'25'31,"0"25"-15,0-1 0,0 26-16,0 24 15,0-74-15</inkml:trace>
  <inkml:trace contextRef="#ctx0" brushRef="#br0" timeOffset="86780.53">16495 12080 0,'0'0'15,"25"0"17,25 0-17,24 0 1,521-199 0,621-148 15,-1142 347-16</inkml:trace>
  <inkml:trace contextRef="#ctx0" brushRef="#br0" timeOffset="87559.58">17090 12452 0,'0'25'78,"0"24"-62,50 1-16,-50 0 15,25-1-15,0 50 16,24 1 15</inkml:trace>
  <inkml:trace contextRef="#ctx0" brushRef="#br0" timeOffset="87929.89">17810 12204 0,'0'50'78,"0"-1"-78,49 1 16,-49-1-16,25 51 16,-25-1-1</inkml:trace>
  <inkml:trace contextRef="#ctx0" brushRef="#br0" timeOffset="98532.01">8285 12427 0,'0'-49'47,"0"73"203,0 51-250,0-26 15,0 1 1,0 49-16,0 25 31,0-49 0,-50-26-15,50-24 0,0 25-1,-25-26 17,25-73 14,0 24-30,50 25 0,49-99 15,-49 49-31,173-49 31,-173 99 16</inkml:trace>
  <inkml:trace contextRef="#ctx0" brushRef="#br0" timeOffset="98990.89">8384 12576 0,'0'0'0,"0"74"93,50 1-93,74 222 32,-50-123-32,0-25 0,-24 49 15</inkml:trace>
  <inkml:trace contextRef="#ctx0" brushRef="#br0" timeOffset="-61479.23">16619 12824 0,'-595'-124'16</inkml:trace>
  <inkml:trace contextRef="#ctx0" brushRef="#br0" timeOffset="45666.48">12402 6424 0,'0'0'0</inkml:trace>
  <inkml:trace contextRef="#ctx0" brushRef="#br0" timeOffset="101675.2">25946 3845 0,'49'0'110,"-24"0"-95,25 49 1,24 26-1,-49 24 1,-25-74 0,-25 74 15,0-49 0,25-75 32,25-74-32,25 49-31,49-74 47,-74 25-16,-50 99 94,25 25-109,-25 49-1,25-49 1,0 99 15,248-99 0,-149-100 1</inkml:trace>
  <inkml:trace contextRef="#ctx0" brushRef="#br0" timeOffset="102621.76">25946 3547 0,'0'0'0,"49"0"79,1-25-64,24 25-15,1-25 16,-1 25-16,25-49 0</inkml:trace>
  <inkml:trace contextRef="#ctx0" brushRef="#br0" timeOffset="103611.51">26913 3597 0,'0'0'0,"0"-50"31,0 75 31,50 0-46,49 24 0,-74-49-1,0 50-15,24-50 16,-49 25-16,50-25 16,-25 0-1,-25-50-15,0 25 16,0-24-16,0 24 0,0 0 15,0-25 1,0 125 62,0-50-62,0-1-16,0 51 15,0-25-15,0-1 16,0 1-16,0-25 16,0 24-16,0-24 15,0 0-15,-50-25 16,0 0 0,26 0-16,-1 0 0,0 0 15,-25-50 1,25 1-16</inkml:trace>
  <inkml:trace contextRef="#ctx0" brushRef="#br0" timeOffset="103920.32">26814 3249 0,'25'0'46,"24"0"-30,1 0-16,24 0 16,-24-49-16,0 49 15</inkml:trace>
  <inkml:trace contextRef="#ctx0" brushRef="#br0" timeOffset="104701.05">27657 3522 0,'50'0'32,"-1"0"-32,1-49 15,0 49-15,-1-25 16,-24 25 0,-25 49 62,0 1-63,0-25 1,0 0-16,-50 24 16,50-24-16,0 25 15,-49-1-15,49-24 16,-25-25-16,25 50 15,0-25-15,-50-25 16,50 49 0,-24-49-1,24 25 1,74-25 62,-24-25-62,-1 25-16,1-25 15,24 25-15,1-49 16,-1 49-16</inkml:trace>
  <inkml:trace contextRef="#ctx0" brushRef="#br0" timeOffset="105210.74">28773 3671 0,'25'0'31,"25"-25"-15,24 25 0,-24 0-16,-1-25 15</inkml:trace>
  <inkml:trace contextRef="#ctx0" brushRef="#br0" timeOffset="105460.58">28848 3473 0,'0'0'16,"-25"0"-16,25 74 78,50 100-62,-50-75-1,24 174 17</inkml:trace>
  <inkml:trace contextRef="#ctx0" brushRef="#br0" timeOffset="109305.29">29642 3547 0,'24'-50'46,"26"26"-14,-25 24-17,0 0 1,24 49 0,-49-24-1,0 0-15,25 24 0,-25-24 16,0 0-16,-25 25 15,-24-50 1,49-50 31,0 25-31,24 0-16,26-74 15,24 50 1,-49 24-1,0-25 1,-25 25 0,0 1-1,0-26 17,0 75 30,-25-25-46,25 25-16,0 24 15,0-24 1,0 25-16,0-26 16,0 1-16,0 0 15,0 25-15,50-1 16,-1-49-1,-24 0-15,0 0 16,25 0-16,-26 0 16,-24-49-1,0-1-15</inkml:trace>
  <inkml:trace contextRef="#ctx0" brushRef="#br0" timeOffset="109646.08">29592 3175 0,'25'-25'62,"49"25"-62,1-49 0,-1 49 16,0-50-1,1 50-15,-26 0 0,1-50 16</inkml:trace>
  <inkml:trace contextRef="#ctx0" brushRef="#br0" timeOffset="110349.64">30361 3175 0,'0'-25'15,"0"50"110,0 0-125,0 0 16,0-1-16,0 26 0,50-25 15,-1-25 17,-24 0-32,-25-50 15,50 25-15,-50 1 16,0-26-16,49 25 16,-49 75 77,0-25-93,25 24 0,-25 1 16,0-1-16,50 26 16,-50-26-16,0 1 15,0 0-15,0-26 16,0 26-16,-25-25 15,0-25 1,-25 0 0,26 0-1,-26 0 1,0 0 0,50-75-1,0 51-15</inkml:trace>
  <inkml:trace contextRef="#ctx0" brushRef="#br0" timeOffset="111018.93">30758 3076 0,'49'0'47,"1"0"-32,-25 0-15,0-25 16,24 25 0,-49-25-16,25 25 31,0 0-15,-25 25 46,0 0-46,0 24-16,0-24 15,0 25-15,-50-1 16,50 1-16,0-25 16,-25 0-16,75-25 125,-25 0-110,24 0-15,1 0 16,49-50-16,-49 50 15,0-25 1</inkml:trace>
  <inkml:trace contextRef="#ctx0" brushRef="#br0" timeOffset="111417.2">30758 2753 0,'74'0'31,"-24"0"-31,24-49 15,-24 49-15,-1-25 16</inkml:trace>
  <inkml:trace contextRef="#ctx0" brushRef="#br0" timeOffset="114196.81">26913 5829 0,'25'0'31,"49"0"-15,-24 0-16,24 0 16,26-25-16,-26 25 15,-24 0-15,-26 0 16</inkml:trace>
  <inkml:trace contextRef="#ctx0" brushRef="#br0" timeOffset="114435.66">27062 5680 0,'-25'0'0,"25"50"46,0 24-46,25 1 16,-25 24-16,50 25 16,-50-25-16,0 0 15,49 1-15,-49-76 16</inkml:trace>
  <inkml:trace contextRef="#ctx0" brushRef="#br0" timeOffset="118328.29">27856 5556 0,'-50'-25'16,"50"1"15,-25 24 0,25-50 78,25 50-93,-25-25-16,50 25 0,-1 0 16,26 0-1,-1 0 1,-24 0 0,-25 50-1,-25-25 1,0 24-16,0 1 15,0-25-15,0-1 16,0 26 0,0 0-1,0-1 1,-25-49 46,25-25-30,0-24-17,0 24-15,0 0 16,0-49-16,49 49 16,-49 0-16,0-24 15,50 49-15,-50-50 16,0 25-1,25 0 1,-25-24 15,0 74 266,0-1-266,0 1-15,0 0 0,0 25-1,49 74 17,-24-50 14,-25-49-46,75 0 47,98-75-31</inkml:trace>
  <inkml:trace contextRef="#ctx0" brushRef="#br0" timeOffset="121499.66">28625 5159 0,'0'0'0,"24"25"156,-24 25-156,50-1 15,0 1-15,-26 0 16,26-1-16,0-24 16,-1-25-1,1-25 1,-50-24-16,49-1 16,-49 25-16,0-24 15,0 24 1,25 25 15,-25 74 32,0 1-63,0-26 15,0 1-15,0-1 0,50 1 16,-50 0-16,0-1 15,0 1-15,0-25 16,0-1-16,0 26 31,-25-50-31,-25 0 16,26-25 0,-1 25-16,25-25 15,-75 25-15,75-24 16,0-51-1</inkml:trace>
  <inkml:trace contextRef="#ctx0" brushRef="#br0" timeOffset="122250.2">29195 5184 0,'25'0'62,"0"0"-46,24 0-16,1 0 15,0-49-15,-26 49 16,26-25-16,-25 25 16,-75 0 93,50 49-109,0-24 16,0 25-16,-25-25 15,25-1-15,0 26 16,-24-25-16,24 0 15,0 24 1,-50-49 47,50 25-48,-25-25-15,25 25 16,50-25 78,24 0-94,1 0 15,-1 0-15,-24 0 16,-1 0-16,-24-50 15</inkml:trace>
  <inkml:trace contextRef="#ctx0" brushRef="#br0" timeOffset="123662.02">30113 5234 0,'-25'0'0,"50"0"125,24 0-125,26 0 0,-1 0 15,1 0 1,98 0-1,-173-50-15</inkml:trace>
  <inkml:trace contextRef="#ctx0" brushRef="#br0" timeOffset="123972.9">30212 5035 0,'0'25'47,"0"0"-31,0 0-16,0 24 15,0 26 1,0-1-16,75 125 31</inkml:trace>
  <inkml:trace contextRef="#ctx0" brushRef="#br0" timeOffset="127681.46">30733 4862 0,'50'0'47,"-26"0"-47,26 0 15,-25 0 1,24 0-1,-24 25 1,-25 24-16,0-24 16,0 0-16,0 24 15,0-24-15,0 0 16,0-75 62,0 1-78,0-1 16,50 1-16,-50-1 15,0 25 1,25 25-16,-25-25 16,0-24-1,0 24 1,0 0 15,-25 75 32,25-26-63,0 1 15,0 0-15,0 50 16,25-51-16,-25 1 0,49 25 15,-24-25-15,74 24 32,-49-49-32,-25 0 15,-25-49-15</inkml:trace>
  <inkml:trace contextRef="#ctx0" brushRef="#br0" timeOffset="128446.79">31353 4638 0,'0'-24'15,"25"24"548</inkml:trace>
  <inkml:trace contextRef="#ctx0" brushRef="#br0" timeOffset="136198.09">31403 4614 0,'0'-50'15,"0"75"157,0 0-172,25-25 16,-25 49-16,49-49 16,26 25-1,-1-50 16,-74-74 1,0 74 15,0 75-1,0 24-30,124 199 15,-124-174 16,-74-99-16,-75 0 1,124 0-32,-25-24 15</inkml:trace>
  <inkml:trace contextRef="#ctx0" brushRef="#br0" timeOffset="136578.87">31304 4415 0,'-25'0'15,"74"-49"48,26 49-63,-26 0 15,224-100 17</inkml:trace>
  <inkml:trace contextRef="#ctx0" brushRef="#br0" timeOffset="137515.87">32122 4440 0,'74'0'47,"-24"0"-32,0 0-15,-25-25 16,24 25-16,-24-25 31,-25 75 94,0 49-109,-74 0 15,74-74-31,24-25 156,26 0-140,-25 0-16,198-49 31,-223-26-15</inkml:trace>
  <inkml:trace contextRef="#ctx0" brushRef="#br0" timeOffset="138026.54">32048 4118 0,'-25'0'0,"74"0"62,1 0-62,49 0 16,125-100-1</inkml:trace>
  <inkml:trace contextRef="#ctx0" brushRef="#br0" timeOffset="174572.62">19745 16917 0,'49'-25'109,"-24"25"-93,0 0-1,24 0 17,-24 124-1,-25-99-31,0 74 31,-74-49 0,74-75 1,25-124 14,123-25-14,-123 125-1,-25 74 63,-25-25-79,-24 173 17,173-49 14,-50-74-46,100-50 47,-149-50-47</inkml:trace>
  <inkml:trace contextRef="#ctx0" brushRef="#br0" timeOffset="175297.33">20538 16768 0,'0'-25'16,"0"0"62,0 50-15,0 0-48,0 74 1,25-74-16,74 49 47,-24-198-16,-75 50 0,25 124 32,-1 98-16,-24-98-47,50 74 15,-50-50 1,0-49 0,-25 25-1,25-25-15,-49-25 0,-26 0 16,25 0-1,26 0 1</inkml:trace>
  <inkml:trace contextRef="#ctx0" brushRef="#br0" timeOffset="176009.9">21183 16917 0,'25'0'109,"25"-50"-93,24 50-16,-49 0 16,24-25-16,-24 25 15,25 0-15,-25 0 16,-1-49-1</inkml:trace>
  <inkml:trace contextRef="#ctx0" brushRef="#br0" timeOffset="176324.7">21357 16694 0,'0'0'0,"0"24"63,0 1-48,0 0-15,25 25 16,-25-26-16,24 1 16,-24 25-16,0-25 15,50-1-15,-50 26 16,25-25 0</inkml:trace>
  <inkml:trace contextRef="#ctx0" brushRef="#br0" timeOffset="177076.71">21654 16644 0,'0'-25'16,"50"25"15,-50-49-31,25 49 16,0 0-1,-25-25-15,49 25 16,-24 25 0,-25-1-16,25 1 15,-25 25-15,0-25 16,50-1-16,-50 26 16,0-100 46,0 26-46,0-26-1,0-24 1,0 49 0,24 25-16,26-25 15,-50-25 32,-25 50-16,25 25 1,0 25-17,0-1 1,0-24-16,25-25 15,-25 50-15,50-50 16,-26 74-16,1-74 16,25 0-16,-25 0 15,-1 0-15,26 0 16,-25 0-16,-25-25 16</inkml:trace>
  <inkml:trace contextRef="#ctx0" brushRef="#br0" timeOffset="177745.56">22275 16520 0,'0'-50'16,"-25"50"-1,50 0 1,-1 0 0,26-24-16,-25 24 15,0-50-15,24 50 16,-24-25-16,0 25 16,-25 50 62,-25-50-63,25 74-15,0-49 16,-50 0-16,50 24 16,0-24-16,0 0 15,0 25 1,-24-50-16,73 0 78,1 0-62,24 0-16,1-50 15,-1 50-15,-24 0 16,-25 0-16</inkml:trace>
  <inkml:trace contextRef="#ctx0" brushRef="#br0" timeOffset="177989.41">22920 16570 0,'74'0'31,"-24"0"-31,-1 0 16,1 0-16,-1 0 15,1 0-15,-25-50 16</inkml:trace>
  <inkml:trace contextRef="#ctx0" brushRef="#br0" timeOffset="178251.25">23093 16421 0,'-49'0'31,"49"25"-15,49 24 0,-49-24-1,25 25-15,-25-26 16,50 26-16,-50 24 16,49 26-1,-49-51 1</inkml:trace>
  <inkml:trace contextRef="#ctx0" brushRef="#br0" timeOffset="178847.41">23440 16346 0,'0'-25'16,"-99"174"15,198-273-15,-99 124 31,25 75-32,25 24 16,-1-74 1,51-149-1,-76 24 0,-24 150 32,25 0-63,25 148 47,-50 25-16,-50-173 0,1-50-15,-51-25 15,100-24-15</inkml:trace>
  <inkml:trace contextRef="#ctx0" brushRef="#br0" timeOffset="179555.58">23986 16272 0,'0'-25'16,"50"25"15,-25 0-31,24-50 16,50-24 15,-99 49 0,25 25 1,-25 25-1,-99 223 0,0 75 0,49-299-15,125-24 109,-51 0-109,76 0 15,-76 0-31,100-49 31</inkml:trace>
  <inkml:trace contextRef="#ctx0" brushRef="#br0" timeOffset="182052.84">17810 17338 0,'25'0'32,"-25"-24"15,-25 24-1,0 0-30,-25 0 0,50 24-1,-24-24-15,24 50 16,0 0-16,0-1 16,0 1-16,0 24 15,0-24-15,24 0 16,26-26-16,-25-24 15,148 50 1,-73-124 0,-26 24-16,25-49 15,-74 24-15</inkml:trace>
  <inkml:trace contextRef="#ctx0" brushRef="#br0" timeOffset="182330.68">18479 17190 0,'50'-25'47,"0"25"-47,-1 0 15,26-25 1,-50 25-16,-1 0 16</inkml:trace>
  <inkml:trace contextRef="#ctx0" brushRef="#br0" timeOffset="182511.57">18678 17388 0,'0'0'0,"50"0"47,-1 0-32,1 0-15,24 0 0</inkml:trace>
  <inkml:trace contextRef="#ctx0" brushRef="#br0" timeOffset="185682.83">24606 4663 0,'0'-49'15,"0"24"32,0 0 0,0 0 0,-25 25 62,-24 0-93,49 25-1,-50 49 1,50-49 15,0 0 16,0 25-16,75 24 1,-1-49-1,-49 0 0,49 99 16,-49-124-47,0 25 31,-25-1 16,0 1-16,-25 25 1,-124-50 15,75 0-16,24-50 0,50 25-15</inkml:trace>
  <inkml:trace contextRef="#ctx0" brushRef="#br0" timeOffset="186021.63">25003 4638 0,'0'-24'32,"75"24"-17,-51-50-15,1 50 16,99-50 15</inkml:trace>
  <inkml:trace contextRef="#ctx0" brushRef="#br0" timeOffset="186232.51">25152 4787 0,'25'0'47,"24"0"-47,75-49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24:58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10616 5358 0,'0'-25'0,"0"0"78,50 25-47,-25-49-15,24 49-1,1-25 1,0 25 0,-26 0-16,26 0 15,0 0 1,24 0 0,-74 74-1,25-74 1,-25 50-16,0-25 15,0-1-15,0 26 16,0-25-16,-25 0 16,25 24-16,0 1 15,0-1 1,0-24-16,0 0 16,0 25-16,0-26 15,25 26-15,-25 0 16,0-25-16,25-1 15,24 26 1,1-50 0,-25 0-16,24-50 15,-24 26 1,-50 24 78,25 49-94,-49 1 15,49-25 1,0-1-16,0 26 16,0 24-16,0-24 15,0 0-15,0-1 16,0 26-16,0-1 15,25 0-15,-25 1 16,0-1-16,0 1 0,24-1 16,-24 1-1,0-1-15,50 0 0,-50-24 16,0 0-16,25-1 16,-25 1-16,0-1 15,49 26-15,-49-26 16,0 1-16,25 0 15,-25-26-15,0 51 16,0-26-16,50 1 16,-50 0-16,0-1 15,0-24-15,0 25 16,0-26-16,-25-24 31,-74 50-31,49-50 16,1 0-16,-26 0 15,-24 0-15,0 0 16,-1 0-16,-48 0 16,24 0-16,0 0 15,24-74-15</inkml:trace>
  <inkml:trace contextRef="#ctx0" brushRef="#br0" timeOffset="14100.91">18033 8880 0,'0'25'609,"0"0"-406,25-25 532,-25-25-610,0-25 312,0 75-343,0-50 0,0 0-63,49 25-16,-49 50 64,-24-50-79,-1 0 31,25-25 16,0 50 31,49-25-47,-73 0 16,48 0 250,1 0-94,-25 25-187</inkml:trace>
  <inkml:trace contextRef="#ctx0" brushRef="#br0" timeOffset="25916.67">24780 6400 0,'0'0'0,"25"24"531,-1-24-156,-24-24-235,0-26 1,0 75-94</inkml:trace>
  <inkml:trace contextRef="#ctx0" brushRef="#br0" timeOffset="27708.1">23887 6152 0,'-25'0'15,"25"49"235,50 1-250,-50-1 16,0 1-16,0 24 16,25-24-16,-25 0 15,0-1-15,0-24 0,49 25 32,-49-26-17,0 26 16,0-25 1,0-75 186</inkml:trace>
  <inkml:trace contextRef="#ctx0" brushRef="#br0" timeOffset="29216.87">23937 6176 0,'0'-24'15,"24"73"157,-24-24-156,0 25-16,0 24 15,0 0-15,0 1 16,0-1-16,0-24 16,0-1-16,50 1 15,-50-25-15,0 0 16,0 24 46,0-74 17,0-24-64,0 24-15,0-25 16,0 1-16,0-1 15,0 1-15,0-1 0,-25 25 16,25 0-16,-25-49 16,25 49-1,0 0 17,-24 25 14,24-49 142,0 98-47,0-24-126,0 0 1,0 0-1,0 24 1</inkml:trace>
  <inkml:trace contextRef="#ctx0" brushRef="#br0" timeOffset="30917.98">25698 6127 0,'0'-25'16,"-25"25"187,25 50-203,0-26 16,-50-24-1,50 50-15,0 0 16,0-1-1,0 1 1,0-1 0,0 1-1,25-25 1,0 0 0,24-25-1,-49 49 1,50-49-16,-25 0 15,0 0 17,24 0-17,-24 0 17,0 0-1,-25-25-31,25 25 15,-25-24 1,49-26 0,-49 25-1,0-24 1,0 24 0,0 0-1,0-25 1,0 26 15,0-1-15,0 0 15,-49 25-31,49-50 16,-25 50-1,25-24 1,-25 24-1,-25-25 1,26 25 0,-1 0 15,0 0-15,-25 0 15,26 0-16,-1 0 1,-25 0 0,25 25 15,25 24 0</inkml:trace>
  <inkml:trace contextRef="#ctx0" brushRef="#br0" timeOffset="31555.22">27087 6127 0,'25'0'62,"24"0"-62,1 0 16,-1 0-16,1 0 15,0-25-15,24 25 16,-49 0-16,0 0 16</inkml:trace>
  <inkml:trace contextRef="#ctx0" brushRef="#br0" timeOffset="31924.22">27062 6400 0,'25'0'46,"49"0"-30,-24 0-16,-1 0 0,1 0 16,0 0-1,-26 0-15,26 0 0,0 0 16</inkml:trace>
  <inkml:trace contextRef="#ctx0" brushRef="#br0" timeOffset="33281.48">28327 5953 0,'25'0'63,"-75"0"93,50 75-140,-25-26-1,25-24-15,0 0 16,0 24-16,0-24 16,0 25-1,0-25-15,50-25 16,-50 49 0,25-49-16,24 0 15,-24 0 1,25 0-16,-1 0 15,-24-25-15,0 25 16,25-24-16,-26-26 16,-24 25-1,50 0 1,-50-24 0,0 24-1,0 0 1,0 0-1,-25 25 1,25-49-16,-49 49 16,24 0-16,0 0 15,-25 0-15,1 0 16,-1 0-16,1 0 16,-1 0-16</inkml:trace>
  <inkml:trace contextRef="#ctx0" brushRef="#br0" timeOffset="35965.94">24656 8558 0,'0'-50'16,"-50"50"62,50 25-47,0 24-15,0 1-16,25 24 15,-25 1-15,50-1 16,-50 1-16,24-26 16,-24-24-16,25 0 15</inkml:trace>
  <inkml:trace contextRef="#ctx0" brushRef="#br0" timeOffset="36370.68">25276 8384 0,'0'0'0,"0"25"79,0 0-79,25 24 15,-25-24-15,0 25 16,49-1-16,-49-24 15,0 0-15,25 24 16,-25-24-16,0 0 16,0 25-1</inkml:trace>
  <inkml:trace contextRef="#ctx0" brushRef="#br0" timeOffset="36595.56">25127 8632 0,'0'-50'16,"50"50"15,-25-24-31,-1 24 16,51 0-16,-26-50 0,1 50 15,0 0-15,24-50 16,-24 50-16</inkml:trace>
  <inkml:trace contextRef="#ctx0" brushRef="#br0" timeOffset="37083.25">25871 8310 0,'50'0'16,"-50"-25"0,0 50 77,0 24-93,0-24 16,0 0-16,50 24 16,-50-24-16,49 0 15,-24-25-15,25 50 16,-26-50 0,1 0-1,-25-50-15,0 25 16,50 0-1,-50-24-15,0 24 0,0-25 16,-75 50 0,51-49-16,-1 49 15,-25 0-15,1 0 16,24 0 0,-25 0-1,50 49 1,-25-49-16,25 25 15</inkml:trace>
  <inkml:trace contextRef="#ctx0" brushRef="#br0" timeOffset="37467.33">26987 8111 0,'25'0'31,"-25"-25"-31,75 25 16,-26 0-16,1 0 16,0-24-16,-1 24 15,1 0-15,-1-50 16,1 50-1</inkml:trace>
  <inkml:trace contextRef="#ctx0" brushRef="#br0" timeOffset="37694.18">27310 8260 0,'-25'0'31,"50"0"0,0 0-15,49-25-16,-24 25 16,-1-25-16,1 25 15,-25-49-15,24 49 0,1-50 16,0 50-1</inkml:trace>
  <inkml:trace contextRef="#ctx0" brushRef="#br0" timeOffset="38133.78">28451 7689 0,'0'25'78,"0"0"-78,0 25 0,0 24 16,50 0-16,-50 1 15,0 49-15,-50-25 16</inkml:trace>
  <inkml:trace contextRef="#ctx0" brushRef="#br0" timeOffset="39535.86">28401 7888 0,'50'-25'0,"-25"25"31,-25-25-31,25 25 16,-25-49 46,0 24 32,0 0-16,0 50-16,0 24-62,0 1 16,0 24-16,0 1 16,0-1-16,0-24 15,0-25-15,0 24 0,0-24 16</inkml:trace>
  <inkml:trace contextRef="#ctx0" brushRef="#br0" timeOffset="47568.47">17686 13146 0,'-25'0'47,"-25"0"62,26 0-78</inkml:trace>
  <inkml:trace contextRef="#ctx0" brushRef="#br0" timeOffset="47839">17487 13146 0,'0'0'0,"75"0"125,-1 0-125,1 0 16,-1 0-16,0 0 0,-24 0 15,-25 0-15,0 0 16,-25-24-16</inkml:trace>
  <inkml:trace contextRef="#ctx0" brushRef="#br0" timeOffset="48767.39">20588 11881 0,'25'0'47,"24"25"-31,26-25-16,-26 0 0,1 0 15,0 0-15,24 0 16,0 0-16</inkml:trace>
  <inkml:trace contextRef="#ctx0" brushRef="#br0" timeOffset="49996.89">12477 13246 0,'25'0'16,"-1"0"-1,26 0-15,0 0 16,49 0-16,25 0 16,25 0-16,-50-50 15,50 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9:06:59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15528 967 0,'0'0'0,"0"-24"32,25 24 14,-25-50 1,-50 50 0,25 0-31,-24 0 15,-26 50 0,25-1-31,50 50 32,0 25 14,50-49-14,74-75-1,-49 25 16,-75 74-16,0-74-31,-149-1 78,124-24-62,-50 50-1,51-50 17,24-25-17</inkml:trace>
  <inkml:trace contextRef="#ctx0" brushRef="#br0" timeOffset="488.33">15726 1091 0,'25'-24'31,"-50"48"-31,50-73 63,-50 49-16,25 49-47,0 1 15,0 49 16,174-99 1,-125-99-1,-73 0 0,-100 99 16,49 99-16</inkml:trace>
  <inkml:trace contextRef="#ctx0" brushRef="#br0" timeOffset="823.64">16197 843 0,'0'0'0,"0"-49"31,25 98 31,-25-24-46,50 0-16,-50 25 16,0 24-16,25 0 15,-25 1-15,49-26 16,-49 1-16,0-25 16,0 24-16,0-24 15,0 0-15,0 0 31</inkml:trace>
  <inkml:trace contextRef="#ctx0" brushRef="#br0" timeOffset="1175.42">16272 843 0,'0'0'16,"-25"-74"0,25 24-1,0 26 1,25 24 31,49 24-47,-24 26 15,-50-25 1,0 0-16,25-25 16,-25 74-16,0-49 15,0 0 1,0-1 0,-75 26-1,26-50-15,24 50 16,0-50-16</inkml:trace>
  <inkml:trace contextRef="#ctx0" brushRef="#br0" timeOffset="7936.66">17363 2853 0,'-25'24'16,"50"-48"-16,-50 123 15</inkml:trace>
  <inkml:trace contextRef="#ctx0" brushRef="#br0" timeOffset="23961.43">13767 4936 0,'24'0'78,"26"0"-62</inkml:trace>
  <inkml:trace contextRef="#ctx0" brushRef="#br0" timeOffset="24412.69">15553 5011 0,'-25'0'78</inkml:trace>
  <inkml:trace contextRef="#ctx0" brushRef="#br0" timeOffset="25011.35">12105 5209 0,'-25'0'16</inkml:trace>
  <inkml:trace contextRef="#ctx0" brushRef="#br0" timeOffset="25505.48">13915 5110 0,'-24'0'15,"-26"0"-15,50 25 47,25-25-31,0 0-16</inkml:trace>
  <inkml:trace contextRef="#ctx0" brushRef="#br0" timeOffset="25911.49">14982 5159 0,'50'0'79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9:09:04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13940 6722 0</inkml:trace>
  <inkml:trace contextRef="#ctx0" brushRef="#br0" timeOffset="29588.3">8582 5879 0,'0'-25'16,"0"0"-16,0-25 16,25 50-1,-25-74-15,0 49 16,0 0-1</inkml:trace>
  <inkml:trace contextRef="#ctx0" brushRef="#br0" timeOffset="64093.04">8235 13072 0,'0'0'0,"25"0"47,25 0 15,-50-25-46,0 0 78,-25 25-79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9:11:47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8310 0,'-25'0'63,"50"0"140,24 0-188,1 0 1,0 0 0,-1 0-16,-24 0 15,0 0-15,49 0 32,-24 0-32,-25 0 0,24-25 15,-24 25-15,25 0 16,-25 0-1,49 0 1,-49 0 0,0 0-16,-1 0 15,26 0-15,-25-25 16,24 25 0,1 0-16,24 0 15,-24 0 1,0 0-1,-26 0 1,1 0-16,50 0 16,-1 0-1,-49 0 1,0 0 0,0 0-1,49 0 1,-49 0-1,0 0-15,-1 0 16,26 0-16,-25 0 0,0 0 16,-1 0-1,26 0 17,-25 0-17,0 0 1,24 0-1,26 0 1,-51-25 0,1 25 46</inkml:trace>
  <inkml:trace contextRef="#ctx0" brushRef="#br0" timeOffset="1572.03">11782 6995 0,'0'-50'62,"25"26"-31,49 24-15,-49 0-16,0 0 16,74 24-1,-74 1-15,25-25 16,-50 75-16,24-75 15,-24 74-15,0-24 16,0-26 0,0 1 15,0-74 31,0 24-62,0-50 16,25 26 0,-25 24-16,0-25 15,50 50 1,-50-24-16,0-26 16,-25 50 15,25-25-16,-25 25-15,0 0 16,-24 0 15,49 50-15,0-1 0,25 1-1,24 0 1,-24-50-1,25 74-15,24-49 16,-24-25 0,198-99 15</inkml:trace>
  <inkml:trace contextRef="#ctx0" brushRef="#br0" timeOffset="2546.42">12700 6896 0,'-25'0'47,"-24"0"-16,49-25-15,-25 25 0,25-25-1,0 0 1,0-24 0,0-26-1,0 50 1,74 1 15,50-26 0,-74 75 16,-50 0-47,49-25 0,-24 74 31,50-49 1,24-25-1,0-50 16,-99 25-47,0-24 31,0-26 0,-50 51 1,1 24-17,-50-50 16,74 50-31</inkml:trace>
  <inkml:trace contextRef="#ctx0" brushRef="#br0" timeOffset="3525.5">13370 6226 0,'0'0'0,"49"0"109,-24 0-93,0 50-1,49-50-15,-24 0 31,-50-25 1,0 0-32,0 0 0,25-74 31,-25 74 16,49 50-16,-49 0-31,50 24 16,74 100-1,-99-99-15,99 198 47,-99-124-16,-50-124 1,-50-174-1,249-74 16,-149 248-47</inkml:trace>
  <inkml:trace contextRef="#ctx0" brushRef="#br0" timeOffset="4038.42">14759 5730 0,'0'-75'15,"0"125"32,-50 0-31,50-1-16,0 1 15,0 0-15,0-1 16,0 26-16,0-26 16,0 1-16,0 74 46,-25-124-46</inkml:trace>
  <inkml:trace contextRef="#ctx0" brushRef="#br0" timeOffset="4220.84">14511 5953 0,'0'-49'16,"-25"49"15,372 74 0,-248-74-31,75 174 32</inkml:trace>
  <inkml:trace contextRef="#ctx0" brushRef="#br0" timeOffset="5878.81">12774 5904 0,'0'0'0,"-24"0"0,-1 0 16,-50 0 0,-24 0-1,-149 99 17,74 0-1,150-74-16,-1 24-15,-25-49 0,25 75 16,-24-50-16,24 49 16,-25-49-16,26 24 15,-1 1-15,-25 24 16,50 1-16,-74 24 16,74-25-16,0 1 0,0-1 15,0 26 1,0-26-16,0 0 0,0 1 15,0-1-15,49 1 16,-49-26-16,50 1 16,-25-1-16,24 1 15,1-25-15,0-25 16,49 74-16,-50-74 16,26 50-16,24-50 15,0 74-15,-24-74 16,-1 25-16,1-25 15,-1 0-15,0 0 0,1 0 16,-1 0 0,1 0-16,-1-50 0,0 50 15,1-49-15,-1 49 16,26-75-16,-26 26 16,0 24-16,26-25 15,-51 26-15,1-26 16,-1 25-16,26-49 15,-50 49-15,-1-25 16,26-24-16,-25 24 16,24 26-16,-49-1 15,50-50-15,-50 26 16,50 24-16,-50-49 16,74 24-16,-74 25 15,25-25-15,-25 1 0,0-26 16,0 26-1,0 24-15,0 0 0,0-24 16,0 24-16,0 0 16,-50-49-1,25 24 1,25 25-16,-49 0 16,24-24-16,0 24 15,-24-25-15,24 26 16,-25 24-16,25-50 15,1 50-15,-26-25 16,25 25-16,0-25 0,-24 25 16,24-49-1,0 49-15,-24 0 0,24-25 16,0 25-16,-25 0 16,26 0-16,-1 0 15,-25 0-15,25-50 16,1 50-16,-1 0 15,-25 0-15,25 0 16,1 0-16,-26 0 16,25 25-16,0-25 15,-49 50-15,24-25 16,1 24-16,-26 1 16,1-25-16,49 24 15,0 1-15,25-1 16,-49 1-16,49 0 0</inkml:trace>
  <inkml:trace contextRef="#ctx0" brushRef="#br0" timeOffset="6669.33">14362 6499 0,'74'-75'15,"1"1"1,49-25-16,25-25 16</inkml:trace>
  <inkml:trace contextRef="#ctx0" brushRef="#br0" timeOffset="27957.43">8855 15974 0,'-25'0'0,"-24"0"15,74 0 79,-1 0-94</inkml:trace>
  <inkml:trace contextRef="#ctx0" brushRef="#br0" timeOffset="29808.59">12750 16123 0,'-50'0'16,"25"0"46,25-25-30,-25 25-17,75 0 204,-25 0-203,24 0-16,1 0 15,24 0-15,26 0 16,48-25-16,-23 25 15,23-49-15,-24 49 0,0-50 16,-49 50-16,-1 0 16,-24-25-16,-1 25 15,-24 0-15,50 0 16,-51 0 0,1 0-1,0 0 16</inkml:trace>
  <inkml:trace contextRef="#ctx0" brushRef="#br0" timeOffset="30339.62">12874 16197 0,'49'0'16,"1"0"-16,24 0 15,50 0-15,50 0 16,24 0-16,-24-49 15,0 49-15,-50 0 16,0-50-16,-50 50 16,-24 0-16,-100 0 47,25 0-47</inkml:trace>
  <inkml:trace contextRef="#ctx0" brushRef="#br0" timeOffset="30715.56">13047 16346 0,'0'0'0,"50"0"0,74 0 16,0 0-16,99-74 15,-24 24-15,-26 50 16,-24-99-16,-75 74 16,-24 25-16</inkml:trace>
  <inkml:trace contextRef="#ctx0" brushRef="#br0" timeOffset="31031.52">13395 16173 0,'49'0'16,"26"0"-16,24-25 15,0 25 1,75-50-16,-26 50 0,-48-25 15,-26 25-15,-24 0 16</inkml:trace>
  <inkml:trace contextRef="#ctx0" brushRef="#br0" timeOffset="31180.52">13891 16049 0,'24'49'16,"1"-49"0,25 0-16,-25 0 15</inkml:trace>
  <inkml:trace contextRef="#ctx0" brushRef="#br0" timeOffset="71553.64">16768 7813 0,'0'-24'47,"50"24"109,-26 49-140,-24 26-16,100 24 15,-76-25-15,26-24 16,-25 0-16,-25-26 16,49 1-16,-49 25 15,50-50 1,-50-25 46,-25 0-30,25-49-17</inkml:trace>
  <inkml:trace contextRef="#ctx0" brushRef="#br0" timeOffset="72446.1">17264 7541 0,'0'0'0,"25"49"125,-25 1-110,49-25-15,-49-1 16,50 26-16,-25-50 15,24 50-15,-24-50 16,0 0-16,25 49 16,-25-49-16,74-25 31,-99 1-31,25-76 31,-50 51-15,0-1 15,0 1 0,-24 49-31,-1-25 32,-49-25-1,49 50-16,-24 25 17,74 25-32,-25-1 15</inkml:trace>
  <inkml:trace contextRef="#ctx0" brushRef="#br0" timeOffset="73096.75">17983 7342 0,'0'-49'31,"50"49"-15,99-174 15,-100 124-31,1 26 16</inkml:trace>
  <inkml:trace contextRef="#ctx0" brushRef="#br0" timeOffset="73918.3">18107 8111 0,'0'0'0,"-49"0"47,49 50 16,25 49-32,49-74-31,-49 24 15,24-24-15,1 74 32</inkml:trace>
  <inkml:trace contextRef="#ctx0" brushRef="#br0" timeOffset="81590.61">16892 10269 0,'25'0'63,"24"0"-32,-24 25-16,-25 0 1,0 0 15,0-50 16,0 0-31,25 25 31,-25 25-16,0 0-15,-25-25 15,-24-75 0,49 26 0,24 24-15,51 99 15,-75-24-31,0-25 31,0-1 1,-50-123 15,50 50-16,99 148 0,-99-74 16,-24-25-16,-26-50 0,50 25 16,124 75-15,-124 24-1,-99-49 16,24-149-16,100 50 16,50 74-47,49 0 31,0 74 16,-75 124-16,-49-49 0,0-50 1,-124-74 15,75-25-16,-1-74 0,75 49 0,0-25 1,99 50 14,-75 75-14,50-26-1,-49-49 16,0-24-16,-50-125 0,0 74-15</inkml:trace>
  <inkml:trace contextRef="#ctx0" brushRef="#br0" timeOffset="83309.31">17934 10269 0,'25'0'31,"-1"0"-15,26-25-16,-25 25 16,0-24-16,24-26 15,-24 25-15</inkml:trace>
  <inkml:trace contextRef="#ctx0" brushRef="#br0" timeOffset="83572.3">18157 9847 0,'0'0'0,"0"25"62,50 0-62,-26 25 16,1-26-16,25 26 16,-1 25-16,-24 24 15,25-50-15,-50-24 0,25-25 16</inkml:trace>
  <inkml:trace contextRef="#ctx0" brushRef="#br0" timeOffset="84919.93">18628 9773 0,'50'-25'62,"-25"25"-62,-25-25 16,99 1-1</inkml:trace>
  <inkml:trace contextRef="#ctx0" brushRef="#br0" timeOffset="85144.32">18752 9922 0,'-49'0'32,"98"0"-17,1-50 1,0 1-1</inkml:trace>
  <inkml:trace contextRef="#ctx0" brushRef="#br0" timeOffset="86119.79">18628 9897 0,'-24'0'31,"48"0"1,150-99-1,-124 74-31,74-99 31,-149 149 16,-174 124-16,150-100 0,24-148 16,25 74-15,-50 124 14,1-49-14,74-75-1,173-173 16</inkml:trace>
  <inkml:trace contextRef="#ctx0" brushRef="#br0" timeOffset="86463.74">19248 9203 0,'0'-25'16,"0"0"15,50 50 31,99 223-15,-100-174-47,26 50 32</inkml:trace>
  <inkml:trace contextRef="#ctx0" brushRef="#br0" timeOffset="147079.84">21803 1315 0,'0'24'94,"0"1"-79,0 0-15,0 25 16,0-100 31,0 0-32,0 26-15,0-1 16,50 25 15,-25 0-15,-25 49-1,0-24-15,0 25 16,0-25 0,-50-25 15,50-50-15,-25 25-1,75 25 32,0 0-31,-50 50-1,24-50-15,-24 25 16,0-1 15,-24-24-15,-1 0-16,-25 0 0,1 0 15,49-24 1,0-26 0,0 25-1,124 25 32,-50 75-31,-74-1 15,-149-74 16,100-74-16,49 49-15,24-50 15,100 75 0,-74 0-31,0 100 47,-1-51-47,-49 125 31,0-124-15,-25 98 15,25-98-31,-74 24 32,-25-74 14,24-49-14,100-50-1,0 74-15,74 25 15,-49 0 0,-1 49-15,26 26-1,-1-26 32,50-73-16,-25-100 1,-99 0-17</inkml:trace>
  <inkml:trace contextRef="#ctx0" brushRef="#br0" timeOffset="157735.28">18728 11038 0,'0'0'0,"24"0"31,51 0-15,-26-50-16,1 50 16,-25 0-16,-25-49 15,49 49-15</inkml:trace>
  <inkml:trace contextRef="#ctx0" brushRef="#br0" timeOffset="157923.34">18728 11261 0,'24'-49'16,"26"49"-1,0-25-15,-1 25 16,1-50-16,-25 50 16,-25-25-16</inkml:trace>
  <inkml:trace contextRef="#ctx0" brushRef="#br0" timeOffset="158124.37">19100 10840 0,'0'0'0,"0"49"47,0 1-47,0-1 16,74 26-16,-74 74 15,74-50-15,-74-25 16,0-24-16</inkml:trace>
  <inkml:trace contextRef="#ctx0" brushRef="#br0" timeOffset="161807.31">27682 8657 0,'-25'0'125,"0"0"-110,1 0 16,-1 0-15,-25 0 15,1 0-15,-1 25 15,0 24 16,-24 26-16,0-1 16,74-49-16,0 0-15,0 74 15,0 0 1,0 0 14,99-24-14,-25 24 15,-49-49-16,0-50-16,24 49 17,-24-49-32,25 25 31,24-25 0,1 0 16,-1 0-16,-49-50-31,24 26 32,-49-1-32,50-50 31,0 26 16,-26-26-47,26 1 31,-25-25 16,-25 24 0,0 26-16,-50-1 0,1 0 16,24 1-16,0 24 1,-25-25 14,1 50-14,-1-49-1,25 24 0,1 25 16,-51 0-16,50 0 1,1 0-1,-26 0 16,25 0-16,-49 0 16,49 25-16,0-25-31</inkml:trace>
  <inkml:trace contextRef="#ctx0" brushRef="#br0" timeOffset="184754.28">25102 943 0,'0'49'94,"25"1"-79,-25-1-15,50 150 32,-25-150-32,-25 26 15,49-1 16</inkml:trace>
  <inkml:trace contextRef="#ctx0" brushRef="#br0" timeOffset="185296.03">25474 1017 0,'0'0'15,"50"-25"17,-50-24 30,0 98 32,124 199-47,-99-248-32,24 50-15,-24-50 0,25 0 16,-50-25 0,25 0-16,-25-49 31,-100-224 0,76 298-31,-125 25 31,50 149 1</inkml:trace>
  <inkml:trace contextRef="#ctx0" brushRef="#br0" timeOffset="187189.37">25598 918 0,'-24'0'140,"-1"0"-108,-25 49-1,50 1 0,0-25-15,25 74 15,0-49 0,49 24 1,-49-74-1,0 0 0,24 0 0,1 0 1,-25 0-32,-25-25 15,25 0 1,-25 1 15,0-26-15,0 25 15,0 0-15,0-24-1,0 24 16,0 0 1,-25 25-32,25-49 31,-50 49 16,50-25-47,-49 25 31,24 0 16,0 0-31,-25 0 15,26 25 0,24-1 47,-25-24-78,25 25 16,0 0-1,0 25 1,0-26 0,0 26-1,0-25 1</inkml:trace>
  <inkml:trace contextRef="#ctx0" brushRef="#br0" timeOffset="195490.15">27806 1339 0,'0'-49'15,"0"74"157,0-1-156,0 1-16,0 25 15,0 24-15,50 150 32,-50-150-1,24-99 16,1 0-16,-25 1-31</inkml:trace>
  <inkml:trace contextRef="#ctx0" brushRef="#br0" timeOffset="197131.86">28178 1290 0,'0'0'0,"0"25"281,0-1-265,0 1 0,0 25-1,0-1 1,0 1 15,50 74 0,-1-99 1,-24-25 15,25 0-47,-1-50 31,1 25 0,-25-74 16,-25 25-16,0 49 0,0-49 16,-25 49-15,-25 25-32,26-25 31,-1 0 16,-25 25-16,25 0 16,1 0-16,-1 50 0,-25 24 16</inkml:trace>
  <inkml:trace contextRef="#ctx0" brushRef="#br0" timeOffset="-211260.43">30882 1736 0,'0'-49'656,"74"24"-265,-24-25-375,-25 50-1,24-25 1,-24 25-16,0 0 16,0 0 15,-25 50-31,0 25 15,0-26 1,0 1 0,0-1-1,-25-24 1,25 50 15,-50-75-31,50 24 16,-49-24-1,49 25 1,0 0 31,-25-25-47,99 0 516,-24 0-501,-25 0-15,24 0 16,-24 0-16,25 0 15,-1-50 1,-24 50 15,25 0 1</inkml:trace>
  <inkml:trace contextRef="#ctx0" brushRef="#br0" timeOffset="-210433.94">31651 1513 0,'0'0'0,"0"25"125,0 0-110,0 24 1,0-24-16,0 50 15,25-75 17,49 0 15,-49 0-16,0 0-16,49 24 17,-49 1-1,-25 50-31,0-26 47,0-24-16,-25-25-31,-25 0 16</inkml:trace>
  <inkml:trace contextRef="#ctx0" brushRef="#br0" timeOffset="-210208.55">31700 1538 0,'0'0'0,"0"-50"16,149 25 15,-124-24-15</inkml:trace>
  <inkml:trace contextRef="#ctx0" brushRef="#br0" timeOffset="-208563.91">31304 2356 0,'0'0'0</inkml:trace>
  <inkml:trace contextRef="#ctx0" brushRef="#br0" timeOffset="-206466.12">31204 2505 0,'-25'0'78,"25"-25"-31</inkml:trace>
  <inkml:trace contextRef="#ctx0" brushRef="#br0" timeOffset="-205101.44">31328 2381 0,'0'-25'47,"-49"25"16,49 50-48,0 24 1,0-49 0,0 25-16,0-25 15,0-1-15,0 26 16,25-50-16,-25 25 16,-25-75 46,25 1-62,0-26 16,-25 26-16,25-1 15,0 75 48,0 49-48,0-49 1,0 0-16,0 24 16,0-24-16,0 25 15,0-75 48,0-25-63,0-24 15,0 0-15,0 24 16,0-24 0,-50 74-1,50 49 32,0 1-47,0-25 0,0-1 16,0 26-1,25 24-15,-25-49 0,25 25 16,-25-25 0,50-25 77,-50-25-77</inkml:trace>
  <inkml:trace contextRef="#ctx0" brushRef="#br0" timeOffset="-204036.23">31775 2332 0,'-50'0'15,"50"-50"63,25 50-62,49-50 0,-49 50-16,99-49 31,-99 24 16,25 25-16,-50 74 156,0-49-187,0 25 16,0-1-16,0 100 31,0-124-31,24 0 47,-24 24-16,0-24-15,0 0 15</inkml:trace>
  <inkml:trace contextRef="#ctx0" brushRef="#br0" timeOffset="-203195.22">31824 2257 0,'-49'0'16,"74"0"46,-25-25-46,49 25-16,75-49 31,-25 24 16,-99 50 62,0 49-93,0 50-1,0-25 17,0-49 15</inkml:trace>
  <inkml:trace contextRef="#ctx0" brushRef="#br0" timeOffset="-202539.62">30931 3398 0,'50'0'47,"24"0"-47,26 0 15,49-49-15,793-199 32,-148 74-1</inkml:trace>
  <inkml:trace contextRef="#ctx0" brushRef="#br0" timeOffset="-197792.32">30956 1712 0,'0'-25'219,"25"-25"-188,49 50-15,-74-25-1,25 25 1,0-25 31,25 25-32,-26 0 64,-24-49-79,25 49 62,0 0-31,-25 25 16,0-1 0,0 1-31,0 25-1,0-25 1,0 0 0,0-1-1,0 26 32,-25-50-31,25 25-16,0 0 15,-25-25 1,25 49 0,-49-24 46,49 0-46,-25-25 15,25 49 16,0-24 15,-25-25-46,25 25 31,50-25 62,-25 0-93,24 0-16,-24 0 15,0 0-15,25 0 32,-26-50 30,-24 26 32</inkml:trace>
  <inkml:trace contextRef="#ctx0" brushRef="#br0" timeOffset="-195687.05">30907 1712 0,'0'-25'172,"0"-25"-156,0 25 31,0 0-16,0-24 0,49 49-31,-24 0 78,0 0-31,24 0 0,-24 0-16,0 0 0,0 0-15,24 0 172,-49 25-173,0-1 1,25-24-1,-25 75 17</inkml:trace>
  <inkml:trace contextRef="#ctx0" brushRef="#br0" timeOffset="-177992.13">30584 1488 0,'-49'25'188,"-1"-25"-173,25 0 1,0 50 0,-24-50 15,-1 0-31,25 0 15,1 0 17,-26 0-32,0 0 31,25 0 0,-49-25-15,24 0 15,26 25-31,24-50 16,-75 26-1,50-51 32,-24-24-16,24 99-31,25-25 16,-25 0 0,25-49 31,50-50-16,-1 99 16,1-24-47,24 24 31,26 0 0,-76 25 16,1 0-16,-25-50 1</inkml:trace>
  <inkml:trace contextRef="#ctx0" brushRef="#br0" timeOffset="-177304.03">30088 719 0,'50'0'125,"-1"50"-125,-24-50 16,0 25-16,25-25 15,-1 49 16,-49 1 63,0-25-78,-25 24-16,-49 125 31,74-149-15</inkml:trace>
  <inkml:trace contextRef="#ctx0" brushRef="#br0" timeOffset="-176489.4">30683 496 0,'0'25'94,"0"25"-78,0-26-16,0 26 15,0 198 17,50-198-1</inkml:trace>
  <inkml:trace contextRef="#ctx0" brushRef="#br0" timeOffset="-175427.3">30857 595 0,'25'0'62,"-25"-24"-46,0 48 156,0 1-172,0 0 16,0 25-16,0-26 15,0 26 1,25 24 15,24-74-31,50 50 31,25-75 16,-99-24-16,0-51 1,-25 26 15,0 49-16,-25 0 0,0-49 0,-24 74 16,-1-25-16,-24 25 1,-25 0 30,74 25-46,25 99 15,-50-50 0</inkml:trace>
  <inkml:trace contextRef="#ctx0" brushRef="#br0" timeOffset="-174701">31527 719 0,'74'0'47,"-24"0"-32,-25 0-15,74 0 31,-99-49-15</inkml:trace>
  <inkml:trace contextRef="#ctx0" brushRef="#br0" timeOffset="-174405.65">31626 571 0,'0'24'62,"25"76"-31,-25-51-31,25 50 32,-25-74-17</inkml:trace>
  <inkml:trace contextRef="#ctx0" brushRef="#br0" timeOffset="-173829.15">31849 471 0,'0'0'16,"0"-25"-16,0 50 187,0 0-171,0 50 0,50-75-16,-50 49 15,25-49 1,-1 0 15,26-25-15,24 25-16,-49 0 31,-25 75 0,0-50-15,0-1 31,-74-24-16,49 0-31,-25 0 16</inkml:trace>
  <inkml:trace contextRef="#ctx0" brushRef="#br0" timeOffset="-173635.27">31924 446 0,'0'0'0,"49"-24"31,1 24-31,-25 0 16,-1-75-16,26 75 0,0-25 15</inkml:trace>
  <inkml:trace contextRef="#ctx0" brushRef="#br0" timeOffset="-170361.44">32593 3597 0,'0'0'16,"0"-25"-16,0-25 31,0 25-31,0 1 31,-49 24-15,24-50 15,0 50 0,-24 0-15,-1 0 15,0 25-15,26 0 15,-51 148 0,75-123-15,0 0 0,50 24 31,74-74-16,-99 0-16,-1 0 17,26 25-1,-25 24-15,-25-24 15,0 0-16,0 49 1,0-24 15,0-25 1,-25-25-17,25 49-15,-50-49 16,26 0-1,-51-49 48,75-1-16,25-49 0,-25 74-47,50-99 31,49 0 0,-99 99 16,0-49-16,49 49 1,-24-25 14,-25 26-14,-49-51 61</inkml:trace>
  <inkml:trace contextRef="#ctx0" brushRef="#br0" timeOffset="-157131.04">19472 8086 0,'0'0'16,"0"50"62,0 24-78,0 26 16,0-1-1,49-74 1,-49 49 15,0-24-31,0-75 63</inkml:trace>
  <inkml:trace contextRef="#ctx0" brushRef="#br0" timeOffset="-156450.45">19447 8111 0,'0'-25'47,"-25"50"78,25 25-109,-50-25-16,50-1 15,-24-24-15,24 75 31</inkml:trace>
  <inkml:trace contextRef="#ctx0" brushRef="#br0" timeOffset="-156011.6">19348 8632 0,'0'0'0,"0"25"46,24-25 1,51-25-47,-50 25 16,173-99 15</inkml:trace>
  <inkml:trace contextRef="#ctx0" brushRef="#br0" timeOffset="-111255.58">31080 5953 0,'0'-25'16,"0"1"30,-49 24-30,49-25-16,0 0 31,0-25-15,24 25 15,1 25-15,25 0-1,-25 0-15,24 0 16,1 0 0,-50 25-16,25 0 15,-25 25-15,0-25 16,0-1-16,0 26 16,0-25-16,0 0 15,0 24 1,-25 1-16,25-25 15,-50-25 1,50 24-16,-25-24 16,25 25-1,0 25 1,-24-50 0,73 0 77,1-25-93,-25 25 16,24 0 0,1-25-16,0 25 0,-1 0 15,1-49-15,-25 49 16</inkml:trace>
  <inkml:trace contextRef="#ctx0" brushRef="#br0" timeOffset="-110637.58">31750 5680 0,'0'-74'15,"0"49"1,0 75 78,0-1-79,0 1 1,25-50-16,-25 49 0,49-24 47,-24-25-32,25 0 1,-1 0 0,1 0-1,-25 0 17,-25 50-17,25-50-15,-25 50 16,49-50-16,-49 24 15,0 1 1,0 25 0,-25-25-1,1-25 1,-26 0 0,0 0-1</inkml:trace>
  <inkml:trace contextRef="#ctx0" brushRef="#br0" timeOffset="-110390.72">31874 5680 0,'-50'-49'16,"50"24"0,25 25-16,0 0 15,0-25-15,24 25 16,-24-50-16,0 50 16,25-24-16,-1 24 15</inkml:trace>
  <inkml:trace contextRef="#ctx0" brushRef="#br0" timeOffset="-104167.03">31304 6697 0,'-25'0'63,"-25"0"15,75-25-47,25-24-15,-1 49-1,1-25 1,-1 25 0,-24 0-1,-25 50-15,0 24 16,0-24 0,0-1-1,-25-49 1,50 0 78,0 0-79,49 0-15,-24 25 16,24-25-1,-49 50 1,-25-25 0,0 24-1,0 1 1,0-1 0,0-24-1,-49-25-15,-26 25 16,50-25-1,1 0-15,-51 0 16,26 0 0,24 0-1</inkml:trace>
  <inkml:trace contextRef="#ctx0" brushRef="#br0" timeOffset="-103004.98">31998 6499 0,'-25'0'0,"50"0"63,25-25-48,-1 25 1,-49-25-16,50 25 16,-25 0-1,-25-49-15,24 49 31,26 0-15,-50 49 109,0-24-109,0 0-16,0 0 15,0 24-15,0 26 0,0-51 16,0 26 0,0-25-16,0 24 0,25-24 15</inkml:trace>
  <inkml:trace contextRef="#ctx0" brushRef="#br0" timeOffset="-101746.02">31948 6548 0,'25'0'31,"0"-24"-15,25-26-1,-1 25 17,50 25-17,-74 0 16,-25-25 1,25 25 15,-25 149-16,0-99-31,50 49 31,-50-25 0</inkml:trace>
  <inkml:trace contextRef="#ctx0" brushRef="#br0" timeOffset="-100963.5">31279 7739 0,'-25'0'16,"0"0"15,25 50 1,0-26-1,50-24-16,719-173 32,-472 74-47,497-174 32,-744 223-32,24 1 46</inkml:trace>
  <inkml:trace contextRef="#ctx0" brushRef="#br0" timeOffset="-100243.24">31552 8855 0,'0'0'16,"-50"0"-16,0 25 16,26-25-16,98 50 62,472-75-31,-224-124-31,695-223 32,-744 223-17</inkml:trace>
  <inkml:trace contextRef="#ctx0" brushRef="#br0" timeOffset="-87975.68">32916 5482 0,'0'25'125,"25"-25"-63,49 0-46,-24 0-16,-1-100 15,1 100-15,-50-49 16</inkml:trace>
  <inkml:trace contextRef="#ctx0" brushRef="#br0" timeOffset="-87645.74">33213 5209 0,'0'-25'16,"25"25"15,25 0-31,-25 0 15,-1 25-15,26-25 0,-50 50 16,50-1-16,-50-24 16,25 0-16,-25 0 15,0 24-15,0-24 16,0 25-16,0-1 16,-50-24-16,25-25 15</inkml:trace>
  <inkml:trace contextRef="#ctx0" brushRef="#br0" timeOffset="-86990.95">32643 5383 0,'-25'0'109,"25"74"-93,-25-24-16,25-26 15,0 1-15,0 25 16,0-1-16,0 1 16,0-25-16,75 24 15,-26-24-15,1-25 16,0 50-16,-1-50 15</inkml:trace>
  <inkml:trace contextRef="#ctx0" brushRef="#br0" timeOffset="-84360.77">31031 8483 0,'0'0'0,"-25"25"31,74-25 94,1 0-109,24-99-16,26 74 15,-26-25-15,1 1 16,-26 49-16,1-25 15</inkml:trace>
  <inkml:trace contextRef="#ctx0" brushRef="#br0" timeOffset="-83468.46">31948 7987 0,'0'-25'16,"0"75"78,25 0-94,25-1 15,-50-24-15,74 25 16,-74 24-16,50-49 16,-50 0-16,25-25 15,-25 74-15,0-49 16,49-25-1</inkml:trace>
  <inkml:trace contextRef="#ctx0" brushRef="#br0" timeOffset="-82695.19">32519 7913 0,'0'-25'172</inkml:trace>
  <inkml:trace contextRef="#ctx0" brushRef="#br0" timeOffset="-78398.7">32668 7863 0,'0'-25'31,"0"0"110,-25 25-94,-25 0-16,26 0-15,-1 0 15,0 0 0,-25 0-15,50 25 31,0 25-16,0-25-15,0-1-1,0 1 1,25 25 15,0-25 0,0-25-15,-25 49 0,49-49-1,-24 0 188,0 0-156,0 0 94,24 0 671,-49-24-718,25 24-16,-25-25 219</inkml:trace>
  <inkml:trace contextRef="#ctx0" brushRef="#br0" timeOffset="-76723.58">32023 8285 0,'49'-50'31,"-49"25"-31,25 25 16,-25-24-1,0-26 1,0 25 15,0 0 110,0 1-126,0-26 1,25 50 0,-25 25 30,-50-25-46,50 25 16,-24-25-16,24 24 31,24-48 16,26-26-47,0 0 16,-50 75 31,-25 50-47,-25-26 15,25 1-15,-24-25 16,49 24-16,-25-49 16,25 25-16,25-25 46,24-50-46,-24 1 16,-25 98 31,0 26-47,-74-1 16,74-49-16,0 0 15,0 0 1,25-25-1,-1-25-15,51-25 16,-50 1-16,-25-1 16,24 0-16,-98 125 47,74-26-32,-50-24-15,50 25 16,50-75 15,-50 0-31,50-24 16,-50 24-16,0 0 15,0 50 17,0 0-17,0 24-15,0 1 16</inkml:trace>
  <inkml:trace contextRef="#ctx0" brushRef="#br0" timeOffset="-74586.53">32668 7813 0,'25'0'16,"-1"0"0,1 0-1,-25-49 1,0 24 15,50 25-31,-50-25 16,0-24-1,0 24 63,-25 25-62,0 0 0,0 25-1,-24-25 1,24 24 0,0-24-1,25 25 1,0 25 15,0-25 0,0-1-15,0 1 0,0 25-16,25-50 15,-25 25 1,25-25-1,24 0 1,1 0 0,-25 0-1,0 0 1,24 0 0,-24 0-1,0 0 1,0 0-1,24 0-15,-24 24 16,0-24 0,-25 50-1,49-50 1,-49 25 0,25-25-1,-25 50-15,0-26 16,0 51 15,0-50-15,-49-25-16,-1 24 15,0-24 1,26 0-16,-1 0 16,-25 0-16,1 0 15,24 0 1,-25-24 15,50-51-15,0 26-1,0-1 1,25 50 0,-25-50-16,25 1 15,-25-26 1,25 75-16,-25-49 15,0-1 1,49 0-16,-49 26 16,0-1-1,-25-25 17,1 50-17,-26 0 1,0 0-1,26 0 1,-26 0 0,0 0-1,26 0 1,-1 0 0,25 50-16,0-25 15,-50-25 1,50 24-16,0 26 15,-25-50 1,25 74-16,0-49 16,0 0-1,0 0 17,50-25-32,0 0 15,24 0 1,-24 0-1,-26 0 1,1 0 0,25 0-1,-1 0 1,1 0 0,-25 0-1,24 0 1,-24 0-1,-25 49 1,25-49-16,-25 25 16,25-25-1,-25 25-15,49 25 16,-49-1 0,0 1-1,0-25-15,0 0 31,-74 24-15,-25-24 15,-25-99 1,124 49-32,-50-174 31,100 75 0</inkml:trace>
  <inkml:trace contextRef="#ctx0" brushRef="#br0" timeOffset="-61391.84">32147 8310 0,'0'0'0,"0"-25"32,0-25-1,25 50-31,-1-25 0,1 25 15,50-74 1,-1 49-16,1-24 0,24-1 16,-25 25-16,-24-25 15,-1 26-15,-98 24 47,-26 0-47,1 49 16,0 1-16,-26-25 15,26 24-15,49 1 16,50-50 15,74-74-15,25 24-16,-49 25 0,-26-25 16,1 50-16,-50-24 15,-50 24 1,-49 24-1,0 26-15,-25 0 16,24-1-16,1-24 16,50-25-16,24 50 15,25-75 1,74 0 0,-24-24-16,24-26 15,26 1-15,-51 74 16,-49-25-16,25 25 15,-25 25-15,0 24 0,0 1 16,0 49-16,0-49 16,-50-1-16,50-24 15,50-25 1,0-25 0,49-49-16,0 0 15,-49-26-15,-1 26 16,-49 49-16,-74 50 31,24 74-15,-24-24-16,24 49 15,25-50-15,25-24 0,0-26 16,50-24 0,49-49-16,-24-50 15,-1-50-15,-24 74 16,-50-24-16,0 0 15,-25 24-15,0 26 16,-25 49-16,1 0 16,-1 25-16,1 24 15,-1 26-15,0 49 16,50-50-16,0 25 16,0 1-16,50-51 15,-25-49-15</inkml:trace>
  <inkml:trace contextRef="#ctx0" brushRef="#br0" timeOffset="-60837.95">31824 9947 0,'-74'24'31,"124"-24"0,74-74-15,-50 49-16,0 25 15,1-74-15,-26 74 16,26-50-16,-50 25 16</inkml:trace>
  <inkml:trace contextRef="#ctx0" brushRef="#br0" timeOffset="-60611.04">32345 9575 0,'0'-25'16,"0"74"62,50 26-62,-50-26-16,74 26 15,-24 24-15,-25-49 16,24-1-16,-49 1 0,25 0 15</inkml:trace>
  <inkml:trace contextRef="#ctx0" brushRef="#br0" timeOffset="-59592.15">32817 9475 0,'0'0'0,"49"50"47,-49-25-31,0 0 15,-49-25 0,49-50-31,0 0 16,0 26-16,0-1 15,74 25 17,-49 25-17,-25 24-15,0-24 16,0 0-16,0 24 15,-50-49 17,-24-24-17,74-1-15,0 0 16,0-25 0,25 50-1,24 0 1,-24 25-1,25 25 1,-50-1 0,0-24-1,-50-25 1,25 0-16,0 0 16,-24-25-16,24-49 15,25 49 1,0 0-1,25 25 1,49 0 0,-24 0-1,-25 0-15,-1 0 16,51 50 0,-75 0-16,49-26 15,-49 26-15,0 0 16,0 24-16,0 0 0,0-24 15,0-25 1,0 24-16,0 1 0,-49-25 16,24-25-1,-25 0 1,1 0 0,49-50 15,0-24-16,25 49 1,-1 25 0,1 0-16,50 25 31,-26 0-31,-24-25 16,25 24-16,-26-24 15,1 0-15,0 0 16,74-49-1,-74-1-15,-25-24 16,50-25-16</inkml:trace>
  <inkml:trace contextRef="#ctx0" brushRef="#br0" timeOffset="-52675.94">30659 11559 0,'0'-25'125,"74"-24"-109,-49 49-16,0 0 15,-1 0-15,51 0 16,-50 24 0,-25 51-1,0-26 1,0-24-16,-25-25 16,25 50-16,-25-50 15,25 25-15,-50-25 16,50 49 46,25-49-30,-25 25-32,50-25 15,-25 0-15,-1 0 16,26 25-16,0-25 15,-50 49 1,24-49-16,-24 50 16,0 0-1,0-26-15,0 1 16,0 25-16,-49-25 0,24 24 16,0-49-16,-24 25 15,-26-25 1,26 0-1,24 0-15,-25 0 16,50-25-16,-49 25 16,49-49-16,0-1 15</inkml:trace>
  <inkml:trace contextRef="#ctx0" brushRef="#br0" timeOffset="-51237.21">31527 11460 0,'0'-25'63,"0"-25"-63,49 26 31,-24 24-16,25 0 1,-1 0 0,-49 49-16,0-24 15,0 0-15,25 24 16,-25-24-16,0 0 16,0 49-1,-49-74-15,49 50 16,-50-50-16,50 74 15,-25-49 1,25 0-16,-25 25 31,25-26 1,25-24 77,25-24-109,-1 24 16,26-25-16,24 25 15,-25 0-15,-24 0 16,0 0-16</inkml:trace>
  <inkml:trace contextRef="#ctx0" brushRef="#br0" timeOffset="-49291.4">30981 12551 0,'0'-49'16,"0"73"109,0 51-125,0-26 16,0 1-16,0 0 15,0 24-15,0-24 16,50-1-16,-50 26 16,0-51-16,24-24 15,-24 25-15</inkml:trace>
  <inkml:trace contextRef="#ctx0" brushRef="#br0" timeOffset="-47190.03">31948 12427 0,'0'-25'78,"-24"25"-78,24-49 31,-50 49-31,25-25 32,0 25-17,-24 0 16,24 0 1,0 0-17,0 0 17,-24 0-1,24 50-16,-25-1 1,50-24 0,0 0 15,0 24 0,25-49-31,0 50 16,-25-25-1,25-25 1,-25 49-16,49-49 16,-49 25-1,50-25-15,0 0 16,-26 0 0,26 0 15,-50 25-31,25-25 15,0 0 1,-25 25-16,24-25 16,26 0-1,-50 49 17,25-24-17,-25 0 1,0 25-1,25-50 1,-25 24-16,0 1 31,-50-25-15,25 0 0,25 50-1,-49-50 1,24 0-1,-25 0 17,25 0-17,-24 0 1,24 0-16,0-25 31,-24 0-15,49-24 15,0 24 16,0 0-31,0 0 15,24 25-31,-24-49 15,25 24 1,-25 0 0,25 25-16,-25-50 0,50 50 15,-50-24 1,49-1 0,1-25-1,-50 25 16,25-24-15,-25 24 15,0 0 32,0-24-1,-25 49 1,-25 0-48,1 0 1,-1 0-16,25 24 16</inkml:trace>
  <inkml:trace contextRef="#ctx0" brushRef="#br0" timeOffset="-46322.33">30758 13494 0,'0'0'0,"-50"0"32,75 0 30,25-50-62,24 50 16,25 0-16,100-49 15,74 49-15,24-75 16,26 75-16,24-74 16,-25 74-16,-98 0 15,-76-50-15,-73 50 16,-50 0-1</inkml:trace>
  <inkml:trace contextRef="#ctx0" brushRef="#br0" timeOffset="-38795.28">30584 11212 0,'-49'0'16,"24"0"77,25 25-93,-25-25 16,-25 0 15,1-50-15,24 25 0,-25-25 15,50 26-16,-24 24 1,24-25 0,0-25-1,0 1-15,0 24 16,0 0-16,0-25 16,0 1-1,0 24 1,0 0-1,24-49 1,-24 49 0,25 25-1,-25-25-15,25 25 16,-25-25 0,25 25-16,-25-49 15,49 49 1,-24-25-1,25 25 1,-25 0 0,24 0 15,-49-25-15,50 25-16,-25 0 15,24 0 1,1 0-1,-1-49 1,-24 49 15,0 0-15,25 0 0,-50 24-16,24-24 15,1 0 1,25 0-1,-25 0 1,-1 0 0,1 0 46,-25 25-46,50-25-1</inkml:trace>
  <inkml:trace contextRef="#ctx0" brushRef="#br0" timeOffset="-37263.22">31031 10244 0,'0'25'203,"0"25"-172,0-25-15,0 24 0,0-24-16,49 49 15,-49-24 1,50-50-16,-50 25 15,0 0 1,25-25 15,-25 49-15,0-24 15,0-75 344,-50 50-250,50 25-109,-50-25-16,50 25 15,-24-25-15,24 25 16,-25-25-16,25 49 31,0-24 1</inkml:trace>
  <inkml:trace contextRef="#ctx0" brushRef="#br0" timeOffset="-34198.42">30559 9624 0,'0'0'0,"0"-25"47,0 50 31,0 0-78,0 49 16,0-24-16,0 0 15,0-1-15,0 1 16,25-1-16,-25 26 16,0-50-16</inkml:trace>
  <inkml:trace contextRef="#ctx0" brushRef="#br0" timeOffset="-33635.13">30708 9748 0,'0'-25'16,"25"25"-1,-25-24 1,0 73 156,0 1-172,0-25 15,50-25-15,-50 49 0,49-49 16,26 0 0,-26 0-1,-24 0-15,25-74 31,-50 24-31,0 1 16,0 24-16,-25-25 16,0 25-1,0 25 1,-49 0 0,49 0-16,-25 75 15</inkml:trace>
  <inkml:trace contextRef="#ctx0" brushRef="#br0" timeOffset="-32185.32">30931 9674 0,'0'-50'78,"-49"50"-16,24 0-46,0 0 15,25 25 0,-49-25-15,49 25 0,0 0-1,0-1 1,0 26 0,0-25-1,0 0 1,0 24 15,24-24 0,1-25-15,-25 25 15,25-25-15,25 0 15,-26 0-15,1 0-1,25 0 17,-50-25-17,0-25 16,0 1-15,0 24 15,0 0-15,-25 25 0,25-25-1,0-24 16,-25 49-31,0-25 32,-24 25 15,49-25-47,-25 25 46,0 0 1,-24 25-31,49 49 15,0-24-15,0-25-1,0 0 1,0-1 0</inkml:trace>
  <inkml:trace contextRef="#ctx0" brushRef="#br0" timeOffset="-18376.91">30931 9401 0,'0'-25'16,"0"-24"62,-49 49-47,24 0 0,0 0-15,0 0 0,-24 0 15,24 0-15,0 0-1,25 24 1,-49-24-16,24 0 15,25 25 1,-25-25-16,-25 25 16,26-25-1,24 50-15,-25-50 16,25 24-16,-50-24 16,50 25-16,-49-25 15,49 25-15,-50-25 16,50 50-16,-25-1 15,25 1 1,-25-50 0,25 49-16,0 1 15,0-25-15,0 0 16,0-1-16,0 26 16,0 0-1,0-26-15,0 26 16,0 0-1,25-50 1,-25 49-16,25-49 0,-25 50 16,50-50-16,-50 25 15,24-25-15,-24 25 16,50-25 0,0 49-1,-1-49 1,-49 25-16,75-25 15,-51 0 1,1 0 0,0 0-16,25 0 31,-26 0-31,1 0 16,25 0-1,-50-50 1,25 50-16,24-24 15,-24 24 1,-25-25-16,74 25 16,-74-50-16,50 50 15,-50-49-15,25 49 16,-25-25-16,25 0 16,-25-50-1,49 75 1,-49-24-16,0-1 15,25 25-15,-25-50 16,0 1 0,0-1-1,0 0 1,0 26 0,0-1-1,0-25 1,-50 25-1,26 25 1,24-24 0,-25 24-1,25-50-15,-50 50 0,50-25 16,-25 25 0,1 0-1,-26-25 1,0 25-1,26 0 1,-1 0 0,-25 0-1,25 0 1,-24 25 0,49 25-1,-25-50 1</inkml:trace>
  <inkml:trace contextRef="#ctx0" brushRef="#br0" timeOffset="-17650.29">31155 10145 0,'0'-25'0,"0"-24"47,49 49 0,-24 25-31,25 24-1,-1-24 1,-24 25-16,25-26 15,-25 26-15,24-25 16,-24 24-16,-25-24 16,25 0-16,-25 25 15,49-1 1,-49-24 0</inkml:trace>
  <inkml:trace contextRef="#ctx0" brushRef="#br0" timeOffset="-17221.95">31477 10418 0,'0'0'0,"-49"0"16,123-50 46,-49 50-46,0 0-16,24-49 16,-24 49-16,0 0 15,0 0 32,-25-50-31,0 25-1,0 1 1,0-1 0,-25 50 31,25-1-47,0 1 15,0 25 1,0-1-16,0 26 15,0 24-15,0-25 0,0 1 16</inkml:trace>
  <inkml:trace contextRef="#ctx0" brushRef="#br0" timeOffset="-16120.56">32072 10418 0,'0'0'0,"-49"0"125,49 50-109,0-1 0,0 1-16,-25-1 15,25 26-15,0-1 0,0-24 16,0 24-1,0 1-15,0-26 0,0 1 16,0-25-16,0 24 16,0-24-1,50-25 1,-50 50-16,24-50 16,1 25-1,25-25 1,-25 0-1,-1-50 17,-24 25-17,0 0-15,0 0 16,0-24 0,0 24-1,0 0 16,-24 25-15,-1 0 0,25-49-1,-75 49-15,26 24 16,24-24 0,-25 50-16,26 0 15,24 24 1</inkml:trace>
  <inkml:trace contextRef="#ctx0" brushRef="#br0" timeOffset="-13153.36">31998 13891 0,'-50'0'172,"26"49"-157,24-24-15,-50 0 16,50 24-16,298-24 47,-174-174-16,-124 125-15,-100-100 15,1 74 0,-25 199 1</inkml:trace>
  <inkml:trace contextRef="#ctx0" brushRef="#br0" timeOffset="-11439.32">31973 13816 0,'25'0'47,"-50"0"219,-24 0-235,49 25 0,-25-25-15,25 50-16,0-26 16,0 1-1,0 25 1,0-25 15,49-25 0,-49 24-31,25-24 16,-25 25 0,25-25-16,25 50 15,-26-50 1,1 0 15,0 0 0,49-25-15,-49 25 0,-25-25-16,25 25 15,-25-25 1,50-24-1,-50-26 1,0 51 0,0-1-1,25-25 1,-25 25 15,0 1-15,0-1-1,-25 25 1,25-50 0,-75 50-1,75-25-15,-25 25 16,1-24 0,-26 24-1,25 0 1,-24 0-1,24 0-15,-25 0 16,25 74-16,-24-24 16,24-26-16,25 1 0,-25-25 15</inkml:trace>
  <inkml:trace contextRef="#ctx0" brushRef="#br0" timeOffset="-10810.28">32965 11807 0,'0'50'32,"-24"-50"-32,24 74 15,0-24-15,-75-1 0,75 1 16,-25 24-16,25 1 15,-49-1-15,49 1 16,-50 24-16,50-50 16,-49-24-16,49 25 15,-75-50-15</inkml:trace>
  <inkml:trace contextRef="#ctx0" brushRef="#br0" timeOffset="-10517.83">32544 12030 0,'49'25'16,"1"0"-1,0 24-15,49 51 16,-25-1-16,25-25 16,1 50-16,-51 0 0,-49-49 15</inkml:trace>
  <inkml:trace contextRef="#ctx0" brushRef="#br0" timeOffset="12372.25">26268 14560 0,'0'-24'15,"-49"148"110,49-100-109,0 51-16,0-1 0,0-24 16,0-1-16,24 1 15,1-50-15,0 25 16,49-25-16,-49 0 16,0 0-16,25-25 15,-50-25-15,24-24 16,-24 0-16,0-1 15,0 1-15,0 24 16,0 25-16,-49-24 16,-1 49-1,25 0 1,-24 0-16,-1 0 16,50 25-1,0-1-15</inkml:trace>
  <inkml:trace contextRef="#ctx0" brushRef="#br0" timeOffset="12857.95">26615 15602 0,'0'-25'15,"0"50"16,0 25-15,0-1-16,25 51 16,-25-26-16,0 0 15,0 1-15,0-1 16,0 1-16,0-51 16,0 1-1</inkml:trace>
  <inkml:trace contextRef="#ctx0" brushRef="#br0" timeOffset="13291.79">27211 14560 0,'0'0'0,"49"-49"16,-24 49-1,25 0-15,-1-50 0,-24 50 16,25 0-16,-50-25 16</inkml:trace>
  <inkml:trace contextRef="#ctx0" brushRef="#br0" timeOffset="13555.76">27657 14163 0,'0'-24'16,"25"48"0,-25 1-1,50 0-15,-50 25 16,24 24-16,-24-24 15,0-1-15,0 26 16,0-26-16,0 1 16,-24 24-16,-51-49 15</inkml:trace>
  <inkml:trace contextRef="#ctx0" brushRef="#br0" timeOffset="14016.72">27112 14337 0,'0'0'0,"-25"0"15,-25 0 1,25 50 0,25 99 15,25 173 0,0-223-31,25-49 16</inkml:trace>
  <inkml:trace contextRef="#ctx0" brushRef="#br0" timeOffset="16008.25">23763 15007 0,'0'-25'125,"0"-25"-109,0 1 0,0 24-1,0-49 1,0 24-1,0 25 1,49 25-16,76-99 47,-1 74-16,124-24 16,-174 24-47,348-25 31,-298 50 1,-99 0-1</inkml:trace>
  <inkml:trace contextRef="#ctx0" brushRef="#br0" timeOffset="16528.45">24656 14188 0,'0'-25'16,"49"25"15,249 249 16,-273-101-16,-75-73 0,1-26-31,-26 1 16</inkml:trace>
  <inkml:trace contextRef="#ctx0" brushRef="#br0" timeOffset="22010.38">25598 14163 0,'0'-24'31,"0"48"94,0 26-110,0 24 1,0 1-16,0-1 16,25 26-1,-25-51 17,0-74-1</inkml:trace>
  <inkml:trace contextRef="#ctx0" brushRef="#br0" timeOffset="22760.92">25921 14213 0,'0'-50'15,"0"26"16,-25 24 63,25 49-63,0 26-15,0-51-16,50 125 47,49-99-16,-49-50-31,-1-25 31,1-24 1,-50 24-17,0-25 17,-50-74-1,-24 74 0,-50 75 0,49 25 16</inkml:trace>
  <inkml:trace contextRef="#ctx0" brushRef="#br0" timeOffset="24325.95">25971 14139 0,'-50'24'94,"50"26"-78,0 0-1,0-1 1,0-24 0,0 74 15,99-49 16,-24 0-16,-51-50 0,1 0-31,-25-50 47,25 25-16,-25-74 1,0 24 15,0 51-16,-74-51 16,49 50-16,0 25 0,0 0-15,25-24-16,-49 24 15,24 0 32,0 0-15,25 24-32,0 26 15,0-25 1,0 24-1,0-24 1,0 25-16,0 0 31,0-1-31,25-49 16,24 25 0,-24-25-1,0 0 1,0 0-1,24 0 1,-24-50 15,0 50-15,-25-24 0,50-1-1,-50 0 1,0-25-16,0 1 15,0-1 1,0 25 0,-50 25-1,50-49 1,-25 49 0,0 0-1,25-25-15,-24 25 16,-26 0-1,25 0 1,0 0 0,25 25-16,-49 24 0,49-24 15,0 0 1,-25-25-16</inkml:trace>
  <inkml:trace contextRef="#ctx0" brushRef="#br0" timeOffset="40399.48">29592 14908 0,'0'24'47,"0"26"-31,0-25 0,0 0-16,0 24 0,0 199 46,25-248-30</inkml:trace>
  <inkml:trace contextRef="#ctx0" brushRef="#br0" timeOffset="40906.17">29964 15007 0,'50'0'31,"-50"-50"0,-50 125-31,50-100 16,25-25 31,-25 100-32,49 74 17,51-75 14,-76-197-14,-73 48-1,-75 100 16,124 25-32</inkml:trace>
  <inkml:trace contextRef="#ctx0" brushRef="#br0" timeOffset="41309.93">30634 14957 0,'25'0'32,"-1"0"-17,1 0-15,248-49 31,-199 49 1</inkml:trace>
  <inkml:trace contextRef="#ctx0" brushRef="#br0" timeOffset="41867.44">30287 15701 0,'0'25'78,"0"0"-78,0 0 16,0 0-16,0 49 16,0-24-16,0-1 15,0 1-15,0-25 16</inkml:trace>
  <inkml:trace contextRef="#ctx0" brushRef="#br0" timeOffset="42536.03">29617 16446 0,'0'0'0,"-25"0"0,-25 0 15,26 0 1,-1 0 15,50 0 0,74 0-31,74 0 16,100-75-16,25 25 16,0 1-16,24-1 15,-24 50-15,-50-99 0,-50 99 16,-74-50-16,-74 50 15,-50-49 1</inkml:trace>
  <inkml:trace contextRef="#ctx0" brushRef="#br0" timeOffset="47659.77">29542 14684 0,'0'-24'16,"-24"24"-16,24-50 31,-25 25-15,25-24 15,0-26 0,0 50-15,25-49 15,123 49 1,-123 25-32,149 0 31,-149 0-16,24 25 1,-24 25 0,0 49 15,24 0 0,-24-99-31,-25 25 16</inkml:trace>
  <inkml:trace contextRef="#ctx0" brushRef="#br0" timeOffset="48055.8">29939 14585 0,'0'0'0,"0"25"31,25-25-15,0 0-16,0 0 15,24 0-15,-24-25 16,25 25 0,-26 0-1,-24-25 1,0 1-1,0-26 17,0 75 61,0 24-93,-24 1 16,24 0-16,-50-1 16,50 26-16,-25-51 15</inkml:trace>
  <inkml:trace contextRef="#ctx0" brushRef="#br0" timeOffset="50438.53">30435 16718 0,'0'-24'16,"0"48"140,-49 51-140,49-1-1,0-24-15,0-1 16,25-49 0,49 0 15,-24 0-31,24-49 31,-74-1-15,25 50-16,-25-99 31,0 49-31,-25-49 31,-25 99-15,-74 0 15,25 50-15</inkml:trace>
  <inkml:trace contextRef="#ctx0" brushRef="#br0" timeOffset="53098.35">30609 16743 0,'-25'0'0,"75"-74"62,-1 49-46,1-25-16,24 1 78,-173 123-78,-99 75 31,272-174 32,-74 75-16,-99 74-32,149-248 48,49 74-47,-99 25-16,-25 100 46,-74 74-14,74-149-32,99-372 62,-123 396-31,-1 51-15,-74 198 15,124-249-31,75-123 32</inkml:trace>
  <inkml:trace contextRef="#ctx0" brushRef="#br0" timeOffset="56783.21">26020 14684 0,'0'25'360,"0"0"-329,0 0-15,0 0-1,50 99 16,-25 74 16,-1-124-15,51 26-1,-26-76-16,26 51 17,-1-50-1,-24 24-15,49-49 15,25 25 0,50 25 16,-75-50-16,-50 25-31,76 49 31,-76-74-15,50 124 15,1 25 1,-76-100-1</inkml:trace>
  <inkml:trace contextRef="#ctx0" brushRef="#br0" timeOffset="57038.05">27112 15974 0,'-25'0'31,"149"-49"32,-99 49-63,24 49 15,-222-49-15,371 25 16,-148-25-1,-1 0 1,-49-25-16</inkml:trace>
  <inkml:trace contextRef="#ctx0" brushRef="#br0" timeOffset="57256.44">27484 15726 0,'-25'-99'94,"25"124"-63,25 49-31,-50-49 16,25 25-1,0-1-15,-50 125 16</inkml:trace>
  <inkml:trace contextRef="#ctx0" brushRef="#br0" timeOffset="59698.08">27434 16743 0,'25'0'31,"-25"25"-15,0 0-1,-25 49 17,-25-74-17,1-49 17,98 24-1,26 25 16,-75 25-47,25 74 31,-50-99 16,-25 0-16,75-25 16,74 25-16,-99 74 16,-124-98-16,99-51 1,75 50 14,74 25-14,-74 25-1,-50 124 16,-75-99-16,-24-100 0,99-49 16,25 74-16,99 25 1,-50 50 15,-74-1-47,0 1 31,-74-25 0,-50-100 0,99 26 16,75-1-16,74 25 1,-75 25-1,1 124 0,-50 50 16,0 74-16,-99-99 16,24-149-16,1 0 1,49-50 15,25 25-16,50 0 0,-26-24 16,26 74-16,0 24 16,-50 51-16,49-76 1,-24 26-17,25 0 16,24-50 1,-49 0-1,0 0-15,-25-25-16,49 0 15,-49-25-15,25 50 16,-25-49-16,0 24 0,0 0 31,25 25-15,-25-50-1</inkml:trace>
  <inkml:trace contextRef="#ctx0" brushRef="#br0" timeOffset="63995.04">28104 17438 0,'25'0'16,"24"0"-1,26-50 1,-26 50-16,100-25 31</inkml:trace>
  <inkml:trace contextRef="#ctx0" brushRef="#br0" timeOffset="64295.18">28550 17115 0,'0'-25'15,"0"100"63,0-125-62,0 149-16,0-49 0,0 173 31,0-49 0</inkml:trace>
  <inkml:trace contextRef="#ctx0" brushRef="#br0" timeOffset="64498.21">28873 17289 0,'49'-25'47,"100"-49"-16</inkml:trace>
  <inkml:trace contextRef="#ctx0" brushRef="#br0" timeOffset="64706.09">28897 17537 0,'174'-50'63</inkml:trace>
  <inkml:trace contextRef="#ctx0" brushRef="#br0" timeOffset="64898.97">29344 17066 0,'-25'446'94,"25"-347"-78,0 249-1</inkml:trace>
  <inkml:trace contextRef="#ctx0" brushRef="#br0" timeOffset="68002.06">27583 8706 0,'0'-49'15,"0"24"79,-50 25-63,25 0-15,1 0 0,-26 0-1,25 0 1,0 0 0,25 50-1,-24-50-15,24 24 16,-50-24-16,50 25 15,-25 25 1,-24-25 0,49-1-1,-25-24 1,25 50 0,0-25-1,-25-25 1,25 49-1,-50-24 1,50 50 0,0-26-1,0 1 1,0 0 0,25-50-16,-25 49 0,50-49 15,-50 50-15,49-1 16,1-24-1,-50 25 1,25-50-16,-25 49 16,0-24-1,25-25-15,-1 25 16,26-25 0,-50 50-1,50-50-15,-26 0 16,1 0-1,25 0 1,-25 0 0,-1 0-1,26 0 1,0 0 0,-26 0-1,1 0 1,25 0-1,-50-25-15,49 25 16,-49-25 0,25 25-16,-25-25 15,25-24 1,25-1 0,-26-24-1,-24 49-15,0-25 16,50 50-1,-50-25-15,0 1 16,0-26 0,0 0-1,0 26-15,0-1 16,0-25-16,0 0 16,0 26-1,-25 24 1,25-25-16,-25-25 31,25 25-15,-24 25-16,24-24 15,-25 24-15,-25-50 16,25 50 0,25-25-1,-24 25-15,24-25 16,-75 25-1,75-24 1,-25 24-16,1 0 31,-1 0-15,-25-50 0,25 50-1,1 0 1,-51 0-1,50 0 1,1 0 0,-26 50-1,25-50 1,25 24 0,-25-24-1,25 25 1,0 25-1,-24-50-15,24 25 16,0-1-16,0 1 31,0 25-31,0-25 16,0 24 0,-50 1-1,50 0 1</inkml:trace>
  <inkml:trace contextRef="#ctx0" brushRef="#br0" timeOffset="102121.9">23713 9277 0,'0'0'15,"-769"149"1</inkml:trace>
  <inkml:trace contextRef="#ctx0" brushRef="#br0" timeOffset="102194.86">21084 9723 0,'0'0'0,"-74"0"0,24 0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9:21:44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29890 6871 0,'0'-25'16,"-50"25"31,50-25-16,0-24 0,0 24-15,0-25-16,0 25 16,50-24-1,-26 49 1,26-75-16,0 75 16,-1-24-16,1 24 15,-1 0-15,1 0 16,0 0-16,24 0 15,-49 0-15,0 0 16,0 0 0,24 0 31,-24 0-32,-25-25 1,0-25-1</inkml:trace>
  <inkml:trace contextRef="#ctx0" brushRef="#br0" timeOffset="332.31">30311 6350 0,'0'-25'31,"75"25"-15,-50 0-16,74 75 31,0 73 0,-124 26 16,-24-124-47</inkml:trace>
  <inkml:trace contextRef="#ctx0" brushRef="#br0" timeOffset="3156.87">29716 6846 0,'-25'0'94,"-24"25"-63,24 49-15,-25-24 0,-24 74 15,74-74-16,-75 123 17,1 100-1,0-50 0,-1 174 16,-24 149-16,99-224 1,-25 50 14,25 0-14,-50-99-1,50 25 16,0-75-16,50 0 16,25-49-16,-75-124-31,24 49 31,26-25-15,-25 1 15,49 24 1,1-74-1,73 0 16,-73 24-16,98-123 16,1-25-16,-50-25 16,25-149-16,-149 248-15,74-198-1,50-125 32,-74-73-15,24 49 14,26-25-14,-76 74 15,-24 26-16,0 98 0,0-24 16,-49 24-16,24 26 0,-49-1 16,-1 50-15,50 50-1,-49-75 16,0 50-16,49 74 16,-25-49-16,-24-50 0,49 124 1,0-25-1,-49-25 0,49 0 16,0 50-16,-74 0 0,24 0 16,1 25-15,-75 50-1,100-1-31,-51-24 31</inkml:trace>
  <inkml:trace contextRef="#ctx0" brushRef="#br0" timeOffset="28500.27">18083 12502 0,'0'0'15,"-50"99"-15,-24 124 16,24-74-16,0-25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9:22:46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14412 12303 0,'0'0'0,"-25"0"15,-25 0 1,0 0-1,26 0 1,-1 0 0,0 0-1</inkml:trace>
  <inkml:trace contextRef="#ctx0" brushRef="#br0" timeOffset="45428.35">26690 10542 0,'0'0'0,"0"-25"63,-50 25-17,25 0 1,25 25-47,-24 0 16,24 24-16,0-24 16,0 25-16,0-1 15,0 1-15,0-25 16,24 0-16,1-25 15,25 49-15,24-49 16,-24 0-16,-25 0 16,-1 0-16,26-25 15,-50 1-15,25-1 16,-25-25-16,0 25 0,0 1 16,0-1-16,0-50 15,0 51 1,-50 24-1,1-25 1,24 25-16,0 0 16,-25 0-16,26 0 15,-1 0-15,-25 0 16,25 25-16,1-25 16,24 49-16,-75-24 15,75 25-15,0-26 16,0 1-1</inkml:trace>
  <inkml:trace contextRef="#ctx0" brushRef="#br0" timeOffset="45826.11">27484 10641 0,'24'0'47,"26"0"-47,0 0 16,173-74 15</inkml:trace>
  <inkml:trace contextRef="#ctx0" brushRef="#br0" timeOffset="46090.95">28129 10220 0,'0'0'32,"0"24"-1,49 100 0,26 149 0,-51-198-31,-24 24 16</inkml:trace>
  <inkml:trace contextRef="#ctx0" brushRef="#br0" timeOffset="46621.68">28749 10443 0,'0'0'0,"24"0"31,26 0-15,99-25-1</inkml:trace>
  <inkml:trace contextRef="#ctx0" brushRef="#br0" timeOffset="46871.53">29394 9947 0,'0'49'62,"24"150"-30,26 421-1</inkml:trace>
  <inkml:trace contextRef="#ctx0" brushRef="#br0" timeOffset="54181.1">26938 12328 0,'0'-25'31,"49"25"31,-49 25-46,0 0 15,-24 0 0,24-50 1,24 25-1,26 0 0,0 49 16,-75 1-16,0-50-31,0-50 47,25 26-16,75 24 1,-75 49 30,-25-24-46,0-25 15,25-74 0,0 24 1,124 100 46,-74 148-47,-50-49 0,0-75 16,0-49-47,-50 25 31,-24-50 16,74-50-16,25 25 1,24 25 15,26 75-16,24 49 0,-50-100 0,1-24 1,-50-49-17</inkml:trace>
  <inkml:trace contextRef="#ctx0" brushRef="#br0" timeOffset="54536.41">27831 12477 0,'49'0'32,"1"0"-17,-25-25 1,99-49 15</inkml:trace>
  <inkml:trace contextRef="#ctx0" brushRef="#br0" timeOffset="54828.23">28327 12080 0,'0'0'0,"50"0"109,-50 49-109,0 1 16,0 25-16,24-26 15,-24 1-15,0-1 16,0 1-16,50 24 15,-50-49-15,0 25 0</inkml:trace>
  <inkml:trace contextRef="#ctx0" brushRef="#br0" timeOffset="55170.06">28848 12204 0,'25'0'16,"24"0"0,-24 0-1,25-25-15,-26 25 16,26-50-16</inkml:trace>
  <inkml:trace contextRef="#ctx0" brushRef="#br0" timeOffset="55457.04">29270 11832 0,'0'-25'0,"0"75"94,0-26-94,24 26 16,-24 0-16,0-1 15,0 26-15,0-26 16,50 1-16,-50-25 15,25 24 1</inkml:trace>
  <inkml:trace contextRef="#ctx0" brushRef="#br0" timeOffset="56032.5">29989 11807 0,'25'0'31,"-25"-25"-31,74 25 16,0-25-16,-24 25 16,0-49-16,-1 49 15,1-25-15</inkml:trace>
  <inkml:trace contextRef="#ctx0" brushRef="#br0" timeOffset="56247.37">30212 11931 0,'0'0'0,"50"0"47,24-25-31,1 25-16,-1-49 15,-24-1-15,-1 0 16</inkml:trace>
  <inkml:trace contextRef="#ctx0" brushRef="#br0" timeOffset="57474.17">31378 11112 0,'-25'0'78,"0"0"-47,25 50-31,-24-50 16,24 75-16,0-51 15,-50 26-15,50-25 16,0 24-16,0-24 16,0 0-16,25 25 15,24-1 1,-24-49-16,25 0 16,-25 0-16,-1 0 0,26 0 15,-25 0-15,0-25 16,24 1-16,1-51 15,-1-24 1,-49 74 0,0-24-1,0 24-15,0 0 16,0-25-16,0-24 16,-24 24-1,-51 1 1,50 49-1,1 0-15,-26 0 16,-24 0-16,-26 49 0,-49 1 16,1-50-16</inkml:trace>
  <inkml:trace contextRef="#ctx0" brushRef="#br0" timeOffset="70944.64">17512 14511 0,'-50'0'15,"50"25"-15,-24-25 0</inkml:trace>
  <inkml:trace contextRef="#ctx0" brushRef="#br0" timeOffset="74571">17363 15354 0,'0'0'0,"-49"0"16,24 25-1,0 0 1,-49 24 0,49-24-1,0 25 1,25-25-1,0-1 1</inkml:trace>
  <inkml:trace contextRef="#ctx0" brushRef="#br0" timeOffset="83904.63">27012 14660 0,'0'0'0,"0"-50"15,0 75 95,0 0-95,0-1-15,75 274 47,-50-149-16,-25-124 1</inkml:trace>
  <inkml:trace contextRef="#ctx0" brushRef="#br0" timeOffset="84325.37">27558 14734 0,'50'0'47,"-1"0"-31,26 0 15,-26 0-31,50-74 15</inkml:trace>
  <inkml:trace contextRef="#ctx0" brushRef="#br0" timeOffset="84853.04">28153 14238 0,'25'25'93,"-25"24"-93,0-24 16,50 25-16,-50 24 16,25 1-16,-25-1 0,0-24 15,49-26-15,-49 1 16,0 25 0</inkml:trace>
  <inkml:trace contextRef="#ctx0" brushRef="#br0" timeOffset="85228.82">28600 14337 0,'49'0'31,"1"0"-16,-25 0-15,24 0 16,-24-25-16,0 25 16,25 0-16,-26-74 15</inkml:trace>
  <inkml:trace contextRef="#ctx0" brushRef="#br0" timeOffset="85581.11">29270 13915 0,'0'-49'15,"0"74"63,0-1-62,24 26 0,-24 0-16,50 24 0,-50 0 15,25 1-15,-25-26 16,0-24-16,0 0 15,0 25-15,0-25 16</inkml:trace>
  <inkml:trace contextRef="#ctx0" brushRef="#br0" timeOffset="100092.26">24209 15304 0,'0'0'0,"0"-24"16,-24-26 15,-1 50 0,-25 0 1,50-25 93,50 25-125,99-25 31,123 25 0,175 100 0,-298-26 1,-100-74-17</inkml:trace>
  <inkml:trace contextRef="#ctx0" brushRef="#br0" timeOffset="100476.14">25003 15032 0,'25'0'63,"25"24"-63,49 125 31,-74-99-31,74 148 31,-99-98 0,0-76-31,-75 1 32</inkml:trace>
  <inkml:trace contextRef="#ctx0" brushRef="#br0" timeOffset="101235.73">24829 15577 0,'0'0'0,"25"0"78,50 0-78,-50 0 16,24 0-16,75 25 31,-74-25-31,24 25 31</inkml:trace>
  <inkml:trace contextRef="#ctx0" brushRef="#br0" timeOffset="101578.04">25078 15180 0,'0'0'0,"0"25"31,24 50-15,-24-26 0,100 199 15,-51-223-31</inkml:trace>
  <inkml:trace contextRef="#ctx0" brushRef="#br0" timeOffset="105871.09">26987 15949 0,'25'0'172,"0"0"31,0-49-187,49 49 0,-49 0-1,0 0 1,0 0 15,-25 25-15,0-1-16,0 1 15,0 25 1,0-25 15,0-1 0,-25-24-15,25 50 0,25-50 77,24 0-77,1 0 0,0 0-1,-26 0 17,1 0-1,-25 25-16,50 0 17,-50 24-1,0-24 0,0 0 0,-75 24 16,-24-24-15,74-25-1,-24 0-16,24 0 17,0 0-17</inkml:trace>
  <inkml:trace contextRef="#ctx0" brushRef="#br0" timeOffset="106387.77">28054 15900 0,'25'0'46,"25"0"-30,-26 0-16,125 0 31,-74-50-31</inkml:trace>
  <inkml:trace contextRef="#ctx0" brushRef="#br0" timeOffset="106710.63">28600 15577 0,'0'-24'31,"0"73"32,0-24-63,74 248 47,-74-124-16,25-149-16</inkml:trace>
  <inkml:trace contextRef="#ctx0" brushRef="#br0" timeOffset="107026.25">29146 15577 0,'49'0'47,"1"0"-47,-1-24 16,75-26 15,-74 0-31</inkml:trace>
  <inkml:trace contextRef="#ctx0" brushRef="#br0" timeOffset="107310.12">29691 15180 0,'0'0'16,"50"25"46,-50 0-62,0 223 32,0-149-17,0 25 1</inkml:trace>
  <inkml:trace contextRef="#ctx0" brushRef="#br0" timeOffset="117857.86">30708 15280 0,'0'-25'62,"25"25"-62,0 0 16,74-50 15,-49 25-31,-1 25 16</inkml:trace>
  <inkml:trace contextRef="#ctx0" brushRef="#br0" timeOffset="118065.73">30807 15354 0,'25'0'63,"99"-25"-32,-74-24-31,74-1 16</inkml:trace>
  <inkml:trace contextRef="#ctx0" brushRef="#br0" timeOffset="118626.55">31626 14709 0,'0'0'0,"0"25"63,0 25-48,50 123 16,-50-98-31,0 123 32,0-173 15,0-50-16,0-74 0,0 24-15</inkml:trace>
  <inkml:trace contextRef="#ctx0" brushRef="#br0" timeOffset="119510.6">31552 13915 0,'0'0'16,"24"0"46,-24 25-46,0 50 15,50 98 0,-50-148-31,25 25 31,-25-26 1</inkml:trace>
  <inkml:trace contextRef="#ctx0" brushRef="#br0" timeOffset="120141.73">31353 13990 0,'0'0'0,"0"-25"15,25 25-15,-25-50 16,124 26-1,50-26 32,-26 100-15,-123 74 14,-25 0-14,0-25-1,-49-25 0,-26-74-31,-74 25 47,-74 50-16</inkml:trace>
  <inkml:trace contextRef="#ctx0" brushRef="#br0" timeOffset="121657.8">17611 17115 0,'-24'0'0</inkml:trace>
  <inkml:trace contextRef="#ctx0" brushRef="#br0" timeOffset="-7687.03">11881 16669 0,'0'0'0,"-24"0"187,24-25-171,-25 25-1,0 0 32,-25 0-16,26 0-15,24 25-16,-25-25 16,-25 49 15,25-49-15,25 25-16,-24-25 15,-26 25 1,50 25 15,-25-50-31,25 24 16,-25-24-16,25 25 15,-49-25-15,49 50 16,-25-50-16,25 25 16,-25-25-16,25 24 15,0 1 16,-25-25-31,25 50 16,0-1 0,-49-49-16,49 50 15,0 0 1,0-1 0,0 1-1,0-1 1,25-49-16,-25 25 0,0 0 15,24 25 1,-24-26 15,25-24-31,25 25 16,-25-25 0,-25 50-1,24-50-15,26 25 16,-25-25-1,-25 25 1,25-25-16,24 0 16,-24 0-1,25 0 1,-26 49 0,26-49-16,0 0 15,-1 0 1,1 0-1,-25 0 1,-25-25-16,49 25 16,-49-24-16,50 24 15,-50-25-15,25 25 16,-25-25-16,49 25 16,-49-50-16,50 50 15,-50-25-15,50 25 0,-50-24 16,24 24-1,-24-50-15,25 50 0,-25-50 16,50 1 0,-50 24-1,0 0 1,0-49 0,25 24-1,-25 1 1,0 24-1,0-25 1,0 1 0,0 24-1,-50-25 1,50 25-16,-25 25 16,25-24-16,0-1 15,-25 25-15,25-50 16,-49 25-1,49 1 1,-25 24-16,25-50 16,-25 50-1,25-25 1,-50 25-16,26 0 31,-1 0-15,-25-25-1,25 25 1,1 0 0,-1 0-1,-50 0 1,51 0 0,-1 0-1,0 0 1,-25 0-1,26 0 1,-1 0 0,25 25-16,-50-25 15,25 50 1,1-50 0,24 25-16,-50-25 0,50 24 15,-25-24-15,25 50 16,-25-50-1,25 25-15,-24-25 16,24 49-16,-50-49 16,50 25-16,-25 50 15,25-51 1,0 26 0,-49-25-16,49 24 15,0-24-15,0 0 0,0 25 16,0-26-16,0 1 15,0 0-15,0 25 16,0-26-16,0 1 16,0 0-16,0 25 15,0-26-15,0 26 16,24-50 0,-24 25-16,25 25 15,0-26 1,25 26-1,-1-25 1,-24-25 0,-25 49-16,50-49 15,-1 0 1,-24 0-16,0 0 16,24 0-16,-24 0 15,0 0-15,0 0 16,24 0-16,-24 0 15,0 0-15,25-24 16,-26 24-16,-24-50 16,50 50-16,-50-50 15,50 50-15,-50-49 16,49 49-16,-49-50 16,75 50-16,-50-74 15,24 24 1,1 0-16,-25 1 31,-25-26-31,49 75 16,-49-24-16,0-1 15,25 25 1,-25-50-16,0 1 16,0-1-1,0 0 1,0-24 15,-50-50 0,-24 50 1,49 24 14,-49 0-14,24 50-1,-24 0 0,24 25 0,0-25-15,-74 25 15,25 49 1,25 26-1,-100-1 0,100 25 0,-1 149 16,75-125-31</inkml:trace>
  <inkml:trace contextRef="#ctx0" brushRef="#br0" timeOffset="-4730.03">21530 14387 0,'0'-25'0,"0"75"141,0-1-126,0 1-15,0 24 0,0-24 16,0 24-16,0 25 31,25-24-15</inkml:trace>
  <inkml:trace contextRef="#ctx0" brushRef="#br0" timeOffset="-4057.43">21654 15280 0,'-24'0'15,"24"24"48,0 26-63,0-25 16,0 25-16,0-1 15,0 50-15,0-49 16,0 24-16,0 1 15,0-50-15</inkml:trace>
  <inkml:trace contextRef="#ctx0" brushRef="#br0" timeOffset="-3441.82">21729 16247 0,'0'50'63,"0"-26"-63,0 1 16,0 25-16,0 0 15,0-1-15,0-24 16,25 25-16</inkml:trace>
  <inkml:trace contextRef="#ctx0" brushRef="#br0" timeOffset="-2693.12">22250 14585 0,'74'0'47,"1"0"-32,-51 0-15,1 0 16,25 0-16,-1-25 15</inkml:trace>
  <inkml:trace contextRef="#ctx0" brushRef="#br0" timeOffset="-2429.27">22671 14337 0,'25'0'16,"25"0"-1,-25 50 1,-25-25 0,49-1-16,-49 26 0,0 24 15,0-24-15,0 0 16,0-1-16,0-24 15,-24-25-15</inkml:trace>
  <inkml:trace contextRef="#ctx0" brushRef="#br0" timeOffset="-1979.55">22051 14412 0,'0'0'0,"-49"0"15,24 0 1,25 24-1,0 26 1,0-25-16,0 24 16,0 1-16,50 24 15,-50 50-15,49-49 16,1-26-16,-25 1 16,-1-50-16</inkml:trace>
  <inkml:trace contextRef="#ctx0" brushRef="#br0" timeOffset="11701.63">21506 14511 0</inkml:trace>
  <inkml:trace contextRef="#ctx0" brushRef="#br0" timeOffset="31836.66">22994 11534 0,'-25'0'0,"25"-25"125,50-49-109,-25 74-16,24-50 15,-24 50-15,0-24 16,49 24 0,-49 0-1,-25 24 1,25 26-1,-25-25-15,0 24 16,0-24-16,0 0 16,0 25-1,0-26 110,49-24-109,1 0 0,-25 25-1,0 50 16,24-26 1,-123 1 15,24-50-16,1 0-31,-1-25 31</inkml:trace>
  <inkml:trace contextRef="#ctx0" brushRef="#br0" timeOffset="32816.37">23862 11460 0,'0'0'16,"25"0"31,25-50-47,49 25 31,-74 1-15</inkml:trace>
  <inkml:trace contextRef="#ctx0" brushRef="#br0" timeOffset="33059.31">24160 11162 0,'0'0'16,"49"0"15,26 50 0,-75 24-31,-25 125 32,-25-150-17,-24-24 1</inkml:trace>
  <inkml:trace contextRef="#ctx0" brushRef="#br0" timeOffset="33401.15">23738 11286 0,'-25'0'15,"25"25"16,0 25-15,25 247 15,-25-247-31,124 49 32</inkml:trace>
  <inkml:trace contextRef="#ctx0" brushRef="#br0" timeOffset="34007.9">23614 12254 0,'0'0'16,"0"49"77,0-24-77,25 0-16,-25 49 16,0-24-16,0 123 15</inkml:trace>
  <inkml:trace contextRef="#ctx0" brushRef="#br0" timeOffset="34438.6">23763 12973 0,'0'-25'16,"0"99"31,0-49-47,25 99 31,-25-99-31,0 99 16</inkml:trace>
  <inkml:trace contextRef="#ctx0" brushRef="#br0" timeOffset="34990.32">23292 13940 0,'49'0'47,"50"-25"-47,50-24 15,25-1-15,0 1 16,-1-1-16,1 0 16,-25 1-16,-50 49 15,25-75-15</inkml:trace>
  <inkml:trace contextRef="#ctx0" brushRef="#br0" timeOffset="39771.04">24011 14015 0,'0'24'125,"0"26"-110,0 0-15,0-1 16,0 1-16,0 74 31,25-74-15</inkml:trace>
  <inkml:trace contextRef="#ctx0" brushRef="#br0" timeOffset="40319.69">23664 14833 0,'-25'0'0,"99"-25"47,50-24-31,174-50-1,173-1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7T09:26:37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24954 15081 0,'0'0'0</inkml:trace>
  <inkml:trace contextRef="#ctx0" brushRef="#br0" timeOffset="2803.11">24978 14932 0,'-24'0'15,"48"0"79,26 0-78,0 0-16,-1 0 15,26 0-15,-26 0 16,1 0-16</inkml:trace>
  <inkml:trace contextRef="#ctx0" brushRef="#br0" timeOffset="3185.87">24805 15131 0,'0'25'31,"24"-25"0,1 0-15,50 0-16,-50 0 15,24 0-15,1 0 16,-1 0-16,1 0 16</inkml:trace>
  <inkml:trace contextRef="#ctx0" brushRef="#br0" timeOffset="3771.51">24854 14957 0,'50'0'47,"-25"0"-32,24 0-15,1 0 16,0 0-16,-26 0 16,1 0-16</inkml:trace>
  <inkml:trace contextRef="#ctx0" brushRef="#br0" timeOffset="4129.29">24755 15205 0,'0'0'0,"25"0"32,24 0-32,1 0 15,25 0 1,-1 0-16,75 0 15,-75 0-15</inkml:trace>
  <inkml:trace contextRef="#ctx0" brushRef="#br0" timeOffset="4543.21">24929 15032 0,'49'0'47,"-24"0"-31,25 0-16,49 0 15,-49-25 1</inkml:trace>
  <inkml:trace contextRef="#ctx0" brushRef="#br0" timeOffset="4871.52">24978 15205 0,'50'0'63,"-25"0"-63,49 0 15,50 0 1</inkml:trace>
  <inkml:trace contextRef="#ctx0" brushRef="#br0" timeOffset="5224.31">24829 15007 0,'50'0'47,"0"-25"-31,24 25-16,-24 0 16,49-25-1</inkml:trace>
  <inkml:trace contextRef="#ctx0" brushRef="#br0" timeOffset="5745.51">25003 15032 0,'0'0'0,"25"0"15,0 0 1,49 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8T09:52:11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14337 4167 0,'-25'0'31,"75"0"94,0 0-125,-26 0 16,26 0-16,-25 0 0,24 0 16,-24 25-16,0-25 15,49 0-15,-24 0 16,-25 0-16,24 0 15,-24 0-15,25 0 16,-25 0-16,-1 0 16,1 0-16,25 50 15,-25-50-15,-1 0 16,26 0-16,-25 0 16,24 0-16,1 0 15,0 0-15,24 0 16,-49 0-16,0 0 0,0 0 15,24 0-15,-24 0 16,0 0-16,24 0 16,-24 0-16,0 0 15,0 0-15,49 24 16,-24-24-16,-1 0 16,1 0-16,0 0 15,-1 0-15,1 0 16,24 0-16,-24 0 15,-1 0-15,-24 0 16,25 0-16,-1 0 16,26 0-16,-1 0 15,1 0-15,-1 0 0,-24 0 16,24 0-16,1 0 16,-26 0-16,1 50 15,-1-50-15,1 0 16,24 0-16,-24 0 15,24 0-15,1 0 16,24 0-16,0 0 16,25 0-16,-49 0 15,-1 0-15,25 0 16,1 0-16,-26 50 16,25-50-16,-24 0 15,-1 0-15,25 0 0,-24 0 16,24 0-16,-25 0 15,26 0-15,-1 0 16,50 0-16,-50 0 16,25 0-16,25 0 15,-25 0-15,-25 0 16,0 0-16,0 0 16,-24 0-16,24 0 15,-25 0-15,1 0 16,-26 0-16,26 0 15,-26 24-15,1-24 16,24 0-16,1 0 16,-1 0-16,1 0 15,-1 0-15,25 0 0,1 0 16,-26 0-16,0 0 16,1 0-16,-26 0 15,26 50-15,-1-50 16,-24 0-16,24 0 15,1 0-15,-1 0 16,0 0-16,1 0 16,-1 0-16,-24 0 15,24 0-15,1 0 16,24 0-16,0 0 16,-24 0-16,24 0 0,-25-25 15,1 25 1,-26 0-16,1 0 0,-25 0 15,24 0-15,-24-25 16,25 25-16,-25 0 16,-1 0-16,1 0 15,25 0 1,-50-49 0</inkml:trace>
  <inkml:trace contextRef="#ctx0" brushRef="#br0" timeOffset="2413.71">1637 4961 0,'0'0'0,"25"0"32,-25-25-17,50-24 1,-26 49 15,1 0-15,-25-25-16,50 25 15,-1 0-15,1 0 0,0 0 16,-1 0-16,1 0 16,-1 0-16,1 0 15,24 0-15,-24 0 16,0 0-16,-1 0 15,-24 0-15,25 0 16,-1 0-16,-24 0 16,0 0-16,24 0 15,1 0-15,0 0 16,-1 25-16,1-25 16,-25 0-16,24 0 15,1 0-15,0 0 31,-1 0-31,26 0 16,-75 24 0,49-24-16,1 0 15,-25 0-15,-1 0 16,1 0-16,50 0 16,-26 25-16,26-25 15,-26 0-15,1 0 16,-1 0-16,-24 0 15,25 0-15,24 0 16,-24 0 0,-25 0-16,0 0 15,24 50-15,1-50 16,-1 0-16,1 0 16,0 0-16,-26 0 15,1 0-15,25 0 16,-1 0-16,-24 0 15,0 0-15,25 0 16,-1 25-16,-24-25 16,0 0-16,0 0 15,24 0-15,1 0 16,-1 0-16,1 49 16,24-49-16,-24 0 0,25 0 15,-26 0 1,-24 0-16,25 0 0,-1 0 15,1 0-15,-1 0 16,26 0-16,-26 0 16,1 0-16,0 0 15,-26 0-15,26 0 16,24 0-16,-24 25 16,0-25-16,-26 0 15,26 0-15,0 0 16,-26 0-16,26 0 15,0 0-15,-1 0 16,26 0-16,-1 0 16,1 0-16,-1 0 15,0 0-15,1 0 0,-1 0 16,-24 0-16,24 0 16,-49 0-16,0 0 15,0 0-15,24 0 16,1 0-16,24 0 15,26 0-15,-1 0 16,0 0-16</inkml:trace>
  <inkml:trace contextRef="#ctx0" brushRef="#br0" timeOffset="60504.55">12725 5953 0,'-25'0'16,"50"0"156,49 0-157,-74 25 1,50-25-16,-25 0 16,-25 25-16,49-25 15,-24 0-15,25 49 0,-26-49 16,1 0-16,25 0 15,-25 0-15,-1 25 16,26-25-16,0 0 16,-25 50-1,-1-50 1,26 25 0,0-25-1,-26 0 1,26 0-16,0 0 15,-1 49-15,-24-49 16,0 0-16,24 0 16,-24 25-16,0-25 0,25 0 15,-26 0 1,1 25-16,25-25 0,-1 0 16,1 0-16,24 49 15,-24-49-15,24 0 16,-24 0-16,0 0 15,-26 0-15,1 0 16,25 0-16,-50 25 16,50-25-16,24 0 15,-49 0 1,0 0-16,24 0 16,1 0-16,-25 0 0,-1 0 15,26 50 1,-25-50-16,24 0 15,-24 0-15,25 0 16,-25 25-16,-1-25 16,26 0-16,-25 0 15,49 0 1,-49 0-16,49 0 16,-49 0-1,25 0-15,-25 0 16,-1 0-16,26 0 15,-25 0-15,0 0 16,0 0-16,24 49 16,-24-49-16,0 0 15,49 0-15,-49 0 0,0 0 16,0 0-16,24 0 16,-24 0-16,49 0 15,-49 0 1,0 0-16,25 0 15,-50 25-15,74-25 16,-49 0-16,0 0 16,24 0-16,-24 0 15,0 0-15,0 0 16,24 0-16,-24 0 16,0 0-16,24-25 15,-24 25-15,25 0 0,0 0 16,-1 0-16,26 0 15,-26 0-15,-24-25 16,0 25-16,24 0 16,26 0-1,-26 0 1,-24-24 0,0 24-16,49 0 15,-49 0-15,0-50 16,25 50-16,24 0 15,-49 0 1,0-25 0,24 25-1,1 0 1,-25-49-16,24 49 16,1 0-16,-25 0 15,24 0 1,-24-25-1,25 25 1,-1 0 0,-24 0-16,0 0 15,25 0-15,-26 0 16,1 0 0,0 0-1,-25-25 1,50 25-16,-26 0 15,1 0 1,25-50 0,-25 50 15,24 0 63,1 0-79,-1 0-15,1 0 78,0 0-62,-26 0 0</inkml:trace>
  <inkml:trace contextRef="#ctx0" brushRef="#br0" timeOffset="67751.78">11485 10170 0,'0'-25'0,"0"-24"47,-25 98 47,25 26-94,-50-26 16,50 1-16,-49-1 15,49 1-15,0 0 16,0-26-16,0-48 62,0-26-46,0-24-16,0-1 16,0-24-16,0 0 15,0 24-15,0 50 16,0 1-16,0-1 16,24 25 46,1 74-46,-25-49-16,75 25 15,-75-1-15,24 1 16,1-25 0,25-25 15,-1-25-31,-49-25 15,50-24-15,-50 24 16,50 1-16,-50 24 16,0-25-16,24 25 15,-24 100 79,0 24-94,0 0 16,0 50-16,0-50 15,0 1-15,0-26 0,0-24 16,0-1 0,0-24-16,0 49 15,25-74 1</inkml:trace>
  <inkml:trace contextRef="#ctx0" brushRef="#br0" timeOffset="69793.67">12303 10443 0,'25'0'0,"-25"-50"47,25 50-31,-25-25 0,0 1-1,0-1 1,0-25 15,0 25 0,-25 25-15,0 0 0,-49 0-1,74 25-15,-50-25 16,50 50-16,-25-50 0,25 74 15,0-24-15,0-25 16,25-25 15,0 0-15,25 0 0,-1-25-1,-49 0 1,0 0-1,25 25-15,-25-25 16,0-24 15,0 74 32,0 24-48,0 1 1,50-50-16,-50 25 16,49-25-16,-24 0 15,0 0 1,24 0 0,1 0-1,-50-75-15,0 50 0,0-24 31,0 98 94,0 1-125,50 0 16,-50-26-16,0 26 16,0 0-1,24-75 32,-24 0-31,0-25-16,50-24 15,-50 49-15,25 0 16,-25 50 109,25-25-125,-25 50 16,0-25-16,74-25 15,-74 49-15,25-49 16,-25 25 0,25-50 30,-25 0-46,49 1 16,-49-26-16,25 0 16,-25 26-1,0 48 126,0 26-141,50-25 16,-26 24-1,26 26-15,0-75 16,-1 0-1,1 0 1,-50-25-16,50 0 16,-50 0-16,49-49 15,-49 49-15,0 0 16,0 1 0,0 73 62,0 1-63,0-1-15,0 26 16,0-1-16,-25 25 0,25 25 16,0 25-16,25-74 15,-25-1-15,0-24 16,-25-1-16,25-24 15,-49-25-15,49 25 16,-25-25-16,0 0 16,-25 0-1,50-25-15,-24 0 16,24-24-16,0-26 16,0 1-16,24-1 15,26 1-15,-25 49 16,25-49-16,24 74 0,25-50 15,-49 50-15,24 0 16,1-74-16</inkml:trace>
  <inkml:trace contextRef="#ctx0" brushRef="#br0" timeOffset="70700.64">14759 9823 0,'0'0'0,"0"-50"0,0 100 141,0-1-125,0 50-16,0 1 15,0 24-15,0-25 16,74-25-16,-74-24 0,0 0 16,25-26-16,-25 26 15,50-50 32,-26-50-47,-24 26 16,50-1-16,-50-25 15,50 50 1,-26 0 31,-24 25-47,50 25 15,0-50 1,-50 24-16,49-24 0,-24 0 16,0 0-1,24 0 1,-49-49 0,0 24-16,0 0 15,0-24 1,0 24-1,-49 25-15,24 0 16,0 0-16,25-50 16,-49 50-16,24 0 15</inkml:trace>
  <inkml:trace contextRef="#ctx0" brushRef="#br0" timeOffset="70849.55">14957 10220 0,'0'0'0,"-74"0"0,74-50 15,-25 50-15,50 0 47,24 0-31,26 0-16,-1 0 16,-24 0-16</inkml:trace>
  <inkml:trace contextRef="#ctx0" brushRef="#br0" timeOffset="72177.42">16644 10344 0,'50'0'47,"-50"-25"-32,24 25-15,-24-50 16,0 25 15,-24 25 32,24 75-48,-25-50-15,25 49 16,49-24-16,1-50 15,24 24-15,-24-24 16,0 0-16,-26 0 16,1 0-16,25 0 15,-50-74 1,0 49-16,0-24 16,0 24-16,-50-25 15,1 50-15,-1-49 16,0 49-16,1 0 15,-1 0-15,25 0 16,75 49 15,24-49-15,50 0 0,25 0-16,-74 0 0,-26 0 15,1 0-15,-1-25 16,1-24-1,-50-1 1,-25 50 15,25-25-31,0 50 47,0 50-31,0-26-1,0 1 1,0-25 15,0-50 32,25-25-48,-25 25-15,50 25 16,-50-49-16,24 49 16,-24-25-1,25 25-15,25 0 63,-50 25-48,50 49 1,-1-49 0,1-25-1,-1 25-15,-24-25 16,0 0-16,25 0 16,-26 0-16,1 0 15,-25-50-15,75 1 16,-75-1-16,0 25 15,-25 25 17,-25 0-1,25 0-15,25 99-1,50-74 1,0 25-16,24-25 15,25 24-15,-24-49 16,-1 25-16,0-25 16,-24 0-16</inkml:trace>
  <inkml:trace contextRef="#ctx0" brushRef="#br0" timeOffset="73227.19">11485 11881 0,'0'0'0,"49"0"47,50 0-47,25 50 15,50-50-15,74 50 16,-25-50-16,100 74 16,49-24-16,50-50 15,49 124-15,50-50 16,-199-24-16,-24 24 16,-75-74-16</inkml:trace>
  <inkml:trace contextRef="#ctx0" brushRef="#br0" timeOffset="73850.47">11063 12650 0,'0'-49'16,"25"49"15,24 0-15,1 49-16,49-49 15,75 50-15,99-50 16,49 50-16,125-50 16,73 99-16,26-99 15,-75 99-15,-148-99 16,-50 0-16,-75 0 16,-49 50-16</inkml:trace>
  <inkml:trace contextRef="#ctx0" brushRef="#br0" timeOffset="74479.5">11286 13370 0,'0'0'0,"75"0"46,24 0-30,74-25-16,51 25 16,73 0-16,51 0 15,24 50-15,-25-50 0,0 74 16,-49-24 0,-75-1-16,-74-49 0</inkml:trace>
  <inkml:trace contextRef="#ctx0" brushRef="#br0" timeOffset="75087.66">11633 14263 0,'25'0'47,"50"0"-47,49 0 16,74 49-16,75-49 0,49 0 15,100 75-15,-25-75 16,198 99-16,-173-99 16,-50 50-16,-74-50 15,-125 49-15,-73-49 16,-51 0-16</inkml:trace>
  <inkml:trace contextRef="#ctx0" brushRef="#br0" timeOffset="75799.37">14064 13543 0,'298'0'15,"-124"0"1,24 0-16,-24 0 0,-50 0 16</inkml:trace>
  <inkml:trace contextRef="#ctx0" brushRef="#br0" timeOffset="76481.59">12774 15131 0,'50'0'46,"0"0"-30,24 0-16,50-25 16,75 25-16,98 0 15,50 0-15,125 25 16,73-25-16,-24 74 16,-198-24-16,-50-50 15</inkml:trace>
  <inkml:trace contextRef="#ctx0" brushRef="#br0" timeOffset="78275.47">15602 12105 0,'-49'0'16,"24"0"0,0 0-1,-25 0 1,26 0 31,-1 49-32,-25-24-15,25 25 16,-24 24-16,24-24 16,25 24-16,-50-24 15,50 24-15,0 25 16,0 1-16,0 48 0,0 1 15,0 50-15,0-26 16,0 1-16,25 24 16,-25 1-16,0-26 15,0-49-15,0 25 16,0-25-16,0 25 16,0-25-16,-25 25 15,25-50-15,0 0 16,0-24-16,0-1 15,0 1-15,0-26 16,0-24-16,0 25 31,0-75 47</inkml:trace>
  <inkml:trace contextRef="#ctx0" brushRef="#br0" timeOffset="80044.81">15503 12278 0,'149'0'125,"-50"0"-110,25 0-15,74 0 16,1 0-16,24 0 16,25 0-16,-25 0 15,1 0-15,-26 0 16,-49 0-16,-25 0 16,25-49-16,24 49 15,-49 0-15,25 0 0,-25 0 16,-25 0-16,1 0 15,-26 0-15,1-25 16,-1 25-16,-49 0 16,0 0-1,-25 25 110,0 0-125,0 24 16,0 1-16,0-1 16,0 1-16,0 49 15,-50-24-15,50-1 16,0 50-16,0 0 15,0 0-15,25 0 16,-25-25-16,0 25 16,0-24-16,0-1 15,0 0-15,-25 25 16,25-25-16,0-24 16,0-1-16,0-24 15,0-26-15,0 26 16,0-25-16,0 24 0,0 1 15,0 0-15,-25-1 16,25 1-16,0-25 16,0 24-16,-49-24 15,49 0-15,0 25 16,-25-26-16,25 1 16,0 25-16,0-25 15,0-1-15,0 1 16,-25-25-16,25 75 15,0-51 1,-50-24-16,50 25 16,-49-25-16,24 25 0,-25-25 15,-24 0-15,-50 50 16,25-50-16,-25 0 16,-75 0-16,1 0 15,24 0-15,-24-25 16,24 25-16,0 0 15,75 0-15,0 0 16,49 0-16,1 0 16,-1 25-16,1-25 15,-1 24-15,0-24 16,-24 50-16,-1-50 16,1 0-16,24 0 15,-24 0-15,24 0 0,26 25 16,-26-25-1,0 0-15,-24 0 0,24 49 16,1-49-16,-1 0 16,1 0-16,24 0 15,-25 25-15,1-25 16,24 0 0,25 25-1,-50-25-15,25 0 31,1 0-15</inkml:trace>
  <inkml:trace contextRef="#ctx0" brushRef="#br0" timeOffset="80868.82">16669 13370 0,'-50'49'47,"50"1"-32,0 0 1,0-26-1,0-48 32,0-1-31,0-25-16,0 1 16,0-26-16,-49-24 15,49 49-15,0 25 16,0 1-1,24 48 32,26 51-31,0-50 0,-1-25-1,1 0 16,-25 0-31,-25-50 16,49 0-16,-49 26 16,0-26-1,0 75 95,25 24-110,-25 1 15,0 25-15,0-26 0,50 1 16,-50-25-16,0 24 16,24-24-1</inkml:trace>
  <inkml:trace contextRef="#ctx0" brushRef="#br0" timeOffset="81275.98">17140 13146 0,'0'0'0,"0"-24"32,50 48 77,-50 26-109,49-50 16,-49 50-16,25-50 15,25 25 1,-26-25-1,1 0 17,-25-50-32,0 0 0,0 25 15,0 1-15,0-26 16,0 25 15</inkml:trace>
  <inkml:trace contextRef="#ctx0" brushRef="#br0" timeOffset="81522.36">17884 13047 0,'-25'0'47,"1"50"0,24-1-32,0-24-15,-50 0 16,50 25-16,-25-25 15</inkml:trace>
  <inkml:trace contextRef="#ctx0" brushRef="#br0" timeOffset="81716.39">17661 13047 0,'0'0'0,"0"25"31,25 49-15,49-24-16,-24-25 15,-1 25-15,1-26 16,24-24-16,-49 0 16</inkml:trace>
  <inkml:trace contextRef="#ctx0" brushRef="#br0" timeOffset="82930.83">18752 13494 0,'-24'0'31,"48"0"16,51 0-31,-1 0-16,50 0 16,75 0-16,49 0 15,0 0-15,49 0 16,-24 74-16,-50-74 15,-24 0-15,-25 0 16,-50 25-16,-25-25 16,-74 0-16,-1 0 15,-24 25 282,0 24-281,75-49-1,-26 0-15,26 25 16,-26-25-16,-49-49 47,-24 24-47,-26 25 16,0-50-16,1 50 15,-1 0-15,1-49 0,-1 49 31,50 24-15,0 1 0,25-25-16</inkml:trace>
  <inkml:trace contextRef="#ctx0" brushRef="#br0" timeOffset="90716.43">7020 7689 0,'0'0'0,"25"0"141,-1 0-126,26 0 1,0 0 0,-1 25-1,26-25 1,-51 0-1,26 50 1,-25-50-16,24 0 0,-24 0 16,0 0-16,25 25 15,-26-25-15,26 0 16,-50 24 0,25-24-16,24 0 15,-24 50 1,0-50-1,25 0-15,-1 0 16,1 0-16,-25 0 16,24 25-16,26-25 15,-26 0 1,1 0 0,-25 0-16,0 0 15,24 0-15,-24 49 16,25-49-16,-1 0 15,1 0-15,-25 0 16,-1 0-16,26 0 16,24 0-1,-49 0 1,25 0-16,-1 0 16,1 0-16,0 0 15,-1 0-15,1 0 16,-1 0-16,-24 0 15,0 0-15,25 0 0,-25 0 16,-1 0-16,26 0 16,-25 0-16,0 0 15,24 0-15,1 0 16,24 0-16,1 0 16,-26 0-16,1 0 15,-25 0-15,24 0 16,1 0 15,-50 25-31,49-25 16</inkml:trace>
  <inkml:trace contextRef="#ctx0" brushRef="#br0" timeOffset="93002.07">13816 8210 0,'-49'0'31,"73"0"32,1 0-47,0 0-1,25 0-15,-1 0 16,-24 0-16,49 0 15,26 0-15,-26 0 16,0 0-16,-24 50 0,25-50 16,-1 0-16,25 0 15,-24 0-15,-1 0 16,-24 50-16,24-50 16,0 0-16,1 0 15,-1 0-15,1 0 16,-26 24-16,1-24 15,-1 0-15,1 0 16,25 0-16,-26 50 16,26-50-16,-26 0 15,1 25-15,-1-25 16,26 0-16,-26 49 0,26-49 16,-1 0-16,1 0 15,-26 0-15,1 25 16,-1-25-16,1 0 15,0 0-15,-1 0 16,1 0-16,24 0 16,-24 0-16,0 50 15,-1-50-15,1 0 16,24 0-16,1 0 16,-1 0-16,0 0 15,1 25-15,-1-25 16,-24 0-16,-1 0 15,1 0-15,-25 0 0,24 0 16,1 0-16,0 0 16,-1 0-16,26 0 15,-1 0-15,1 0 16,-1 0-16,-24 0 16,-1 0-16,1 0 15,-1 0-15,-24 0 16,0 0-16,25 0 15,-26 0-15,26-50 16,0 50-16,-1 0 16,1 0-16,49-25 15,-49 25-15,-1 0 0,-24 0 16,0 0-16,25-49 16,49 49-1,-50-25-15,26 25 16,-26 0-16,1-50 15,24 50-15,-24 0 16,-25 0-16,0 0 16,24-25-16,-24 25 15,0-24 1,24 24 15,-24 0 0</inkml:trace>
  <inkml:trace contextRef="#ctx0" brushRef="#br0" timeOffset="100212.26">5457 9971 0,'-25'0'16,"0"0"77,25-24-77,0-1 0,0-25-1,0 25 1,50-24 0,-25 24-1,0 25 1,24 0-1,-24 0 1,-25 50 0,25-1-16,-25 1 15,0-1 1,0 1 0,0-25-1,-25-25 1,25 50-16,-74-26 15,49-24 1,25 50 0,-25-50-16,25 50 15,-25-50-15,-24 0 78,73 24 63,51-24-141,-1 0 16,25 0-16,-24 0 15,-1 0-15,-24 50 16,-25-50-16</inkml:trace>
  <inkml:trace contextRef="#ctx0" brushRef="#br0" timeOffset="101598.47">5829 9426 0,'0'-25'16,"0"-25"0,25 50-16,-25-49 15,25 49-15,-25-25 16,49 25-16,-24 0 15,25 0 1,-25 0 0,-1 0-1,-24 74 1,0-24 0,0-25-1,0 0 1,0 24 15,-24-49 0,24 25-15,24-25 93,26 0-93,0 0-16,24 0 16,-24 25-16</inkml:trace>
  <inkml:trace contextRef="#ctx0" brushRef="#br0" timeOffset="101944.18">6697 9897 0,'50'0'31,"-1"0"-15,26 0-16,-25 0 16,-1 0-16,-24 0 15</inkml:trace>
  <inkml:trace contextRef="#ctx0" brushRef="#br0" timeOffset="102105.6">6796 10096 0,'0'49'31,"50"-49"-15,-25 0 0,25 0-16</inkml:trace>
  <inkml:trace contextRef="#ctx0" brushRef="#br0" timeOffset="102708.73">7838 9847 0,'0'0'0,"0"-24"94,-25 24-63,25 24-31,-49-24 16,49 25-16,-25-25 15,25 50-15,-50-50 16,50 49-16,-49 26 16,49-50-1,-25-25 1,25 25-1,-25-25-15,25 49 16,-49-49-16,73 0 94,1 0-79,50 0-15,-1 0 16,25-25-16,-24 25 16,-26 0-16,1 0 15,24 0-15,-49 0 16</inkml:trace>
  <inkml:trace contextRef="#ctx0" brushRef="#br0" timeOffset="102965.22">7913 9996 0,'0'0'0,"0"50"63,0 0-63,0-1 15,0 26-15,0-1 0,0 25 16,-50-24-16</inkml:trace>
  <inkml:trace contextRef="#ctx0" brushRef="#br0" timeOffset="103482.76">9748 12502 0,'0'0'0,"472"198"31,-274-148-31,25-50 16,50 49-16,25-49 16,-75 0-16,25 0 15</inkml:trace>
  <inkml:trace contextRef="#ctx0" brushRef="#br0" timeOffset="104292.76">11088 11757 0,'0'0'0,"74"0"31,25 0-15,75 0-16,0 50 15,24-50-15,0 74 0,-49-24 16,0-50 0</inkml:trace>
  <inkml:trace contextRef="#ctx0" brushRef="#br0" timeOffset="104743.22">10368 12650 0,'0'0'0,"-24"0"0,98 25 47,75-25-47,49 0 16,75 50-16,25-50 15,-1 49-15</inkml:trace>
  <inkml:trace contextRef="#ctx0" brushRef="#br0" timeOffset="105245.18">10964 13419 0,'99'0'31,"50"0"-31,-25 0 16,74 50-16,-24-50 15,-1 74-15</inkml:trace>
  <inkml:trace contextRef="#ctx0" brushRef="#br0" timeOffset="105695.02">11137 14213 0,'50'0'16,"24"0"-16,50 0 15,25 0-15,25 0 16,24 0-16,25 50 16,-24-1-16,-25 1 15,-1-50-15</inkml:trace>
  <inkml:trace contextRef="#ctx0" brushRef="#br0" timeOffset="112660.12">16247 15205 0,'0'-25'15,"50"25"1,-50-49 0,0 98 202,-25 26-218,25 49 0,-75 0 16,26 99-16,-1 0 16,50-49-16,-49-100 15,49-24-15,0 0 16,0-26 46,0-48 48,0-26-79,-25 50-15,-25 0-1,1 0 1,49 25-16,0 49 16,49-24-1,26-50 1,49 0-16,24 50 0,-23-50 15,-26 0-15,-50 0 16,-49-75 0,0 1-1,0 49-15,-49-25 16,-1 50 0,-24 0-16,-1 0 15,1 0-15,24 25 16,25-25-16,25 50 15,-49-1-15,24-24 16</inkml:trace>
  <inkml:trace contextRef="#ctx0" brushRef="#br0" timeOffset="113912.48">17760 15007 0,'0'0'0,"0"49"125,0 51-110,-49 48-15,-1 51 16,-24 49-16,-51 25 16,51 0-16,24-75 15,50-99-15,0-49 16,0-25-16,0-100 125,0 51-110,50 24 1,-50-25-16,50 50 156,-26 24-140,26 1 0,-25-50-1,-25 25 1,50-25-1,-1-25 1,-49-25 15,0 1-31,-25 24 0,1 0 16,-26-25-16,0 50 16,1-24-16,-1 24 15,0 0-15,1 0 16,24 0-1,25 24-15,0 26 16</inkml:trace>
  <inkml:trace contextRef="#ctx0" brushRef="#br0" timeOffset="115052.11">15553 16842 0,'0'-24'31,"49"24"-31,-49-50 16,0 25 46,-25 25-15,25-25-47,-24 25 16,-26 0-1,25 0-15,-49 0 16,49 0 0,25 25-1,0 50 1,0-51-16,0 1 0,0 25 15,0-1 1,50-24 0,-1 25-1,1-25 1,-1 24 0,-24-24-1,-25 0 1,0 24 15,-25-24 16,-24-25-31,24 0-16,0 0 15,-24 0-15,24 0 16,0 0-16,-25 0 15,50-49 17,25 49-32</inkml:trace>
  <inkml:trace contextRef="#ctx0" brushRef="#br0" timeOffset="115301.1">16148 17041 0,'0'74'47,"0"-24"-47,0-1 15,0 1-15,0 24 16,25 26-16,-25 49 0,-25-100 16</inkml:trace>
  <inkml:trace contextRef="#ctx0" brushRef="#br0" timeOffset="116598.87">17884 17115 0,'0'0'0,"0"-25"15,25-24 32,-25 24 63,-25 0-79,-24 25-15,-26 0-1,50 0 1,1 25-1,24 25 1,0 24 0,0-24-1,0-26 1,0 1 0,24-25-1,-24 50-15,50-50 16,0 0-16,-26 49 15,26-49 1,-50 25-16,25-25 16,-25 25-1,-25 25 32,-49-50-31,49 0-1,0 0-15,-25 0 16,1 0-16,-26 0 16,1 0-16,24 0 15,25 0-15,75-25 32</inkml:trace>
  <inkml:trace contextRef="#ctx0" brushRef="#br0" timeOffset="117453.34">18231 17438 0,'0'-25'109,"0"0"-78,0-25-15,25 50 0,25 0-16,24 0 15,-74 50 17,0 0-32,0-1 15,0-24-15,-25 0 16,1 49-1,-51-49 1,50-25 0,1 50 15,73-50 47,50 0-78,50 0 16,50 0-16,49 0 15,0 0-15,-25-50 16</inkml:trace>
  <inkml:trace contextRef="#ctx0" brushRef="#br0" timeOffset="118960.93">20662 12378 0,'-49'0'94,"24"49"-79,-25 1 1,50-1-1,0-24-15,0 25 16,0-25-16,25-25 16,0 49-16,0-49 15,49 0-15,-49 0 16,49-74 0,-74 49-16,0 0 0,0-24 15,0 24-15,0 0 16,-24 25-16,-1-50 15,-25 50-15,25 0 16,0 0-16,1 0 16,-26 0-1,50 25 1</inkml:trace>
  <inkml:trace contextRef="#ctx0" brushRef="#br0" timeOffset="119214.11">21158 12154 0,'0'0'0,"0"-49"16,0 98 62,0 1-62,0 74-16,-24 25 15,-26 0-15,0 24 16,1-24-16,49-124 0</inkml:trace>
  <inkml:trace contextRef="#ctx0" brushRef="#br0" timeOffset="119664.18">21382 12650 0,'0'0'0,"0"-49"15,-50 49 17,0 25-32,26 24 15,24-24 1,0 25-16,0-26 0,0 1 15,24 25 1,-24-25-16,50 24 0,0 26 16,-50-26-1,0-74 17,0 1-32,0-26 15,0 0-15,0-24 16,0 0-16,0-1 15,0 1-15,0 24 16,0 1-16,0 24 16,49 0-1,1 25 1,-1 0 0,-49 25-16,0 24 15,-49-24 1,-26-25-1,-24 50-15,-50-50 16,-24 49-16</inkml:trace>
  <inkml:trace contextRef="#ctx0" brushRef="#br0" timeOffset="121046.1">9426 11435 0,'0'0'0,"0"25"78,25-25-78,-25 99 15,0-49-15,0 24 16,0-24-16</inkml:trace>
  <inkml:trace contextRef="#ctx0" brushRef="#br0" timeOffset="121249.4">9302 11881 0,'0'0'16,"25"0"15,-1 0-15,1 0-16,25 0 16,-25 0-16,-25-24 15,24 24-15,-24-50 16</inkml:trace>
  <inkml:trace contextRef="#ctx0" brushRef="#br0" timeOffset="121415.07">9302 11559 0,'0'0'0,"-50"-25"32,1-24-32,49-1 0,0 25 15,24 0 1,51 25-1,-1 0-15,25-49 16,1 49-16</inkml:trace>
  <inkml:trace contextRef="#ctx0" brushRef="#br0" timeOffset="121894.53">10096 11460 0,'-50'-25'16,"50"0"31,0 0 62,0 75-93,0 24-1,0 1-15,0-1 16,0 25-16,0-24 16,0-1-16,0-24 15,0-25-15,0-1 16,-25-24 15,25-24 0,0-1-31</inkml:trace>
  <inkml:trace contextRef="#ctx0" brushRef="#br0" timeOffset="122217.61">10021 11385 0,'0'0'0,"50"-24"16,-25-26-1,24 50 1,1 25 0,-50 0-1,0 24 1,-25 1-1,0-25 1,-24-25 0,49 24-1,-25-24-15,25 50 16,-25-50-16</inkml:trace>
  <inkml:trace contextRef="#ctx0" brushRef="#br0" timeOffset="122824.93">10517 11435 0,'0'0'0,"0"-50"32,25 50-17,-25 25 32,0 50-47,0-26 16,0 26-16,0 24 0,0 0 15,-25-49 1</inkml:trace>
  <inkml:trace contextRef="#ctx0" brushRef="#br0" timeOffset="123365.15">9203 12601 0,'0'74'47,"0"-49"-31,0 0-16,0 24 16,0 1-16,0 0 15,0-26-15</inkml:trace>
  <inkml:trace contextRef="#ctx0" brushRef="#br0" timeOffset="123545.21">9054 13022 0,'0'0'16,"49"0"15,-24 0-16,25 0-15,-1-24 16,1 24-16,0-25 16</inkml:trace>
  <inkml:trace contextRef="#ctx0" brushRef="#br0" timeOffset="123700.04">9178 12750 0,'0'0'0,"-25"-50"16,50 25 0,24 25-1,26 0-15,-26-74 16</inkml:trace>
  <inkml:trace contextRef="#ctx0" brushRef="#br0" timeOffset="124204.73">9649 12526 0,'0'25'47,"0"0"-32,0 49-15,0 1 16,0-1-16,0 1 15,0-1-15,0 25 16,0-24-16,0-51 16,0-73 31,0-26-47,0 1 15,0-25-15,0-25 16,0 49-16,0 1 15,0 24-15,0 26 16,0-1 0,50 25-16,-1 0 15,1 0 1,-25 0 0,-25 49-1,0 26-15,0-26 16,0-24-1,-25-25 1,25 75-16,-50-75 16,50 49-16,-25-49 15,-24 0 1</inkml:trace>
  <inkml:trace contextRef="#ctx0" brushRef="#br0" timeOffset="124578.5">9947 12576 0,'0'0'0,"0"-25"16,49 25-1,1 0 1,-25 0-1,-25 25 1,0 25 0,0-1-1,0 1 1,0-25 31,49-25 0,26 0-47,74 0 15,-1-25-15,-73 25 16</inkml:trace>
  <inkml:trace contextRef="#ctx0" brushRef="#br0" timeOffset="124990.43">8880 13940 0,'0'0'0,"0"25"47,0 25-47,0-26 16,50-24-16,-50 75 16,0-50-16,24 49 15,-24-49-15</inkml:trace>
  <inkml:trace contextRef="#ctx0" brushRef="#br0" timeOffset="125149.12">8855 14412 0,'-49'0'32,"73"0"-32,1 0 15,25-25-15,-1 25 16,26 0-16,24-50 15,-49-24-15</inkml:trace>
  <inkml:trace contextRef="#ctx0" brushRef="#br0" timeOffset="125306.9">8806 13940 0,'0'0'0,"0"-25"31,74 25-31,0 0 16,1-49-16</inkml:trace>
  <inkml:trace contextRef="#ctx0" brushRef="#br0" timeOffset="125808.6">9451 13742 0,'0'25'47,"0"24"-47,0 26 16,0-1-16,0 0 16,0 1-16,24 24 15,-24-25-15,0-49 16,50-25-16,-50-49 47,0 24-47,-25-25 15,25-24-15,0-1 16,0-24-16,0 25 16,0-1-16,0 51 15,0-1-15,0 0 0,0-25 16,50 50 15,-25 0-31,24 0 16,1 25-1,-1 0 1,-49 0 0,0 24 15,-24-49-31,24 50 15,-50-50-15,25 25 16,-24-25 0,49 74-16,-50-74 15</inkml:trace>
  <inkml:trace contextRef="#ctx0" brushRef="#br0" timeOffset="126199.24">10195 13618 0,'0'0'0,"-25"-50"16,25 25-1,25 25 1,49 0-16,-49 0 15,-25 50 32,0 0-31,0-26-16,0 1 16,0 25-16,0-25 15,25-25-15,-25 49 16,0-24-1,0 25 1,-25-50 0,0 0-16,-24 24 15,-1-24-15,25 0 0</inkml:trace>
  <inkml:trace contextRef="#ctx0" brushRef="#br0" timeOffset="126499.09">9723 14660 0,'-49'-50'16,"49"75"15,0 0-31,49 24 16,-24 26 0,-25-51-1,0 1-15,0 0 16</inkml:trace>
  <inkml:trace contextRef="#ctx0" brushRef="#br0" timeOffset="126658.05">9624 15056 0,'0'0'0,"50"0"62,24 0-62,-24 0 16,-1 0-16,-24 0 15,25 0-15,-50-74 16</inkml:trace>
  <inkml:trace contextRef="#ctx0" brushRef="#br0" timeOffset="126814.95">9525 14684 0,'0'0'0,"25"-49"15,24 49 1,26-50-16,24 50 16,25-74-16,-50 74 15</inkml:trace>
  <inkml:trace contextRef="#ctx0" brushRef="#br0" timeOffset="127174.1">10294 14412 0,'0'24'140,"0"51"-140,0 24 16,50 75-16,-50-1 16,0 1-16,49-75 15,-49-25-15,0-24 0,0-75 47,0-24-47,0-1 16</inkml:trace>
  <inkml:trace contextRef="#ctx0" brushRef="#br0" timeOffset="127467.45">10344 14660 0,'0'0'0,"0"-100"16,0 51-1,0-1 1,49 25 0,1 25-16,-1 0 31,-49 25-31,50-25 0,-50 25 16,0 0-16,25-25 15,-25 49-15,0 1 16,0 0-1,-50-1 1,1 1 0,24-50-16,25 25 15,-50-25-15,1 0 16</inkml:trace>
  <inkml:trace contextRef="#ctx0" brushRef="#br0" timeOffset="127984.74">11013 14238 0,'0'0'0,"0"-25"16,-49 25 93,49 25-109,0 24 16,-25 1-16,25 0 16,0-25-1,0-1-15,0 26 16,49-50 62,1 0-78,-25 0 16,24 0-16,-49-25 15,25 25-15,-25-25 0,0-49 31,0 99 1,-49 49-17,49 25-15,0 1 16,0 24-16,0 49 16,0 1-16,0-75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8T10:12:42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 16173 0,'0'0'0,"-25"-75"15,-25-24-15,1-50 16,-1-24-16</inkml:trace>
  <inkml:trace contextRef="#ctx0" brushRef="#br0" timeOffset="833.34">1463 13543 0,'0'0'0,"50"0"16,24-24 0,-24 24-16,-25 24 15,-25 26 1,0 0-16,0-26 16,0 1-16,0 50 15,0-51-15,0 26 16,0-25-1,-25-25 1,-25 0 0,26-25-1,24-25 1,0 100 62</inkml:trace>
  <inkml:trace contextRef="#ctx0" brushRef="#br0" timeOffset="3953.47">8012 15404 0,'0'-25'46,"0"0"-14,0-25-17,-25 50 17,25-24-32,-50 24 15,-24 0 1,24 0-16,1 0 15,-1 0 1,25 0 0,-24 0-1,-1-25 1,25 25 0,-24 0-1,24 0 1,-49 0-1,49 0 1,0 0 0,0 0-1,-49 0 1,24 0 0,1 0-1,24 0 1,0 0-1,-25 0-15,26 0 16,-1 0 0,25 25-16,-50-25 15,25 49 1,1-24 15,24 0-15,-50-25-16,50 74 15,-25-49-15,-25 25 16,50-1 0,-24 1-1,24-25 1,0 49-16,0-49 16,0 25-1,0-26-15,0 1 0,0 50 16,0-1-1,0-24 1,0-26-16,49 1 16,-24 50-1,-25-26-15,75-24 16,-51 25-16,1-26 16,50 26-16,-26-25 15,1-25-15,24 74 16,-24-74-16,-1 75 0,-24-75 15,25 25 1,-1 24-16,1 26 16,0-51-1,-26-24-15,1 50 16,25-50-16,-1 50 16,-24-50-16,25 0 15,49 24-15,-49-24 16,-26 0-16,1 0 15,-25 50-15,50-50 16,24 0 0,-49 0-16,0 0 15,25 0-15,-1 0 16,26 0-16,-26-25 16,1 25-16,-1 0 0,1 0 15,0 0 1,-1 0-16,26 0 0,-26-25 15,-24 25-15,0 0 16,49-49 0,-49 49-1,-25-25-15,25 25 16,-25-25-16,49 25 16,-49-49-16,75 24 15,-75-25 1,25 50-1,-25-49-15,0-1 16,25 0 0,-25 26-16,0-1 0,49-25 15,-49 0 1,0 26-16,25-51 16,-25 50-1,0 1-15,0-26 16,0 0-16,0 1 15,0-1-15,0 25 16,0-24-16,-50-1 16,50 25-16,-49-49 15,-1 0 1,0 24 0,26 0-1,24 1 1,-75 49-16,75-50 15,-25 50-15,25-49 16,-24 49-16,-26-25 16,0-25-1,-24 25 1,24-24 0,1 24-1,-26 25 1,75-50-16,-49 50 15,24 0-15,0-25 16,-49 25-16,24 0 16,25 0-16,1 0 15,-26 0-15,25-24 16,0 24-16,-24 0 16,24 0-16,0 0 15,0 0-15,-49 0 16,-1 0-16,1 49 15,0-49-15,-1 75 16,26-75-16</inkml:trace>
  <inkml:trace contextRef="#ctx0" brushRef="#br0" timeOffset="96601.67">18951 1091 0,'0'-49'0,"0"-1"31,0 25-15,25 25-1,-25-49 1,0 24-1,0 0 1,0 0 0,0-24-1,0 24 1,-25 25 0,25-25-1,-75 25-15,26 0 16,-1 0-1,25 0 1,-24 0 0,-1 0-1,1 0-15,24 0 16,0 0-16,-25 50 16,25 24-16,-49-49 15,49 25-15,0-26 0,-24 1 16,49 50-16,-50-26 15,50-24-15,-49 25 16,49-1-16,-25-24 16,25 0-16,0 24 15,0-24-15,-25 0 16,25 25-16,0-26 16,0 1-16,0 25 15,-50 24-15,50-24 16,0 0-16,-24-1 15,24 1-15,0-1 16,-75 26-16,75-26 16,0-24-16,0 0 0,-25 49 15,25-24-15,0 0 16,-49 24-16,49 0 16,0 1-16,-25-1 15,25 1-15,-50-1 16,50 1-16,-49-26 15,49 1-15,-25-1 16,25 1-16,0 0 16,-50-26-16,1 26 15,-1 24 1,1-49 0,-26 25-1,25-1 1,1-49-1,49 25-15,-25-25 16,-25-25 0,50 1-1,0-26-15,0 0 16,0 26-16,25-1 16,0-25-1,25 50 1,-1 0-1,1 0-15,-25 0 16,0 25-16,49 0 0,-24 24 16,-1 1-16,1 0 15,-1-1-15,-49 26 16,0-26-16,0 1 16,0-1-16,0-24 15,0 25-15,0 24 16,0 1-16,-24-1 15,24 1-15,0-1 16,-25 0-16,25 1 16,0-1-16,0 1 15,-50-1-15,50-24 16,0 24-16,0-24 16,-25 24-16,25-49 15,0 0-15,-74 24 0,74 1 16,-25-25-16,25-1 15,-49 51-15,49-25 16,-25-1-16,25-24 16,-50 49-16,50-24 15,-25 0-15,25-26 16,0 26-16,0 0 16,-49 24-16,49-24 15,0-1-15,0 1 16,0-1-16,-50 26 15,50-26-15,-25 1 16,25 24-16,0 1 16,-74-1-16,74 1 0,-25-26 15,25 26 1,0-1-16,-74 1 0,74-1 16,0-24-16,-25-1 15,25 1-15,0 24 16,0-24-16,0 24 15,0-24-15,-50 49 16,50-24-16,0-1 16,0 25-16,-49 25 15,49-74-15,0 24 16,0 25-16,0-24 16,0-1-16,0 1 0,0-1 15,0 0 1,0-24-16,0 0 0,0-1 15,0 1-15,0 0 16,0 24-16,0-24 16,0 24-16,0 0 15,0 1-15,24-1 16,-24-24-16,0 24 16,0-24-16,25-1 15,-25-24-15,50 50 16,-50-51-16,25 1 15,-25 25-15,0-25 16,49-1-16,-49 26 16</inkml:trace>
  <inkml:trace contextRef="#ctx0" brushRef="#br0" timeOffset="97267.5">16619 0 0,'75'0'0,"-150"0"0,249 0 16,-25 0-16,-1 0 15,1 0 1,25 0-16,49 0 0,-49 0 16,-25 0-16</inkml:trace>
  <inkml:trace contextRef="#ctx0" brushRef="#br0" timeOffset="107080.22">17214 8930 0,'0'24'219,"0"26"-219,25-50 0,-25 50 15,0-25-15,0-1 16,25-24-1,-25 25-15,25-25 16,-25 50 0,49-50-1,1 49 1,-25-24-16,24-25 16,-24 75-16,0-75 15,25 49-15,-1-49 16,1 50-16,-25-50 15,0 49 1,-25-24 109</inkml:trace>
  <inkml:trace contextRef="#ctx0" brushRef="#br0" timeOffset="141258.1">20191 13519 0,'-50'0'141,"26"0"-95,-1 0-14,25 24-1,-50-24-15,50 50-16,0 0 15,25-1-15,0 1 16,-25-25-1,49-25 1,-24 49 0,0-49-1,25 0 1,-1 0 0,-49-49-1,25 49 1,-25-25-1,0 0 1,25 25-16,-25-50 16,0 26-1,0-1 17,0-25-1,-50 25-16,25 25 1,1 0 0,-1 0-1,-25 0 17</inkml:trace>
  <inkml:trace contextRef="#ctx0" brushRef="#br0" timeOffset="142486.22">20166 14635 0,'0'0'0,"-49"0"140,49 49-124,0-24 0,0 25-1,24-25 1,26-25-1,-50 24-15,25-24 16,-25 50 0,25-50-1,24 0 1,-24 0 15,-25-25-31,0 0 31,25 25-31,-25-24 16,0-1 15,0-25 1,0 25-17,0 1 16,0-26-15,0 25 0,-25 25-1,25-25 1,-50 25 0,26 0 15,-1 0 0,0 0-15,-25 0-1</inkml:trace>
  <inkml:trace contextRef="#ctx0" brushRef="#br0" timeOffset="154505.97">19918 347 0,'0'-25'31,"0"100"94,0-26-125,0 26 16,0-25-16,0 24 15,50 0-15,-50-49 16</inkml:trace>
  <inkml:trace contextRef="#ctx0" brushRef="#br0" timeOffset="154747.15">19794 893 0,'-25'0'0,"50"0"31,0 0-15,49 0-16,-24 0 16,24 0-16,26-50 15,-51 50-15,-24 0 16</inkml:trace>
  <inkml:trace contextRef="#ctx0" brushRef="#br0" timeOffset="154968.9">19844 422 0,'0'0'0,"149"-25"32,-100 25-32</inkml:trace>
  <inkml:trace contextRef="#ctx0" brushRef="#br0" timeOffset="155522.47">20340 744 0,'-25'0'141,"25"50"-141,0-1 31,0-24-31,0 0 0,25-25 16,0 50-16,-1-50 15,26 0-15,0-25 16,-50-25-1,0 1 1,0-1 0,-25 0-1,-25 50 1,1 0 0,24 0-16,0 0 15</inkml:trace>
  <inkml:trace contextRef="#ctx0" brushRef="#br0" timeOffset="156041.19">19769 322 0,'-24'0'15,"48"0"32,26 0-31,0 0-16,24-49 16,50 49-16,-25-50 15,-24 50-15,-26 0 16</inkml:trace>
  <inkml:trace contextRef="#ctx0" brushRef="#br0" timeOffset="159699.2">31824 4118 0,'0'0'0,"0"-50"15,0 25 1,0 0 0,50 25-1,-50-24-15,0-26 32,0 75 77,0 49-109,-25-24 16,25-1-16,0 26 15,-25-1-15,25-24 16,0-1-16,0 1 15,0-25-15</inkml:trace>
  <inkml:trace contextRef="#ctx0" brushRef="#br0" timeOffset="159991.19">31651 4564 0,'-25'0'32,"75"0"-1,-1 0-16,1-25-15,24 25 16,1 0-16,-26 0 16,1-25-16,-1 25 15,-24 0-15,-25-49 0</inkml:trace>
  <inkml:trace contextRef="#ctx0" brushRef="#br0" timeOffset="160186.84">31477 4018 0,'0'0'0,"50"-24"16,24 24-1,25 0-15,50 0 16,-25 0-16,-25 0 15,-24 0-15</inkml:trace>
  <inkml:trace contextRef="#ctx0" brushRef="#br0" timeOffset="160786.06">32420 4440 0,'0'-25'31,"-25"25"79,-25 50-95,50-25 1,0 49 0,0-49-16,25 24 15,25-49 1,-25 0-16,-1 0 16,26 0-16,0 0 15,-50-74 16,24 24-31,-24 1 16,-49 24 0,24 25-1,0 0-15,0 0 0,-24 0 16,-1 0 0</inkml:trace>
  <inkml:trace contextRef="#ctx0" brushRef="#br0" timeOffset="172955.66">22101 10368 0,'0'50'203,"0"0"-187,0-1-16,-50 26 16,50-26-16,0 1 15,0-25-15,0-1 16</inkml:trace>
  <inkml:trace contextRef="#ctx0" brushRef="#br0" timeOffset="174177.72">24259 10790 0,'0'-25'32,"0"50"77,0 49-93,0-24-16,0 0 15,0-1-15,0-24 16,0 25-16,0-26 15,0 1 1</inkml:trace>
  <inkml:trace contextRef="#ctx0" brushRef="#br0" timeOffset="178565.43">24457 2332 0,'0'24'203,"-24"1"-187,-26 50 0,50-26-16,0-24 15,-25 0-15,25 24 16,0-24-16,0 0 15,-25-25 32</inkml:trace>
  <inkml:trace contextRef="#ctx0" brushRef="#br0" timeOffset="182721.61">23217 1786 0,'0'-25'47,"0"0"0,-25 25 0,25 25 31,0 25-78,0-1 16,0 26-16,-49-26 15,49 26-15,0-26 16,0 26-16,0-50 0,0-1 16,25-24 109</inkml:trace>
  <inkml:trace contextRef="#ctx0" brushRef="#br0" timeOffset="193956.71">32941 19025 0,'0'0'0,"99"0"15,-149 0 16,-24 0-15,-25 0-16</inkml:trace>
  <inkml:trace contextRef="#ctx0" brushRef="#br0" timeOffset="196439.81">28401 10542 0,'0'-25'16,"0"75"125,0-25-141,-24 24 15,24-24-15,0 0 16,0 24-1,49-49 1,-24 0 0,25 0-1,-26 0 1,-24-24 0,0-1-16,0-50 31,0 51-16,0-1 1,0-25 0,-49 50-1,24 0 1,25-25-16,-25 25 16,-24 25-1,24-25 1,25 25-1</inkml:trace>
  <inkml:trace contextRef="#ctx0" brushRef="#br0" timeOffset="197016.29">28749 10567 0,'0'-25'16,"49"25"-1,-74 0 48,1 25-47,24 49-1,0-49 1,0 25-1,0-26 1,49-24-16,1 0 16,-1 0-1,-24 0-15,0 0 16,-25-49 0,0 24-1,0-25-15,0 26 16,-25 24-1,25-25-15,-25 25 16,-24 0 0,-1 0-1,1 0 1,49 25 0</inkml:trace>
  <inkml:trace contextRef="#ctx0" brushRef="#br0" timeOffset="197512.7">29170 10592 0,'0'24'94,"0"1"-78,0 0-1,0 49 1,0-49-16,50-25 16,-50 25-16,50-25 15,24 0 1,-24 0-16,-1-74 16,-24 24-1,-25 25-15,0-24 16,0-1-1,-50 50-15,1-25 16,24 25-16,0 0 16,-24 0-16,24 0 15,0 0-15,-25 0 16,50 75-16</inkml:trace>
  <inkml:trace contextRef="#ctx0" brushRef="#br0" timeOffset="198210.65">30659 10567 0,'0'-25'16,"-25"25"77,0 0-77,25 50 0,0-26-16,0 26 15,0-25 1,74 24-1,-24-49 1,0 0-16,-26-24 16,26-26-1,-50 25-15,0 0 16,0-24-16,0 24 16,0 0-16,0-24 15,-25 24-15,0 25 16,1 0-16,-51 0 15,50 0-15,-24 0 0,24 0 16,-25 0 0</inkml:trace>
  <inkml:trace contextRef="#ctx0" brushRef="#br0" timeOffset="199311.91">28600 11336 0,'0'0'0,"-25"25"109,25-1-93,-25-24-16,25 25 15,0 25-15,0-1 16,0 1 0,0-25-16,50-25 15,-1 49 1,1-49 0,-25 0-1,-25-24-15,49 24 16,-49-50-16,25 50 15,-25-25-15,0 0 16,0-24 0,0-1-1,0 25 1,-74 25-16,24 0 16,1 0-1,24 0 1</inkml:trace>
  <inkml:trace contextRef="#ctx0" brushRef="#br0" timeOffset="199845.07">28972 11435 0,'0'0'0,"25"0"16,-25-50-1,0 26 17,0 73 46,0-24-63,0 0 1,0 24-16,49 1 16,-24-50-1,0 0 1,49 0-1,-49-50 1,-25-24 0,0 49-16,0 0 0,0 1 15,0-26 1,-49 50 15,24 0-31,-25 0 16,25 0-1,25 25 1,0 24 0</inkml:trace>
  <inkml:trace contextRef="#ctx0" brushRef="#br0" timeOffset="200174.46">29418 11336 0,'0'0'0,"25"0"16,-25-25 15,0 50 47,0 0-62,0 24-16,0 26 16,0-1-16,0 0 15,0-24-15,0 24 16</inkml:trace>
  <inkml:trace contextRef="#ctx0" brushRef="#br0" timeOffset="201126.14">31006 11286 0,'0'0'0,"-50"0"32,25 0 15,1 0-32,24 50 16,0-1-15,0 1 0,0-25-1,49-25-15,26 0 16,-51 0-16,26 0 16,0-25-1,-50 0-15,24-24 16,-24 24-16,0 0 15,-24-49 1,-1 74-16,-25 0 16,1 0-16,-1 0 15,-24 0-15,-1 0 16,1 0-16</inkml:trace>
  <inkml:trace contextRef="#ctx0" brushRef="#br0" timeOffset="202132.83">28724 12303 0,'0'-25'16,"0"75"109,0 0-125,0 49 15,0-50 1,0-24-1,49-25-15,-49 50 16,50-50-16,0 0 16,-50-25-16,24-25 15,-24 26-15,0-1 16,50-25-16,-50 1 16,0 24-16,0-25 15,-25 50 1,25-25-16,-25 25 15,-24 0 1,-1 0 0,-24 25-1,49 25-15,25-25 32</inkml:trace>
  <inkml:trace contextRef="#ctx0" brushRef="#br0" timeOffset="202440.76">29170 12328 0,'0'-25'31,"0"50"63,0 25-78,0 24-16,0 0 15,0 1-15,0-1 16,0-49-16</inkml:trace>
  <inkml:trace contextRef="#ctx0" brushRef="#br0" timeOffset="202903.81">29394 12378 0,'24'0'15,"-24"-25"1,25-50 15,-25 100 47,0 0-78,0 25 16,0-1 0,0 1-16,0 24 0,0-49 15,0 0 1,50-25-16,-1 0 16,-24 0-16,0 0 15,25-75-15,-50 51 16,24-1-16,-24-25 15,0 1-15,0-1 16,-74 25 15,49 25-31,-49 0 0,49 0 16,-25 0 0,50 50-16,-49-1 0</inkml:trace>
  <inkml:trace contextRef="#ctx0" brushRef="#br0" timeOffset="203766.01">31155 12105 0,'0'0'0,"-25"0"63,25 24-63,0 1 15,0 0 17,0 0-32,0 25 15,0-1-15,49-24 16,-24-25 0,0 0-1,-25-25-15,50 0 16,-50-24-16,0 24 15,0-25-15,0 25 16,0-24-16,-25 49 16,0-25-16,0 25 15,-24 0-15,-51 0 16,26 50-16,-25-1 16,24-24-16</inkml:trace>
  <inkml:trace contextRef="#ctx0" brushRef="#br0" timeOffset="205165.92">28922 13047 0,'0'50'32,"-25"-50"-1,25 49-16,0 1 1,0-25-16,0 74 16,25 25-1,25-124-15,-25 0 16,-1 0-16,26 0 16,-25 0-16,0 0 15,-25-25-15,49-24 16,-49 24-16,50-25 15,-50 1-15,0 24 16,0 0-16,-25-49 16,0 49-1,-24 25 1,-1 0-16,25 0 16,0 49-16,-49 1 15</inkml:trace>
  <inkml:trace contextRef="#ctx0" brushRef="#br0" timeOffset="205515.7">29443 13196 0,'0'0'0,"0"-25"47,0 75 15,0-25-62,0 0 16,0 24-16,0 26 15,0 24-15,0-25 16,0-24-16,0-25 16</inkml:trace>
  <inkml:trace contextRef="#ctx0" brushRef="#br0" timeOffset="205777.71">29716 13171 0,'0'0'0,"0"-25"31,0 100 31,0-1-62,0 26 16,50-26-16,-50 50 16,49-25-16,-49-74 15</inkml:trace>
  <inkml:trace contextRef="#ctx0" brushRef="#br0" timeOffset="206574.39">31254 13047 0,'0'25'109,"0"25"-93,0-1-1,50-24 1,-1-25-1,1 0-15,-1 0 16,1 0-16,-25-50 16,24 1-16,-24-50 15,-25 74-15,0-25 16,0 1 0,-49 49-16,24-25 15,-25 25-15,1 0 16,-1 0-16,0 0 15,-24 0-15,24 49 16</inkml:trace>
  <inkml:trace contextRef="#ctx0" brushRef="#br0" timeOffset="207406.3">29021 14238 0,'0'0'0,"-24"0"31,24 25 47,0-1-78,0 26 16,24 0-16,-24 24 16,0-24-16,25-1 15,-25-24-15</inkml:trace>
  <inkml:trace contextRef="#ctx0" brushRef="#br0" timeOffset="207893.57">29369 14461 0,'99'-74'32,"-49"74"-32,-50-25 0,0-25 15,0 25 1,0 1-1,0-1 32,0 74 16,0 1-63,0 0 15,0-1-15,0-24 16,0 0-16,24-25 16,1 0-1,25 0 1,-1-50 0,-49 26-16,25-26 15,-25 25-15,0 0 0,0-24 16,-25 24-1,-24 25 1,24 0-16,0 0 16,-24 0-16,24 0 15,0 0 1,25 74 0</inkml:trace>
  <inkml:trace contextRef="#ctx0" brushRef="#br0" timeOffset="208359.52">29939 14263 0,'0'-25'31,"0"74"48,0-24-64,50-25 1,-50 25-16,74-25 0,-49 50 15,0-50-15,24 0 16,-49 25-16,25-25 16,0 0-1,-25-75 1,0 1-16,0 49 16,0 0-16,0 0 15,-74 25 16,49 0-31,-25 0 16,25 0-16,-24 25 16,24 25-16</inkml:trace>
  <inkml:trace contextRef="#ctx0" brushRef="#br0" timeOffset="208987.86">31378 14114 0,'-25'0'47,"25"74"-32,25-24 16,0-1-15,49 1 0,-49-50-16,49 0 15,-49 0 1,-25-25-16,50 25 16,-50-74-16,0 24 15,49 1-15,-49 24 16,0-50-16,-24 51 0,-26 24 15,25-25-15,-24 25 16,-1 0-16,-24 0 16,-1 0-16,-24 25 15,24-25-15</inkml:trace>
  <inkml:trace contextRef="#ctx0" brushRef="#br0" timeOffset="209686.24">29294 15032 0,'0'-25'16,"0"-25"30,0 100 17,0-1-63,0 1 16,0 0-16,0-1 15,0 26-15,0 74 16,50-149-16,-50 24 15</inkml:trace>
  <inkml:trace contextRef="#ctx0" brushRef="#br0" timeOffset="209977.76">29592 15156 0,'0'0'0,"25"0"0,-25-25 16,49 0-1,-49-25 1,0 26 0,0 48 62,0 51-63,0-26-15,50 51 16,-50-26-16,50 25 16,-50-24-16,0-50 15</inkml:trace>
  <inkml:trace contextRef="#ctx0" brushRef="#br0" timeOffset="210474.52">30162 15131 0,'0'-25'15,"0"75"48,0-1-47,0-24-16,0 25 15,50 24 1,-25-74-16,25 50 15,-26-50-15,1 0 16,25-25-16,-50 0 16,49 0-16,-49-49 15,25 49-15,-25 0 16,0-24-16,0 24 16,-74 25 15,49 0-31,-25 0 0,-24 25 15,49-25-15,0 24 16,25 26 0</inkml:trace>
  <inkml:trace contextRef="#ctx0" brushRef="#br0" timeOffset="211019.56">31651 15205 0,'0'0'0,"-25"0"78,25 25-62,0 25 0,25-50-1,24 49-15,-24-49 16,25 50-16,-1-50 16,-24 25-16,0-25 15,-25-75 16,0 50-31,0-49 16,0 0 0,-50 49-16,26 25 15,-1-50-15,-25 50 0,25 0 16,1 0-16,-26 25 16,0-25-16</inkml:trace>
  <inkml:trace contextRef="#ctx0" brushRef="#br0" timeOffset="211687.77">29542 15999 0,'0'25'63,"0"24"-63,0 1 16,0 0-16,0 24 15,0-24-15,0-1 16,0-24-16</inkml:trace>
  <inkml:trace contextRef="#ctx0" brushRef="#br0" timeOffset="211974.24">29741 16197 0,'0'0'0,"25"-24"0,24 24 16,-49-50-16,50 50 15,-50-25-15,49 25 16,-49-25-1,0 75 95,0-25-110,0 49 0,0-24 15,50-1-15,-50 1 16,0 0-16,0 24 16</inkml:trace>
  <inkml:trace contextRef="#ctx0" brushRef="#br0" timeOffset="212311.5">30634 16024 0,'0'0'0,"0"-50"16,0 75 15,0 0-15,0 0-16,0 24 16,0 26-16,25-1 15,-25 0-15,0 1 0,49-25 16,-49 49-1</inkml:trace>
  <inkml:trace contextRef="#ctx0" brushRef="#br0" timeOffset="212910.75">31899 16148 0,'0'49'125,"0"51"-125,0 49 16,49-25-16,-49 24 15,0-73-15</inkml:trace>
  <inkml:trace contextRef="#ctx0" brushRef="#br0" timeOffset="-210541.63">29666 17388 0,'0'25'63,"0"0"-48,0 49 1,50-24-16,-50-1 15,25 75-15,-25-49 16</inkml:trace>
  <inkml:trace contextRef="#ctx0" brushRef="#br0" timeOffset="-210032.91">30237 17611 0,'0'50'78,"0"-25"-62,0 24-1,25-24 1,24-25-1,1 0 1,0 0 0,-1-74-1,-49 49-15,0-49 16,-25 74-16,25-50 16,-49 50-16,-1 0 15,25-25-15,-24 25 16,49 50 31</inkml:trace>
  <inkml:trace contextRef="#ctx0" brushRef="#br0" timeOffset="-209754.1">30931 17462 0,'0'-24'0,"0"73"78,0-24-78,25 25 16,-25 24-16,50-24 15,-50 49-15,25-49 16</inkml:trace>
  <inkml:trace contextRef="#ctx0" brushRef="#br0" timeOffset="-209116.22">32023 17363 0,'0'-49'16,"0"73"93,0 26-109,25-50 16,-25 50-1,49-50-15,1 24 16,-25-24 0,-25-49 15,0 24-31,0-25 15,0 1-15,0 24 16,-75 25-16,26 0 16,24 0-16,-25 0 15,50 74 1,0-49-16</inkml:trace>
  <inkml:trace contextRef="#ctx0" brushRef="#br0" timeOffset="-170671.11">24160 695 0,'-50'0'63,"50"49"-48,-25-24 1,25 25 0,0-26-1,0 26-15,0 24 16,50-24 0,-25-50-1,-25 25-15,49-25 16,26 49-1,-50-49 1,-1 0 0,26-74-1,-50 0 1,25 49 0,-25-25-16,0 25 15,0-24 1,0 24 15,0 0-15,-25 25-1,-25-49 1,26 49 0,-26 0-1,0 24 1,50 1-1</inkml:trace>
  <inkml:trace contextRef="#ctx0" brushRef="#br0" timeOffset="-168794.62">23292 521 0,'0'-25'16,"0"-25"30,0 75 17,24 0-63,-24 25 16,50 24-16,-50 1 15,25 24-15,-25-50 16,0 1-16,49 0 15,-49-26-15,0 26 16,0-75 109</inkml:trace>
  <inkml:trace contextRef="#ctx0" brushRef="#br0" timeOffset="-167631.16">26938 1067 0,'49'49'140,"-49"1"-140,0-1 16,0 1-16,0 24 16,25-49-1,-25 25 1,50-50 78</inkml:trace>
  <inkml:trace contextRef="#ctx0" brushRef="#br0" timeOffset="-165613.21">20489 1067 0,'0'0'0,"-25"0"15,-25 0 1,25 0 0,50-25 124,-25-25-124</inkml:trace>
  <inkml:trace contextRef="#ctx0" brushRef="#br0" timeOffset="-153201.52">29245 5779 0,'0'50'266,"0"0"-235,0-25-16,25-25 1,24 0 0,-24 0 15,0 0-15,0 0-1,24 0 16,-49-25 16,0-25-31,0 25 31,0 0-16,-49 25-15,24 0-1,-25 0 1,1 0 0,49 25-1</inkml:trace>
  <inkml:trace contextRef="#ctx0" brushRef="#br0" timeOffset="-152242.1">28352 5407 0,'-25'0'16,"25"-24"-16,25 98 125,24-74-110,-49 25 1,50-25-16,-25 0 16,-25-25 15,0-25-15,0 26-16,0-1 15,-25 25-15,25-25 16,-25 25-1,-24 0 1,24 0 0,-25 25-1</inkml:trace>
  <inkml:trace contextRef="#ctx0" brushRef="#br0" timeOffset="-151471.45">28426 5011 0,'0'24'157,"0"26"-142,50-25 1,-1-25 0,-24-25 15,-25-25-31,0 26 15,-25 24 1,-49 0 0,49 0-1,0 0 1,25 24 0,0 26-1</inkml:trace>
  <inkml:trace contextRef="#ctx0" brushRef="#br0" timeOffset="-150127.4">29046 4068 0,'0'50'125,"0"24"-109,0 0-16,0 1 16,0-1-16,0-24 15,0-25-15,0-1 16</inkml:trace>
  <inkml:trace contextRef="#ctx0" brushRef="#br0" timeOffset="-144518.84">29021 4192 0,'0'-25'47,"0"75"16,0-1-48,25-49 1,-25 50-16,100-25 15,-76-25-15,1 49 16,25-49-16,-1-24 16,1-26-1,-50 0-15,0 1 16,0 24-16,0-49 16,-25 49-1,-49 25 1,24 0-1,-24 0-15,24 0 16,25 49-16,25-24 16,0 0-1</inkml:trace>
  <inkml:trace contextRef="#ctx0" brushRef="#br0" timeOffset="5454.25">23267 1836 0,'0'24'281,"-50"-24"-218</inkml:trace>
  <inkml:trace contextRef="#ctx0" brushRef="#br0" timeOffset="8925.44">23217 1786 0,'0'-25'47,"0"50"141,0 25-188,0-26 15,0 26-15,0 0 16,25-1-16,-25 26 16,0-51-16,0 1 15,50 0-15,-50-50 156,0 0-140,0-24-16,-25-1 16,25 1-16,0-1 15,-25 0-15,25 26 16,0-1-16,-25 25 16,25 25 218,0-1-234,0 26 16,0 24-16,0 1 15,0-1-15,0 25 16,0-49-16,0-25 15,25-25-15,-25-50 47,0 1-31,0-1 0,0 0 15,0 26-16,0-26 1,0 25-16,0 0 16,0 1-16,0-26 15,0 25-15,-25 0 16,25-24 31,0 24 0,0 0 281,0 50-266,0 25-46,0-1 0,0 1-1,-49-25 1</inkml:trace>
  <inkml:trace contextRef="#ctx0" brushRef="#br0" timeOffset="17829.36">24309 2332 0,'49'0'31,"-49"-25"-15,0 0 187,25 50-109,-25 24-78,0-24-16,0 0 15,0 25 1,25-50-16,-25 49 15,0 1 1,0-25 0,0-1 15,0 26-15,0-25-1,0-50 173,0-25-188,0 26 15,0-1-15,0 0 16,0-25-16,0 26 16,0-26-1,0 25 1,0-24 15,0 24 0,0 0 79</inkml:trace>
  <inkml:trace contextRef="#ctx0" brushRef="#br0" timeOffset="50938.61">23217 1786 0,'-25'0'140,"1"0"-93,-26 0-16,25 0 1,0 0-1,1 0-16,-26 0 17,25 0-1,0 0 16,1 0-16,-26 0 16,50 50-31,0-26 15,0 1 0,0 0-15,0 25 15,0-26-15,0 1-1,0 25 16,25-50-31,-25 25 32,25-25-17,-25 24 1,24-24 0,-24 25-1,25-25 16,25 0 1,-25 0-17,-1 0 1,1 0 0,25 0 15,-25 0 0,-1 0 0,26-25-15,-50-24 15,25 24-15,-25 0 15,0-24-15,0 24 15,0 0 0,0-25 0,0 26 1,-25 24-1,25-25-15,-50 25-1,26 0 1,-1 0-1,0 0 17,-25 0-17,26 0 17,-1 0-1,25 25-16,-25-25 1,25 49 0,0-24-1,0 0 1,0 24 0,0 1 15,0-25 0,0 0-15,25-25-16,0 49 47,24-49-32,-24 0 1,0 0-1,24 0 1,-24-25 15,0 25-15,-25-24-16,50 24 16,-50-25-1,49 25 1,-49-50-16,0 25 15,0 1 1,0-1 0,0-50 15,-25 26-15,1 49-1,24-25 1,-25 25-1,-25 0 1,25 0 15,1 0-15,-1 0 0,-50 0 15,75 25-31,-24-25 15,-1 74 1,-25-74 0,50 25-16,-25-25 15,1 25 17,-26 24-1,50-24-16,0 0 1,0 25 0,0-26-1,0 1 1,0 25 0,25-25-16,0-1 31,-1-24-16,26 0 1,-25 50 0,0-50-1,24 0 1,-24 0 0,0 0-1,24-50 1,-49 26-1,25 24-15,-25-25 16,0-25 0,0 25-1,0 1 1,0-26 0,-25 25-1,25 0 1,-49 25-16,49-49 15,-25 49 1,25-25 0,-25 25-1,-24 0 1,49-25 0,-25 25-1,-25 0 1,25 0 15,1 0 0,24 25-31,0 25 16,0-26 0,0 26-1,0 0 1,0-1-1,0-24 1,24-25-16,-24 25 16,50 24-1,-25-49 1,0 0 0,-1 0-1,26 0 1,-25 0-1,-25-24 1,25 24-16,-25-25 16,49 25-1,-49-25 1,25 25-16,-25-50 16,0 1-16,0-26 15,0 51 1,0-1 15,-25-25-15,0 50 15,25-25-31,-24 25 16,-1 0 15,-25 0-16,25 0 1,1 0 15,-26 0-15,0 0 0,50 75-1,0-50-15,-24-25 16,24 74-16,0-49 15,0 24 1,0 1-16,0 0 16,0-26-1,0 1 32</inkml:trace>
  <inkml:trace contextRef="#ctx0" brushRef="#br0" timeOffset="55177.01">27211 794 0,'-25'49'0,"-25"-49"78,50 25-78,-24-25 31,24 25-31,-25-25 16,25 50 0,-50-26-1,50 1 1,0 25 15,0-25-31,-25-25 16,25 24-1,0 1 1,0 25 0,0-25-1,0-1 1,0 26 15,50-25-15,-25-25 15,-25 25-15,25-25-16,-25 49 15,74-49 1,-49 0 0,24 0-1,-24 0 1,0 0-1,25 0 1,-1-25 0,-24 25-1,-25-24 1,50 24-16,-26-50 16,1 25-1,-25 0 16,0-24-15,50 49 0,-50-25-1,0 0 17,0 0-17,0-24 16,-25 24 1,0 25-1,25-25-31,-25 25 31,25-49-15,-49 49-16,24 0 31,0 0 0,0 0-15,25-25 15,-49 25-31,24 0 63,0 0-32,25-25 0,-49 25 32,24 0-1,0 0-31,0 0 16,-24 0-15,49 25-17,-25-25 1,25 49-16,0-24 31,-25-25-15,25 25-1,0 25 1,0-26 15</inkml:trace>
  <inkml:trace contextRef="#ctx0" brushRef="#br0" timeOffset="79219.47">23168 1761 0,'-25'0'109,"0"0"-62,25-25-31,-25 25 15,0 0 0,-24 0-15,24 0 15,25 25-15,-25-25-1,25 25 17,-49-25-32,49 25 15,0 0 1,0 24 0,-25-49-16,25 25 15,0 0 1,0 24-1,0-24 1,0 0 0,0 0-1,0 24 1,0-24-16,0 0 31,0 0-15,0 24-1,0-24 17,0 0-1,49-25-15,-24 0 15,0 0-16,25 0 17,-26 0-17,1 0 17,25 0-1,-1 0-16,-24-50 1,0 50 15,-25-24-31,50-1 32,-50 0-1,24 25-16,-24-50 1,0 26 15,0-1-15,0-25 15,0 25-15,0 1 15,0-1-15,0-25-1,0 25 32,-24 25 0,24-24-31,-50 24-1,25 0 1,0 0 31,25-50-32,-49 50 17,24 0 77</inkml:trace>
  <inkml:trace contextRef="#ctx0" brushRef="#br0" timeOffset="83081.31">23242 521 0,'50'0'125</inkml:trace>
  <inkml:trace contextRef="#ctx0" brushRef="#br0" timeOffset="90611.15">23267 446 0,'49'0'922,"-49"25"-906,0 0-1,25-25-15,-25 25 16,0 0-1,25-25 1,-25 74-16,0-24 16,0-1-1,0-24 1,50-25 0,-50 25-1,0 25 16,24-50-15,-24 24 0,0 1 31,0 25-32,0-25 16,0-1-15,0 1 15,0-50 344</inkml:trace>
  <inkml:trace contextRef="#ctx0" brushRef="#br0" timeOffset="116622.23">19794 12477 0,'0'-25'15,"25"25"17,-25-50-32,0 75 156,0 0-156,0 25 15,0-1-15,0 1 16,0-1-16,0 1 16,0 0-16,0-1 15</inkml:trace>
  <inkml:trace contextRef="#ctx0" brushRef="#br0" timeOffset="117537.99">19695 13915 0,'0'-49'31,"0"98"31,0 1-46,0 24-16,25-24 16,-25 24-16,0 1 15</inkml:trace>
  <inkml:trace contextRef="#ctx0" brushRef="#br0" timeOffset="127931.9">24507 9203 0,'0'24'156,"0"1"-140,0 0-16,0 25 15,0-26-15,0 1 16,0 0-16,0 49 16</inkml:trace>
  <inkml:trace contextRef="#ctx0" brushRef="#br0" timeOffset="129684.29">24457 8706 0,'0'0'0,"0"-24"63,0 98 93,0-24-140,0 24-1,25-74-15,-25-25 78,0-24-62,0-1 0,0 25-1,0-24 16,0 24-15,-25 25 31,25-25 62,0 50 32,0 0-141,0 24 16,0-24-16,0 0 15,0 0 1,25-25-16,-25-75 140,0 26-124,0 24-16,0-25 16</inkml:trace>
  <inkml:trace contextRef="#ctx0" brushRef="#br0" timeOffset="165684.21">24433 6970 0,'0'0'0,"0"50"16,0-1-1,-25 1 1,74-75 31,-49 0-47,25 1 15</inkml:trace>
  <inkml:trace contextRef="#ctx0" brushRef="#br0" timeOffset="195800.08">11956 4862 0,'-50'0'31,"75"0"125,0 49-156,0-49 0,74 50 16,0-50-16,0 0 15,1 74-15,24-74 16,-25 0-16,-25 0 16,1 50-16,-26-50 15,1 0-15,-1 0 16,1 0-16,24 0 15,-24 0-15,0 25 16,-1-25-16,1 0 16,0 0-16,24 49 15,0-49-15,1 0 16,24 25-16,-25-25 0,-24 0 16,0 50-16,-26-50 15,-24 25-15,50-25 16,-25 0-1,49 49 1,-49-49-16,49 0 16,-49 0-16,0 0 15,-50 0 48,-24 0-63</inkml:trace>
  <inkml:trace contextRef="#ctx0" brushRef="#br0" timeOffset="196609.61">12526 5035 0,'0'0'0,"25"0"63,0 0-63,25 0 15,49 0-15,50 0 16,49 0-16,25 0 15,1 0-15,-26 0 16,0 0-16,-24 0 16,-75 0-16,-49 0 15</inkml:trace>
  <inkml:trace contextRef="#ctx0" brushRef="#br0" timeOffset="199962.62">12204 6276 0,'0'0'0,"50"0"16,-1 0-16,50 0 15,25 0-15,50 0 16,24 0-16,75 0 16,-49 0-16,-1 0 15,-25 0-15,-24 0 16,-50 0-16,0 0 16,-75 0-16,-24 0 15,0 0 1</inkml:trace>
  <inkml:trace contextRef="#ctx0" brushRef="#br0" timeOffset="200472.81">12725 6226 0,'25'0'46,"24"0"-46,26 0 0,-1 0 16,25 0 0,50 0-16,0 0 0,25 0 15,-26 0-15,-48 0 16,-26 0-16,-49 0 16,0 0-1,24 0 16,26 0 1</inkml:trace>
  <inkml:trace contextRef="#ctx0" brushRef="#br0" timeOffset="202459.7">12030 7268 0,'25'0'16,"0"0"-16,49 0 15,-49 0 1,25 0-16,24 0 15,25 0-15,75 0 16,24 0-16,26 0 16,-26 0-16,50 0 15,-25 0-15,-49 0 16,-75 0-16,-24 0 0,-26 0 16,1 0-1,-50 49 16,-25-49-31</inkml:trace>
  <inkml:trace contextRef="#ctx0" brushRef="#br0" timeOffset="202979.65">12526 7342 0,'50'0'31,"24"0"-31,50 0 15,50 0-15,24 0 16,26-49-16,-26 49 16,-49 0-16,-50 0 15,-49 0-15,-25 0 16,49 24 62,-49-24-78,24 0 16</inkml:trace>
  <inkml:trace contextRef="#ctx0" brushRef="#br0" timeOffset="-179452.58">3746 5457 0,'0'-25'16,"0"0"-1,0-24 17,0 24-17,0 0 17,-25 25-17,0 0 1,-25 0-1,25 0-15,-24 0 16,-1 50 0,1 24-1,-1-24-15,50-1 16,0 1 0,25-50-1,-25 25-15,49-25 16,26 49-1,-50-49-15,24 0 16,-24 25-16,0-25 16,25 50-16,-26-50 15,-24 25-15,25-25 16,-25 24-16,0 26 16,0 0-1,0-25 1,0-1 15,-25-24-31,-24 0 16,49 50-1,-50-50-15,25 0 16,0 0 0</inkml:trace>
  <inkml:trace contextRef="#ctx0" brushRef="#br0" timeOffset="-178972.61">4217 5854 0,'-25'0'62,"25"50"-46,0-1 0,25 1-1,0-25-15,24-25 16,26 0-16,-1 0 16,-24-50-16,-26 25 15,-24-24-15,50-1 16,-50 25-16,-25-25 15,0 50-15,-24-49 16,-26 49-16,1 0 16,0 0-16,24 0 15,0 0-15,50 49 16,0-24-16,50 0 16</inkml:trace>
  <inkml:trace contextRef="#ctx0" brushRef="#br0" timeOffset="-178707.77">4738 6003 0,'0'74'62,"0"-24"-46,0-1-16,0 1 16,0 0-16,0 24 15</inkml:trace>
  <inkml:trace contextRef="#ctx0" brushRef="#br0" timeOffset="-177958.44">6201 4961 0,'0'-25'0,"-25"25"47,1 0-31,-51 0-1,75 25-15,0 49 16,0 1 0,0-50-1,0-1-15,0 1 16,0 25-16,25-50 15,-25 49-15,50-49 16,-26 25-16,1-25 16,25 50-16,-1-50 15,1 49-15,0-49 16,-50 25 0,0 25-1,-25-25 16,-25-1 1,1-24-17,-1 0 1,0 50-16,26-50 16</inkml:trace>
  <inkml:trace contextRef="#ctx0" brushRef="#br0" timeOffset="-177743.26">6499 5333 0,'0'0'0,"0"50"63,0-1-63,0 26 15,0-1-15,0 0 16,0-24-16</inkml:trace>
  <inkml:trace contextRef="#ctx0" brushRef="#br0" timeOffset="-171779.81">2828 7144 0,'0'-50'31,"0"25"-15,0-24 15,0 24 0,-25 25-15,0 0-1,-24 0 17,49 25-17,0 24 1,0 1-16,0-25 15,24-25-15,-24 49 16,25-49-16,-25 50 16,50-50-16,-50 50 15,49-50-15,1 24 16,-25-24-16,-25 25 16,25-25-16,-25 50 15,0-1 1,0 1-1,0-25 1,0 0 0,-25-25-1,25 49 1,-75-49-16,1 0 16,24 0-1,26-25 1,24-24-1,0-1 1</inkml:trace>
  <inkml:trace contextRef="#ctx0" brushRef="#br0" timeOffset="-171369.46">3200 7417 0,'0'24'94,"74"51"-79,-74-50-15,75-25 16,-51 0-16,1 0 16,25 0-1,-50-50 1,0 25-16,0-24 15,-25 24 1,-25 25 0,26 0-16,-1 0 15,0 0-15,-25 0 16,26 0-16</inkml:trace>
  <inkml:trace contextRef="#ctx0" brushRef="#br0" timeOffset="-170408.73">2952 8756 0,'49'-50'16,"-49"26"-1,0-1 1,0-25 0,-24 50 30,-1 0-30,0 0 0,25 25-1,-25-25-15,25 50 16,0-26-16,0 1 16,25 50-1,0-26 1,24-49-1,-49 25-15,25-25 16,25 50 0,-25-50-16,24 0 15,-49 24 1,25-24 0,-25 25-1,0 25-15,0 24 16,0-24-1,0-25 17,-50-25-17,1 0 1,24 0 0,-49 0-1,24 0 1,50-50 15,0 25-31</inkml:trace>
  <inkml:trace contextRef="#ctx0" brushRef="#br0" timeOffset="-170048.76">3423 9079 0,'0'0'0,"0"74"78,0-24-62,0-1-16,0 26 15,0-1-15,0-24 0</inkml:trace>
  <inkml:trace contextRef="#ctx0" brushRef="#br0" timeOffset="-162239.88">4118 7541 0,'-25'0'0,"50"0"188,49 0-188,-49 0 15,0 0-15,24 0 16,1 24-16,24-24 16,1 0-16,-51 0 15,26 0 1,-25 0 0,24 0-1,-24 0 16,-25-24 157,0-26-141,0 25-16,0 0-15,0 1-1,0-51 1,0 50-16,0-24 16,0 24-16,0-25 15,0 26-15,0-26 16,0 25-1,0 0 1,0-24 0,0 24-1,0 0 63,0-24-15,0 24-1,25 25 110,0 0-156,24 0-16,1 0 16,-25 0-1,0 0 1,49 0 15,-24 0-15,-25 0-1,-1 0-15,1 0 32,25 0-17,-25 0 1,-1 0-1,51-25 1,-50 25 15,-1 0 47,1 0 16,-25 25 31,0 24-109,0-24-16,0 0 15,0 25-15,0-26 16,0 1-16,0 25 16,0-1-16,0 1 15,50 0 1,-50-1 0,0 1-1,0-1 1,0-24-1,0 0 17,0 0-17,0 24 1,0-24 15,-25 0 0,50-25 204,0 0-188,-1 0-32,26 0 1,0 0 0,-26 0-1,1 0 32,25 0-31,24 0-1,-24 0 1,-25 0 0,-25-25-1,24 25 16,26 0 1,-25 0-17,0 0 1,0 0 0,24 0-1,-24 0 16,0 0 48,0 0-64,24 0 16,-24 0 1501,0 0-1345,24 0-171,-24 0 15,0 0 16,0 0-16,24 0 0,-24 0 63,0 0-63,25 0 32,-1 0-16,-24 0 0,0 0-32,24 0 1,-24 0 31,0 0-16,0 0-15,24 0-1,-24 0 1,0 0 0,25 0-1,-26 0 1,1 0-1,0 0 1,25-49 0,-25 49-1,-1 0 1,26 0 15,-25 0 0,0 0-15,-1 0 0,26 0 15,-25 0 16,0 0-16,24 0-15,-24 0-1,0 0 1,24 0 15,1 0 0,-25 0 1,0 0-17,24 0 1,1 0 0,-25 0-1,-25 24 1,49-24-1,-24 0 17,0 0-17,24 0 1,-24 0 0,0 0 15,25 0 0,-26 0-15,1 0-1,0 0 32,25 0-16,-26 0-15,1 0 15,25 0-15,-25 0 0,24 0-1,-24 0 16,25 0-15,-25 0 31,-1 0-31,1 0 30,25 0-14,-25 0-17,24 0 17,-24 0-17,25 0 1,-26 0 15,1 0 0,0 0 1,25 0-17,-50 25 1,24-25 15,1 0 32,25 0-17</inkml:trace>
  <inkml:trace contextRef="#ctx0" brushRef="#br0" timeOffset="-159608.32">4217 9178 0,'-25'0'16,"50"0"109,49 0-125,-49 0 15,49 0-15,-24 0 16,24 0-16,1 49 16,-26-49-16,-24 0 15,25 0 1,-50-49 78,-25 24-94,25-25 15,0 1-15,0-26 0,0 26 16,0-26-16,0 26 15,0-1 1,0 0 0,0 26-1,0-26 1,0 25 15,50 25 172,-26 0-203,1 0 16,25 0-16,0 0 0,-26 0 16,1 0-16,25 0 15,-25 0 1,24 0-16,-49-25 15,25 25-15,-25-24 32,50 24-17,-26 0 1,1 0 0,25 49 140,-50-24-141,0 49-15,0-24 16,0-25-16,0 0 16,25 24-16,-25 1 15,0-1 48,0-24-48,0 0 1,0 25 47,0-25-32,0 24-16,0-24 48,0 25-16,24-50 31,-24 24-31</inkml:trace>
  <inkml:trace contextRef="#ctx0" brushRef="#br0" timeOffset="-157517.37">5308 9178 0,'0'74'109,"0"-49"-109,0 0 16,0 24-16,0-24 0,0 0 15,50-25 141,-25 0-140,-1 0 0,26 0-1,0 0 1,-1 0 0,26 0-1,-51 0 1,1 0-16,25-25 15,-25 25-15,-1 0 16,1 0-16,-25-49 16,75 49-16,-26 0 15,1 0 1,-25 0-16,24 0 16,1 0-16,0 0 15,-26 0 1,1 0-16,25 0 15,24 0 1,-74-25 0,50 25-16,-1 0 15,1-25 1,0 25 0,-26 0-1,51 0 1,-50 0-16,24 0 15,1 0 1,-1 0 0,1 0-16,-25 0 15,0 0-15,0 0 16,24 0-16,26 0 16,-51 0-1,1 0-15,25 0 16,-50-50-16,49 50 15,-24 0-15,0 0 16,0 0-16,24 0 16,-24 0-16,0 0 15,25 0-15,-26 0 16,1 0-16,25 0 16,-1 0-1,-24 0-15,0 0 0,25 0 16,-1 0-16,1 0 15,-25 0-15,-1 0 16,26 0-16,-25 0 16,0 0-16,-1 0 15,26 0-15,0 0 16,-25 0-16,24 0 16,-24 0-16,25 0 15,-26 0-15,1 0 16,25 0-16,-25 0 15,-1 0-15,1 0 16,25 0-16,-25 0 0,-1 0 16,26 0-16,0 0 15,-1 0 1,1 0 0,-25 0-1,24 0 16,-74 0 1</inkml:trace>
  <inkml:trace contextRef="#ctx0" brushRef="#br0" timeOffset="-152357.16">5209 6424 0,'25'50'109,"-25"0"-109,0 24 0,0 0 16,25 1-16,-25-1 16</inkml:trace>
  <inkml:trace contextRef="#ctx0" brushRef="#br0" timeOffset="-151665.58">4961 7937 0,'0'25'47,"0"25"-47,0-25 15,0 24-15,0 1 16,0 0-16,50-26 15,-50 26 1</inkml:trace>
  <inkml:trace contextRef="#ctx0" brushRef="#br0" timeOffset="-150090.86">6102 7268 0,'0'25'62,"0"-1"-46,0 26-1,0-25 1,50-25 0,-26 0-16,26 0 15,0 0 1,-26 0-1,-24-75 1,0 26 0,-24 49-16,24-25 15,-75 25-15,50 0 16,-24 0-16,-1 0 16</inkml:trace>
  <inkml:trace contextRef="#ctx0" brushRef="#br0" timeOffset="-149219.51">6251 8954 0,'0'25'140,"0"25"-124,25-50-16,-25 74 16,74-74-16,-49 0 15,49 0 1,-74-24-1,0-1-15,0 0 16,-25-25-16,1 50 16,-26-25-16,0 25 15,1 0-15,24 0 16,0 0-16</inkml:trace>
  <inkml:trace contextRef="#ctx0" brushRef="#br0" timeOffset="-146303.37">8731 7144 0,'0'49'31,"50"1"-31,-50 0 16,0-1-16,0 1 15,0 24-15</inkml:trace>
  <inkml:trace contextRef="#ctx0" brushRef="#br0" timeOffset="-146176.76">8731 7937 0,'0'25'15,"0"0"-15,0 0 16,0 25-1</inkml:trace>
  <inkml:trace contextRef="#ctx0" brushRef="#br0" timeOffset="-146032.5">8756 8334 0,'0'100'31,"0"-76"-15</inkml:trace>
  <inkml:trace contextRef="#ctx0" brushRef="#br0" timeOffset="-145882.69">8806 8756 0,'0'25'0,"0"0"16</inkml:trace>
  <inkml:trace contextRef="#ctx0" brushRef="#br0" timeOffset="-145748.78">8806 9029 0,'0'0'16,"0"25"0,0 0-1,0 49 1</inkml:trace>
  <inkml:trace contextRef="#ctx0" brushRef="#br0" timeOffset="-145097.68">9302 9525 0,'0'25'109,"0"49"-93,0-24 0,0-25-16,0-1 15,25 26-15,-25-25 16,0 0-16,49 49 15,-49-49-15,25 0 16,0 24 0,24-24-1,-24-25 1,0 0 0,25 0-16</inkml:trace>
  <inkml:trace contextRef="#ctx0" brushRef="#br0" timeOffset="-144900.98">9401 9773 0,'0'0'0,"74"0"46,-24-50-30,24 50-16,-49 0 0,0 0 16</inkml:trace>
  <inkml:trace contextRef="#ctx0" brushRef="#br0" timeOffset="-144706.81">9872 9798 0,'0'0'0,"0"25"16,0 24 15,0-24-31,0 0 0,0 24 16,0 1-1,0-25-15,0 0 0</inkml:trace>
  <inkml:trace contextRef="#ctx0" brushRef="#br0" timeOffset="-137207.31">8731 7565 0,'25'0'235,"-25"-24"-235,0-1 15,0-25 1,0 1-1,0 24 1,50 25-16,-50-50 16,0 1-1,0 24 1,0 0 0,0-25 15,0 26-16,0-1 17,0 0-1,0-25-15,0 26-1,0-1 1,0-25-1,0 25 1,0 1 0,0-1-1,0-50 1,0 50-16,0-24 16,0 24-1,0 0 1,0-24-1,0 24 1,0 0 15,0-25-15,0 26 15,0-1 94,24 25 47,1 0-156,0 0-1,25 0 1,-1 0 0,1 0-1,-25 0 1,24 0 15,-49 25-15,25-25-1,25 0 1,24 0 0,-24 0-16,-25 0 15,24 0 16,-24 0-15,0 0 0,0 0-1,24 0 17,-24 0 30,0 0-46,-25 49 234,0-24-250,0 0 15,0 24 1,0-24-16,0 0 16,0 0-16,0 24 15,0 26 1,0-25-1,0-1-15,0 1 32,0-25-32,0 24 15,0 26 1,0-51 0,0 1-1,0 25 1,0-1-1,49-49-15,-49 25 16,0 0 0,0 0-1,0 24-15,0 1 16,0-25 0,0 24 15,0-24-16,0 25 48,0-25 15,25-25 156,0 0-202,0 0-17,49 0 1,-49 0-16,0 0 16,24 0-16,1 0 15,-25 0 1,0 0-1,24 0 1,1 0-16,24 0 16,-49 0-1,0 0-15,0 0 16,49 0-16,-49 0 16,0 0-16,0 0 15,24 0 1,-24 0-1,0 0 1,24 0 0,26 0-1,-26 0-15,26 0 32,-26 0-32,1 0 15,-25 0 1,24 0-16,-24 0 15,0 0-15,0 0 16,24 0 0,1 0-1,0 0 1,-26 0-16,1 0 16,25 0-16,0 0 15,-26 0-15,1 0 16,25 0-16,-25 0 47,24 0-16,-24 0-15,-50 0 124</inkml:trace>
  <inkml:trace contextRef="#ctx0" brushRef="#br0" timeOffset="-135802.91">8607 9327 0,'0'0'0,"50"0"141,-1 0-126,1 0-15,-25 0 16,24 0-16,1 0 15,0 0-15,-1 0 0,-24 0 16,0 0-16,25 0 16,24 0-16,-24 0 15,-1 0-15,1 0 16,-25 0-16,-1 0 16,26 0-16,-25 0 15,0 0-15,24 0 16,-24 0-16,0 49 15,24-49-15,-24 0 16,0 0-16,25 0 16,-26 0-16,51 0 15,-50 0-15,-1 0 16,26 25 0,-25-25-16,0 0 0,24 0 15,-24 50-15,0-50 16,25 0-16,-1 0 15,-24 0 1,0 0 0,24 0-1,1 0 1,-25 0-16,0 0 16,24 0-16,-24 0 15,0 24-15,24-24 16,1 0-1,0 0 1,-26 0 0,1 0-1,25 0 17,-75 0-1,-25 0-16</inkml:trace>
  <inkml:trace contextRef="#ctx0" brushRef="#br0" timeOffset="-135047.83">9748 7590 0,'25'0'16,"49"0"-16,1 0 15,-26-25-15,-24 25 16</inkml:trace>
  <inkml:trace contextRef="#ctx0" brushRef="#br0" timeOffset="-134692.03">9748 7615 0,'0'0'0,"0"50"15,50-50 1,49 0-16,0 0 15,1 0-15,-1-25 16,-25 25-16,-49 0 16,-25-25-16,0 75 31,-50-26-31,1 51 16,24-50-16,25-1 15,0 26 1,74-50-1,1 0-15,-1 0 0,-24 0 16,-1 0-16,-24 0 16,-74 0 15,-1 0-15,25 0-16,-24 0 15,24 0 1</inkml:trace>
  <inkml:trace contextRef="#ctx0" brushRef="#br0" timeOffset="-133140.32">9079 6499 0,'0'25'15,"49"-25"63,26-25-78,-51 25 16,1 0-16,25 0 16,-25 0-16,24 0 15,1 0-15,-1 0 16,1 0-16,-25 0 16,0 0-16,-1 0 15,26 0 1,0 0-16,-26 0 15,1 0-15,25 0 16,-25 0-16,-1 0 16,1 0-16,50 0 15,-1 0 1,-24 0 0,-1 0-1,-24 0-15,0 0 16,25 0-16,-26 0 15,1 0-15,25 0 16,24 0 0,-24 0-1,-1 0 1,-24 0 0,0 0-16,25 0 15,-26 0-15,26 0 16,-25 0-16,24-25 15,-24 25-15,0 0 16,25 0-16,-1 0 16,1 0-1,-1 0 1,-24-50-16,25 50 16,24 0-1,-24 0 1,0-24-1,-26 24-15,26 0 16,-25 0-16,0 0 16,-1 0-16,26 0 15,0 0-15,-26 0 16,1 0-16,25 0 0,-25 0 16,-1 0-16,26 0 15,-25 0-15,24 0 16,1 0-16,0 0 15,-1 0-15,1 0 16,-25 0-16,-1 0 16,26 0-1,0 0-15,-1 0 16,1 0 0,0 0-1,-1 0 1,-24 0-1,49 0 1,-49 0 15,0 0 1,0 0-1,-50 0 16</inkml:trace>
  <inkml:trace contextRef="#ctx0" brushRef="#br0" timeOffset="-119119.96">11485 9500 0,'24'0'62,"51"0"-46,-26 0-16,51 0 16,24-25-16,0 25 15,99-49-15,25 49 16,25-50-16,24 50 16,1-49-16,0 49 15,-1-50-15,-73 50 16,24-50-16,-50 50 15,-74 0-15,0 0 16,-74 0-16,-25 0 16,24 0-1</inkml:trace>
  <inkml:trace contextRef="#ctx0" brushRef="#br0" timeOffset="-117311.9">15156 9426 0,'0'0'0,"74"0"0,50 0 15,50 0-15,24 0 16,1 0-16,-1 0 15</inkml:trace>
  <inkml:trace contextRef="#ctx0" brushRef="#br0" timeOffset="-115211.63">14412 6375 0,'0'0'0,"49"0"16,1 0-16,24-25 15,50 25-15,50 0 16,24 0-16,50 25 16,50-25-16,0 0 15,-100 49-15</inkml:trace>
  <inkml:trace contextRef="#ctx0" brushRef="#br0" timeOffset="157827.94">15900 3646 0,'0'0'0,"0"50"15,-25-50-15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8T10:33:33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19124 868 0,'0'25'16,"-24"-25"-1,-26 0-15,0 0 16,26 0 0,24 25-16,-50-25 15,25 0 1,-49 0 15,74 49-15,-25-49 15,25 25-15,-25-25-16,25 25 15,0 25 1,0-1-16,0-24 15,0 0-15,0 24 16,0 1-16,0 24 16,0-24-16,0 0 15,0-1-15,0-24 16,50 25-16,-50-1 16,25 1-1,-25 0 1,49-50-1,-24 49 1,25-49 0,-26 0-16,26-25 0,0 25 15,-1-49 1,1 49-16,24-75 0</inkml:trace>
  <inkml:trace contextRef="#ctx0" brushRef="#br0" timeOffset="209.78">18876 1439 0,'0'0'0,"-24"0"16,24-25 15,24 25-31,51-25 15,-50 25-15,49 0 16,-24-50-16,-1 50 16</inkml:trace>
  <inkml:trace contextRef="#ctx0" brushRef="#br0" timeOffset="659.67">20017 893 0,'0'-50'15,"0"75"48,0 50-48,0-26 1,0 1-16,0 24 16,0-24-16,0 24 15,0-24-15,0-1 16,0-24-16,0 0 0,50 25 15,-50-26 17,50-24-32,-1 0 15,1 0 1,-1 0-16,26 0 16,24-24-16,25 24 15,-25-50-15,1 0 16</inkml:trace>
  <inkml:trace contextRef="#ctx0" brushRef="#br0" timeOffset="1178.42">21481 769 0,'0'-50'0,"-50"50"31,1 0-31,24 0 16,0 0-16,-25 0 15,26 0-15,-1 0 16,0 0-16,-25 0 16,50 25-16,-24-25 15,24 25 1,0 25 0,0-26-1,0 26-15,0-25 16,0 0-16,0 24 15,24 26-15,-24-51 16,0 1-16,50 25 16,-50-25-16,25-25 15,-25 49-15,25-49 0,24 50 16,26-50 0,-51 0-16,26 0 15,24 0-15,-24 0 16,49 0-16,-49 0 15</inkml:trace>
  <inkml:trace contextRef="#ctx0" brushRef="#br0" timeOffset="1371.9">21233 1042 0,'0'0'0,"-50"0"16,1 0-16,73 0 31,1 0-15,25 0-16,24-50 15,1 50-15,-1 0 16,0-49-16</inkml:trace>
  <inkml:trace contextRef="#ctx0" brushRef="#br0" timeOffset="1830.6">22349 695 0,'0'0'0,"50"-50"31,-50 25 1,-25 25-1,0 0-31,0 0 0,-24 0 15,-26 50 1,50-50-16,25 49 16,-49 1-16,49-25 15,0 24-15,0-24 16,0 25-16,0-1 16,49-24-16,1 25 15,24-50-15,-24 49 16,0-49-16,24 0 15,0 50-15,50-50 16,-24 0-16,-26-50 0</inkml:trace>
  <inkml:trace contextRef="#ctx0" brushRef="#br0" timeOffset="2102">23515 595 0,'0'-24'16,"0"48"31,0 1-47,0 0 0,0 49 15,25-24-15,-25 0 16,49-1-16,-49 1 16,50-25-16</inkml:trace>
  <inkml:trace contextRef="#ctx0" brushRef="#br0" timeOffset="2302.52">23168 645 0,'49'-99'32,"26"74"-32,24 25 0,50-75 15,24 75-15,26-49 16,-26 49-16,-24-75 15</inkml:trace>
  <inkml:trace contextRef="#ctx0" brushRef="#br0" timeOffset="2910.56">24433 298 0,'0'24'0,"0"-48"0,24 98 15,-24 0 1,25 26 0,-25-51-16,50 1 15,-50 24-15,0-24 16,0 0-16,0-1 16,0 1-1,-50-75 32,50-25-47,-25 1 0,25-1 16,0-24-1,0-1-15,0 1 0,0-1 16,0 26-16,0 24 16,0-25-16,100 26 15,-76 24 1,26 0-16,0 0 15,-1 0-15,1 0 16,-1 0-16,-24 49 16,-25 1-1,0-25 1,0 24 0,0 1-16,-49 24 15,24-24 1,25-25-16,-50 24 15,50 1 1,0-25 0,25-25-16,0 25 15,0-25-15,49 0 16,1 0-16,49 0 16,24 0-16,26 49 15,-25-49-15,-25 0 16</inkml:trace>
  <inkml:trace contextRef="#ctx0" brushRef="#br0" timeOffset="3330.7">25995 645 0,'0'0'0,"-49"0"0,24-25 15,0 25 17,75 50 61,-1-1-77,1-49 0,0 25-16,-1-25 0,1 0 15,24 0-15,-24 0 16,-25 0-1,-25-49-15,0 24 16,-25 25 0,-25-75-16,1 75 15,-1-49-15,0 49 16,1-25-16,-26 25 16,51 0-16,-26 0 15,124 0 32,-49 0-31</inkml:trace>
  <inkml:trace contextRef="#ctx0" brushRef="#br0" timeOffset="3981.61">26591 521 0,'0'25'47,"0"24"-32,0-24 1,24-25 0,-24 25-1,0-50 63,0-24-62,0 24-16,0-25 16,25 50 15,0 0-31,49 0 16,-24 0-1,-25 25-15,49 49 16,-24-74-1,-25 25-15,-1-25 16,26 25-16,-25-25 16,0 0 15,-25-50 0,0 26-31,0-26 0,0 25 16,0 0-16,0-24 15</inkml:trace>
  <inkml:trace contextRef="#ctx0" brushRef="#br0" timeOffset="4251.57">27260 422 0,'0'0'0,"50"0"15,-50-25 17,25 25-17,-25 25-15,0-1 16,25 26-16,-25 0 15,0-1-15,49-24 16,-49 25-16,0-25 16,25 24-1,0-49 1</inkml:trace>
  <inkml:trace contextRef="#ctx0" brushRef="#br0" timeOffset="4680.75">28054 397 0,'0'-25'16,"25"25"-1,-25-50 17,-50 50-17,25 0 1,25 25-16,-49-25 15,49 75 1,-50-51-16,50 51 16,25-25-1,-25-26-15,25-24 16,-25 50-16,49-25 16,-24-25-16,0 49 15,25-49-15,-1 0 16,26 0-16,24 0 15,25 0-15</inkml:trace>
  <inkml:trace contextRef="#ctx0" brushRef="#br0" timeOffset="5297.23">28972 372 0,'0'0'0,"0"-25"31,0 0 0,0-24 0,-50 49-15,25 0 0,1 25-1,-51 24 1,50 1-16,25-1 16,-49-24-1,49 0-15,0 25 0,0 24 16,0-24-1,25-50 1,24 49-16,1-49 16,-1 50-16,-24-50 15,0 0-15,25 50 16,-1-26 0,-24-24-1,-25 50-15,0-25 16,0 49-1,0-49 1,0 0 0,0 0-16,-50-25 15,1 0-15,-1 0 16,1 0-16,-1 0 16,0 0-16,1 0 15,24 0-15,25-25 16</inkml:trace>
  <inkml:trace contextRef="#ctx0" brushRef="#br0" timeOffset="11490.18">19124 2431 0,'25'0'62,"0"0"-31,-25 49-31,0-24 16,74 25-16,-74 24 16,25 1-16,-25-1 15,50-24-15,-50-25 16,25 24-16,-25-24 16,24-25 15,-24-74 31</inkml:trace>
  <inkml:trace contextRef="#ctx0" brushRef="#br0" timeOffset="11803.56">19273 2406 0,'0'0'0,"0"-25"31,99-24-15,-49 49-16,24-50 16,-24 50-1,0-25-15,-1 25 0,-24 0 16</inkml:trace>
  <inkml:trace contextRef="#ctx0" brushRef="#br0" timeOffset="12070.27">19422 2679 0,'25'0'47,"24"0"-47,26 0 16,-1-50-16,1 50 15,-1-74-15,-24 49 16</inkml:trace>
  <inkml:trace contextRef="#ctx0" brushRef="#br0" timeOffset="17984.32">20464 2084 0,'0'-25'0,"0"-25"109,0 75-31,0 25-62,0-1-16,0 1 0,0-1 16,0 1-16,0-25 15,49 24 1,-49-24 0,0-50 30,-24-24-30,24 24-16,0-25 16,0 1-16,-25-1 15,25 1-15,0 24 16,0-25 0,0 25-1,25 25 48,49 25-48,0 25 1,-49-50-16,0 0 16,0 0-1,25-50 16,-50 25-31,0-24 0,24-1 16,-24 25-16,0 1 16,0-1-16,0-25 15,0 25 32,0 75 31,0 0-78,0-1 16,50 50-16,-50-49 0,50 0 16,-50 24-1,24-49 1,-24 24-16,25-49 0,-25 25 15,0-50 157,0-24-172</inkml:trace>
  <inkml:trace contextRef="#ctx0" brushRef="#br0" timeOffset="19207.32">21605 1885 0,'0'50'93,"49"-1"-93,-49 1 0,0 0 16,25-1-16,-25 1 16,0-1-16,50 1 15,-50-25-15,0 0 16,-25-75 62,25-24-78,0 24 16</inkml:trace>
  <inkml:trace contextRef="#ctx0" brushRef="#br0" timeOffset="19424.38">21580 1860 0,'0'0'0,"0"-49"31,50 49-31,-26-50 16,1 50-16,25-49 16,-25 49-16,0-25 15,24 25-15,-24 0 16,0 0-1</inkml:trace>
  <inkml:trace contextRef="#ctx0" brushRef="#br0" timeOffset="19634.03">21605 1960 0,'25'0'47,"24"0"-47,1 0 16,0-25-16,24 25 16,-24-50-16</inkml:trace>
  <inkml:trace contextRef="#ctx0" brushRef="#br0" timeOffset="20168.25">22895 1687 0,'-50'-25'47,"50"50"16,0 0-48,0 24-15,0-24 16,25 0-16,-25 24 16,25-24-16,-25 0 15,25-25-15,-25 50 16</inkml:trace>
  <inkml:trace contextRef="#ctx0" brushRef="#br0" timeOffset="20564.23">22771 1687 0,'0'-50'15,"0"25"1,25 25 0,24 0-16,1 0 0,-25 0 15,24 25-15,1 0 16,-25-25-16,-1 50 15,-24-26-15,75 26 16,-75-25 0,0 24-1,-50 1-15,25-50 16,25 50-16,-74-1 16,49-49-16,-24 25 15,24-25-15,0 0 16,-25 74-16,26-74 15</inkml:trace>
  <inkml:trace contextRef="#ctx0" brushRef="#br0" timeOffset="22763.81">23614 1513 0,'0'0'0,"0"25"156,0 0-156,0 24 16,0 26-16,50-26 15,-50-24-15,49 25 16,50-25 0,-24-25-1,-50 0-15,24 0 16,-24-25-16,-25 0 16,50-25-16,-50 1 15,0-1-15,0 25 16,0 0-16,0-24 15,0 24-15,0 0 16,-25-24 0,0 49 31</inkml:trace>
  <inkml:trace contextRef="#ctx0" brushRef="#br0" timeOffset="24540.28">25251 1265 0,'0'-50'32,"25"50"-1,-25-24-31,0-1 31,0 0 0,-25 25 1,-24 0-1,24 0-15,0 0-1,25 50 16,0-26-31,0 26 16,0 0-16,0-26 16,0 1-1,25-25 1,24 0 0,-24 50-16,0-50 15,25 0-15,-26 0 16,1 0-16,25 0 15,-1 25 1,-49 24 15,25-49-31,-25 25 0,0 49 32,0-49-17,0 0 1,-49-25-16,-1 0 15,25 50-15,0-50 16,-24 0-16,-26 0 16,26 0-16,-1 0 15,1 0-15,24 0 16,-25 0-16,50-25 16,0 0-1,0 0 1,50-24-16</inkml:trace>
  <inkml:trace contextRef="#ctx0" brushRef="#br0" timeOffset="28246.64">26169 1191 0,'0'99'110,"0"-50"-95,0 26-15,0-26 0,50 1 16,-50-25 0,24 24-16,-24 1 15,0-25 1</inkml:trace>
  <inkml:trace contextRef="#ctx0" brushRef="#br0" timeOffset="28659.3">26268 1191 0,'0'-25'16,"0"0"0,75 25-1,-51 0 1,1 0 0,25 0-1,-25 25 1,-25 49-1,0-49 17,0 0-17,-50-25-15,-24 49 16,74-24 0,-50-25-16,50 25 15,-25-25-15</inkml:trace>
  <inkml:trace contextRef="#ctx0" brushRef="#br0" timeOffset="30766.03">26987 1290 0,'-49'0'172,"49"49"-172,0-24 16,-25 0-16,25 25 15,0-1-15,0-24 16,25 25-16,24-50 15,-24 0-15,0 0 16,0 0-16,25 0 16,-26 0-1,-24-25 1,50-25-16,-50-49 16,0 49-1,0 26 1,-25 24-16,25-50 15,-25 50-15,-24-25 16,24 25 0,-25 0-16,25 0 0,-24 0 15,24 0 17,25 25-32</inkml:trace>
  <inkml:trace contextRef="#ctx0" brushRef="#br0" timeOffset="33414.91">27434 1414 0,'25'-25'31,"0"25"-31,24-25 16,1 25-16,24 0 0,1-49 15,-1 49 1,-24 0-16,-1-25 0,-24 25 16,25 0-1</inkml:trace>
  <inkml:trace contextRef="#ctx0" brushRef="#br0" timeOffset="33790.82">27756 1389 0,'25'25'47,"-25"49"-31,50-74-1,-50 50-15,0-1 16,0-24-1,0 0 1,0 25 0,-75-25 15,26-25-15,-1 0-1</inkml:trace>
  <inkml:trace contextRef="#ctx0" brushRef="#br0" timeOffset="34179.36">28575 1265 0,'0'0'0,"-25"0"16,25 25 77,0 49-77,0-49-16,0 0 16,0 24-16,25-24 15,-25 0-15,0 0 16,0 49-1</inkml:trace>
  <inkml:trace contextRef="#ctx0" brushRef="#br0" timeOffset="34600.06">28501 1339 0,'0'-49'0,"0"24"47,49 25-47,1 0 16,-1 50-1,-49-1 1,25-49 0,-25 50-16,0-25 15,0 24 1,0-24 0,0 0-1,-49 24 1,-1-49-1,50 25-15,-50-25 16,26 0 0</inkml:trace>
  <inkml:trace contextRef="#ctx0" brushRef="#br0" timeOffset="34965.87">29245 1265 0,'0'-50'32,"0"75"30,0 25-62,0-25 16,0 24-16,0 1 15,0-1-15,0 1 16,0-25-16,0 0 16</inkml:trace>
  <inkml:trace contextRef="#ctx0" brushRef="#br0" timeOffset="35192.21">29046 1290 0,'0'0'16,"0"-50"0,25 25-1,25 25-15,-1 0 16,1 0-16,0-49 15,24 49-15,-24 0 16</inkml:trace>
  <inkml:trace contextRef="#ctx0" brushRef="#br0" timeOffset="37499.28">19372 2828 0,'0'-25'16,"0"75"140,0 74-140,25-100-16,-25 1 15,50 25 1,-50-25 0,0-1-1</inkml:trace>
  <inkml:trace contextRef="#ctx0" brushRef="#br0" timeOffset="38705.74">22448 2654 0,'0'-50'47,"0"100"62,0-25-93,25 25-1,-25-1-15,74 26 16,-74-26-16,25-24 16,0 0-16,25 24 15,-26-49-15,26 25 16,25-25-16,49 0 0,24 0 15,26 0-15,-25 0 16,24 0-16,1-25 16,-50 25-16,0 0 15,-25 0-15,-24-24 16,-26 24-16,-24 0 16,25 0-1,-50-50 48</inkml:trace>
  <inkml:trace contextRef="#ctx0" brushRef="#br0" timeOffset="39097.33">24110 2828 0,'-49'0'32,"49"-50"-32,24 75 62,1-25-62,0 25 16,25-25-16,-1 49 15,1-49-15,-1 75 16,26-75-16,-50 49 16,-25-24-1,0 25 1,-25-50-1,-25 74-15,25-49 16,1 0-16,24 24 0,-50-24 16</inkml:trace>
  <inkml:trace contextRef="#ctx0" brushRef="#br0" timeOffset="55723.41">29592 1637 0,'74'0'156,"1"0"-156,24 0 16,50 0-16,-25 0 16,25-25-16,-25 25 15,-25 0-15,-49-49 16,-1 49-16</inkml:trace>
  <inkml:trace contextRef="#ctx0" brushRef="#br0" timeOffset="56115.55">30411 1439 0,'-25'0'15,"99"24"63,-49-24-78,25 50 0,-26-50 16,26 50 0,0-1-16,-50-24 62,-50-25-46,50 75-16,-74-26 15,74-24-15</inkml:trace>
  <inkml:trace contextRef="#ctx0" brushRef="#br0" timeOffset="94588.9">9079 15602 0,'0'0'0,"24"0"94</inkml:trace>
  <inkml:trace contextRef="#ctx0" brushRef="#br0" timeOffset="104502.1">18033 11336 0,'0'0'0,"0"-50"15,-25 50 1,25-49-1,0 24 17,-25 25-1,25-25 0,25 25 94,0 0-125,49 0 0,26 0 16,24 0-16,49 0 15,-24 0-15,-50 0 16,-24 0-16,-26 0 16,-24 0-16,0 0 15</inkml:trace>
  <inkml:trace contextRef="#ctx0" brushRef="#br0" timeOffset="105025.54">18752 10964 0,'0'0'0,"-24"0"15,73 0 110,1 0-109,-1 74-16,-24-74 0,50 25 16,-51-25-16,1 0 15,-25 49-15,25-49 16,-25 25 15,-25 25-15,-49 0-1,49-1 1,25-24-16,-50 0 16,50 24-16,0 1 0</inkml:trace>
  <inkml:trace contextRef="#ctx0" brushRef="#br0" timeOffset="115718.4">26665 10765 0</inkml:trace>
  <inkml:trace contextRef="#ctx0" brushRef="#br0" timeOffset="118237.36">26888 10220 0,'0'0'0,"0"-25"15,0-50 16,25 75-31,25-24 16,-26 24 0,1 0-1,-25 24 1,50 26-16,-50 0 0,0-1 16,0 1-1,0 24-15,0 25 0,0 25 16,0 0-16,0-24 15,0-26-15,0-24 16,0-1-16,0-24 16,0 0-1,0 24 17,0 26-17,0 24-15,0 75 16,0 49-16,0-25 15,50 26-15,-50-75 16,99-1-16,-25-24 0,25 0 16,-24-49-16,-26-50 15,1-25-15,-50 24 16,25-24-16,-25 50 16,0-25-16,0 99 15,0 0-15,-50 99 16,1 0-16,49-74 15,-75 25-15,75-75 16,-74-25-16,74-24 16,-75-50-16,26 25 15,-26-25-15,1 0 16</inkml:trace>
  <inkml:trace contextRef="#ctx0" brushRef="#br0" timeOffset="120690.74">18281 13519 0,'0'0'0,"74"0"125,26 0-110,24 0-15,25 0 0,-50 0 16,-50 0-16,-24 0 16,25 0-16,-1 0 15,-98-25 79</inkml:trace>
  <inkml:trace contextRef="#ctx0" brushRef="#br0" timeOffset="120978.56">18802 13370 0,'74'0'47,"-24"49"-31,-50 1-16,25-25 16,-25 24-1,0 1 1,0 24-16,-25-49 15,25 0-15,-50 25 16,50-26-16,-24 26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08T10:36:16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23961 1017 0,'25'0'15,"-25"-25"17,-25 100 93,25-51-125,-74 51 15,74-26-15,-75 26 16,75-50-16,-49 49 15,49-49-15,-50 0 16,50 49 0,-25-74-16,25 25 15</inkml:trace>
  <inkml:trace contextRef="#ctx0" brushRef="#br0" timeOffset="299">23664 1240 0,'0'-25'16,"-50"25"-16,75 25 62,-25 25-62,49-50 16,-24 74-16,-25-49 16,50 0-16,-50 24 15,25-24-15,-25 0 16</inkml:trace>
  <inkml:trace contextRef="#ctx0" brushRef="#br0" timeOffset="563.21">24209 1339 0,'50'0'31,"0"-49"-15,-26 49-1</inkml:trace>
  <inkml:trace contextRef="#ctx0" brushRef="#br0" timeOffset="1273.25">23639 1290 0,'0'0'0,"0"-25"63,0 50-16,49 24-47,-49 1 15,75 0-15,-75-1 16,49 1-16,-49-1 0,25-49 16,-25 50-16</inkml:trace>
  <inkml:trace contextRef="#ctx0" brushRef="#br0" timeOffset="1754.12">23887 1091 0,'0'0'0,"-25"50"93,25 0-93,-25-1 16,-24 1-16,24 24 16,-25-24-16,25-25 15,-24 24-15,24 1 16,-25-25 0,50 24-1,-24-49-15,24 25 16,0 0 15,24-25 16,-24-50-47</inkml:trace>
  <inkml:trace contextRef="#ctx0" brushRef="#br0" timeOffset="2069.21">23664 1116 0,'-25'0'0,"50"75"62,24-26-62,-24 26 16,25-51-16,-26 51 0,-24-26 15,75-49-15</inkml:trace>
  <inkml:trace contextRef="#ctx0" brushRef="#br0" timeOffset="2595.16">24705 1091 0,'0'-24'47,"0"73"-16,0-24-15,0 25-16,0-1 15,0 26-15,0-51 16,0 1-16,0 0 16</inkml:trace>
  <inkml:trace contextRef="#ctx0" brushRef="#br0" timeOffset="3013.03">24631 1141 0,'0'-50'16,"25"50"0,-25-24-16,25 24 15,-1 0 1,26 0-16,49 24 15,-49 51 1,-50-50 0,25-1-16,-25 1 15,49-25-15,-49 75 16,0-26-16,0-24 16,0 0-1,-24-25 1,24 49-16,-50-49 15,25 50-15,0-50 16,-24 0-16,-1 0 16,25 0-16,0 25 15,-24-25-15,49-25 32</inkml:trace>
  <inkml:trace contextRef="#ctx0" brushRef="#br0" timeOffset="3539.2">25251 1240 0,'0'-25'16,"-25"25"-1,25 50 32,0-25-31,25 0-1,25 24 1,-25-49-16,24 0 16,1 0-1,-1 0-15,-24 0 16,-25-25-16,0 1 16,0-26-1,0 0 1,-74 1-1,49 49-15,0 0 16,-24-25-16,-1 25 16,25 0-1,0 0 1,25 25 15,0 49-15</inkml:trace>
  <inkml:trace contextRef="#ctx0" brushRef="#br0" timeOffset="4063.28">25598 1166 0,'0'-25'0,"0"75"63,0 24-47,0-24-1,0-1 1,25 1-1,-25-25 1,25-25 0,-25-25-1,0-25 1,50 1 0,-50 24-16,0 0 15,24-49-15,26 74 31,-25 0 1,-25 24-1,25-24-15,-25 50-16,0 0 15,0-1 1,0-24-1</inkml:trace>
  <inkml:trace contextRef="#ctx0" brushRef="#br0" timeOffset="4373.16">26045 769 0,'0'0'0,"0"50"78,0-26-78,0 26 16,0 0-16,50-1 16,-50 1-16,0-1 15,0-24-15</inkml:trace>
  <inkml:trace contextRef="#ctx0" brushRef="#br0" timeOffset="4566.87">26020 992 0,'0'0'0,"0"-49"32,50 49-17,-25 0-15,24 0 16,1-25-1</inkml:trace>
  <inkml:trace contextRef="#ctx0" brushRef="#br0" timeOffset="5257.76">26045 794 0,'0'49'93,"0"-24"-93,0 0 16,0 0-16,0 24 16,0 1-16,0 0 15,0-26-15,0 26 16,0-25-16,25 0 15,0-25 1,-25 49 0,49-49-16,-24 0 15,0 0 1,-25-25 0</inkml:trace>
  <inkml:trace contextRef="#ctx0" brushRef="#br0" timeOffset="5451.34">26045 992 0,'0'-49'31,"25"49"-31,0 0 16,24 0-16,-24 0 15,25-25-15,-26 25 16</inkml:trace>
  <inkml:trace contextRef="#ctx0" brushRef="#br0" timeOffset="7303.9">27112 819 0,'0'0'15,"0"-25"1,0-25 15,-50 50 32,25 0-48,-25 0 1,50 25-16,-24-25 0,24 50 15,0-1-15,0-24 16,0 25-16,0-1 16,0 1-16,0-25 15,0-1-15,0 26 16,24-25-16,-24 0 16,75-25-16,-50 49 15,0-49-15,49 0 16,-24 0-1,-1 0-15,1 0 16,-1 0-16,1 0 16,-25 0-16,24-25 15,1 1-15,-25 24 16,-25-25 0,49 25-16,-49-50 15,25 50-15,-25-49 16,0 24-1,25 25 1,-25-25-16,0-25 16,0 1 15,-25 49-31,0 0 16,-24 0-1,24 0 1,0 0-1,25 25-15,0 24 16,0 1 0,0-25-16,0-1 15,0 26-15,0-25 16,50-25 0,-1 0-16,26 0 15,-50 0 1,-25-25-1,24-25 1,-24 1 0,0-1-1,0 25 1,0 50 78,0 50-79,0-26 1,50-49 0,-25 25-16,0-25 15,24 0-15,-24 0 16,0 0-1,-25-25-15,0-24 16,0-26 0,0 50-1,0 1 17,49 24 61,1 0-93,0 0 0,-25 0 16,24 0 0,-49 24 46,0 26-46,0 0-1,0-1 1,50-49 15,-1 50-31,-24-50 0,25 0 16,-25 0-1,24 0 1,-24 0-16,0 0 16,0 0-1,-25-50-15,49 50 16,-49-49-16,25 24 16,-25 0-1,50-25 1,-50 26-1,0-1 17,-25 25-1,0 0-15,0 0 15,25 25-16,0 24 1,0 1-16,0-1 16,0 1-1,75-50 1,-26 50 0,1-50-16,-1 0 0,51 0 15,-26 0 1,0 0-16,-24-75 0</inkml:trace>
  <inkml:trace contextRef="#ctx0" brushRef="#br0" timeOffset="9113.15">26442 1860 0,'-25'0'140,"25"25"-124,-25-25-16,25 75 15,0-51-15,0 1 0,0 0 16,0 25 0,75-50-1,-26 0 1,-24 0-16,0 0 16,-25-25-16,49 25 15,-49-25-15,50 25 16,-50-50-16,0 1 15,0-1 1,0 25 0,-25-24-1,-24 49 1,24 0 0,0 0-1,-25 0 1,26 25-1,-26 24 1,50-24 15</inkml:trace>
  <inkml:trace contextRef="#ctx0" brushRef="#br0" timeOffset="9637.9">26938 1786 0,'0'-25'47,"0"100"47,0-1-78,-25 0-16,25 26 15,-99 48-15,49 1 16,50-74-16,0-26 16,-25-49-16,25 50 15,0-75 63,50-74-62,-50 74 0</inkml:trace>
  <inkml:trace contextRef="#ctx0" brushRef="#br0" timeOffset="10064.11">27186 1984 0,'0'0'0,"0"25"78,50 0-62,-50 0-16,0 24 15,0-24-15,0 0 16,0 0-16,0 24 16,0-24-1</inkml:trace>
  <inkml:trace contextRef="#ctx0" brushRef="#br0" timeOffset="10432.12">27161 1984 0,'0'-24'15,"0"48"48,-25-24-48,25 50 1,-24-25 31</inkml:trace>
  <inkml:trace contextRef="#ctx0" brushRef="#br0" timeOffset="10807.87">27136 2332 0,'50'0'47,"-25"0"-47,49 0 16,25-50-16,-24 50 15</inkml:trace>
  <inkml:trace contextRef="#ctx0" brushRef="#br0" timeOffset="119427.02">3770 14015 0,'0'0'0,"25"0"94,-25-50-78,50 50-1,-50 25 48,-25 0-16,0-25-32,-24 49-15,-1-49 16,25 0-16,0 50 0,0-50 16,-24 0-1,49-25 48,0 75-16,0-1-16,0 1-16,0-1-15,25 26 16,-25-25 0,0-26-1,24-24-15,-24 25 32,50-25 61,0 0-77,-1 0 0,-24-49-16,25 49 0,24-25 15,-49 25-15,-25-50 16,50 50-16</inkml:trace>
  <inkml:trace contextRef="#ctx0" brushRef="#br0" timeOffset="119624.03">3646 14238 0,'0'0'0,"25"0"16,50 0-1,-1 0-15,0-25 16</inkml:trace>
  <inkml:trace contextRef="#ctx0" brushRef="#br0" timeOffset="121424.03">17239 4589 0,'0'0'0,"0"-25"31,50 25-15,-75 0 62,-74 0-63,49 0-15,25 0 16,25 25-16,-74-25 16,49 0-1,25 49-15,0 1 47,-49-25-31,49 24-1,0 1 1,0 25 0,0-51-16,0 1 15,0 25-15,0-25 16,0-1-16,0 1 16,24 50-1,-24-26 1,0-24-16,0 0 31,25-25-15,0 0-1,25 0 1,-1 0 0,1 0-1,-50-25-15,49 25 16,-49-50-16</inkml:trace>
  <inkml:trace contextRef="#ctx0" brushRef="#br0" timeOffset="121604.92">16991 5035 0,'0'0'15,"25"0"16,25-24-15,24 24-16,-24-50 16,-1 50-16,1-25 15</inkml:trace>
  <inkml:trace contextRef="#ctx0" brushRef="#br0" timeOffset="178663.75">3646 10368 0,'0'-24'16,"0"-1"15,0-25 0,-25 75 78,25 0-93,0 0-16,0 24 0,0-24 16,0 25-16,0-26 15,25 26-15,25-50 16,0 0-16,-26 0 16,1 0-16,25-25 15,-25 0 1,-25-49-1,0 49-15,0-24 16,0 24-16,-50-25 16,25 50-1,0 0 1,-49 0 0,74 50-16,-50-25 15</inkml:trace>
  <inkml:trace contextRef="#ctx0" brushRef="#br0" timeOffset="179720.33">3820 8483 0,'0'-25'31,"0"100"110,0-1-125,0-49-1,0 25-15,0-26 16,0 1-16,25 50 16,24-75-1,-24 0-15,25 0 16,-1 0-1,-49-25 1,50 25-16,-50-50 16,0 25-16,50 1 0,-50-26 15,0 25-15,0-49 16,-25 24 0,-25 1-1,25 49 1,1 0-16,-51 0 15,50 24 1,1-24-16,24 25 16,-50-25-16</inkml:trace>
  <inkml:trace contextRef="#ctx0" brushRef="#br0" timeOffset="181129.75">6176 8260 0,'0'-25'0,"0"50"125,0 0-125,0 49 16,0 1-16,0-1 0,0 25 15,-24 25-15,24-25 16,-25-49-16</inkml:trace>
  <inkml:trace contextRef="#ctx0" brushRef="#br0" timeOffset="182098.43">6251 10170 0,'0'-25'16,"0"50"124,-25 25-124,25-1-16,0 26 15,0-1-15,-25 25 16,25-24-16,0-1 16,-49-74-16</inkml:trace>
  <inkml:trace contextRef="#ctx0" brushRef="#br0" timeOffset="185984.36">13295 4316 0,'0'-25'31,"0"0"16,0 75 31,0-25-62,0 24-16,0 1 15,0 0-15,-24 24 16,24 0-16,0-24 16,0-25-16,0 0 15,-50-25-15</inkml:trace>
  <inkml:trace contextRef="#ctx0" brushRef="#br0" timeOffset="189481.21">12675 5705 0,'0'0'0,"0"-25"94,0 50 15,-49 49-109,49-24 16,-25 0-16,25-1 15,0 1-15,-50 0 16,50-26-16,0 1 16</inkml:trace>
  <inkml:trace contextRef="#ctx0" brushRef="#br0" timeOffset="203734.31">16272 967 0,'49'0'0,"-49"-24"62,0-26-15,-24 50 78,24 25-125,0 0 16,-25-25-1,25 49-15,0 1 16,0-25-1,0 24 1,0-24 0,49 0-1,1-25 1,0 0 0,-25 0-1,49 0-15,-49 0 16,-25-25-1,25 25 1,-25-25-16,0-24 16,0-1-1,0 0 1,0 26 0,0-26-1,-50 25 1,0 25-1,26 0 1,-26 0 0,50 25-16,-50-25 0,50 50 15</inkml:trace>
  <inkml:trace contextRef="#ctx0" brushRef="#br0" timeOffset="204549.51">17115 943 0,'0'-50'47,"-25"75"47,25 0-79,-24-25 1,24 49-16,0-24 15,0 25-15,0-26 0,0 1 16,0 25 0,49-50-16,-24 0 15,0 25-15,24-25 16,-24 0-16,0 0 16,0 0-16,24 0 15,-49-50 1,25 50-16,-25-25 15,0-24 1,0 24-16,0-25 16,-25 50-16,25-49 15,-49 49-15,49-25 16,-75 25-16,51 0 16,-26 0-1,0 0 1</inkml:trace>
  <inkml:trace contextRef="#ctx0" brushRef="#br0" timeOffset="206966.46">17909 992 0,'-50'0'125,"50"25"-109,0 0-1,0 24 1,0 1 0,0-25-1,0 0 1,25-25 0,-25 24-16,25-24 15,25 0 1,-26 0-1,26 0 1,0 0 0,-26 0-16,26 0 15,-25 0 1,-25-24 0,49 24-16,-49-50 31,0 25-16,0 0 17,0 1-17,0-26 17,0 25-17,-24 25 1,24-25-1,-25 25 17,25-49-32,-25 49 15,0 0 17,25-25-17,-49 25 32,24 0-16,0 0-15,0 0 15,-24 0 0,49 50-15,0-1 15,-25-24-15,25 25 0,-25-50-16,25 24 15,0 1-15,-50-25 16,50 25-16,0 25 31,0-26-15,25-24-1,-25 50-15,0-25 16,25 24 15,25-49-15,-26 0-1,26 0 1,-25 0 0,0 0 15,24-24-15,-24-1-1,-25-25 16,25 50-31,-25-49 16,0 24 15,0 0-15,0 0 0,0-24 15,0 24-16,-25-25 32,-25 50-15,50-25-1,-24 25-31,-26 0 31,25 0-15,-24 0 15,24 0 0,0 0-15,-25 0 15,50 25-15,-24-25-16,24 25 15,0 25 1,0-26 0,0 1-1,-25-25-15,25 50 0,0-25 31,0-1 1,49-24-17,1 0 1,-25 0 0,0 0-1,24 50 1,-24-50 15,0 0-15,-25-25-16,25 25 0,-25-25 15,49 25 1,-49-24 0,0-26 15,25 50-31,-25-25 15,0-24 1,0 24 15,-25 25-15,25-50-16,-25 50 16,-24 0-16,24-25 15,0 25 1,-24 0-1,-26 0 1,50 50-16,1-50 16</inkml:trace>
  <inkml:trace contextRef="#ctx0" brushRef="#br0" timeOffset="208315.65">18976 1091 0,'24'0'47,"26"0"-31,-25 0-16,0 0 16,24 0-16,-24 0 15,0 0-15,0 0 16,49 0-1</inkml:trace>
  <inkml:trace contextRef="#ctx0" brushRef="#br0" timeOffset="208624.89">19174 1017 0,'25'0'16,"0"0"0,-1 0 15,-24 25-31,0 24 15,0 1 1,0-25 0,0 0-1,-24-25-15</inkml:trace>
  <inkml:trace contextRef="#ctx0" brushRef="#br0" timeOffset="209645.62">19943 843 0,'0'-24'31,"25"24"-15,-25 74 78,0 25-79,0-49-15,0 24 16,0-24-16,0-1 16,0-24-16,0 25 15,0-25 1,-50-25-16</inkml:trace>
  <inkml:trace contextRef="#ctx0" brushRef="#br0" timeOffset="210100.49">19869 843 0,'24'0'32,"-48"0"30,-26 0-46,25 25-1,-24-25 1,49 50 0,-25-50-16</inkml:trace>
  <inkml:trace contextRef="#ctx0" brushRef="#br0" timeOffset="210549.76">19794 1364 0,'25'0'31,"25"25"-31,24-25 16,0 0-16,1 0 15,24 0-15,0 0 16,25 0-16</inkml:trace>
  <inkml:trace contextRef="#ctx0" brushRef="#br0" timeOffset="211526.65">16297 1885 0,'0'0'0,"-25"0"110,25 25-110,0 49 15,49-49 1,1 0-16,0-25 16,24 74-16,1-74 15,-26 0-15,1 0 16,-25 0-16,24-49 16,-49-26-1,0 51 1,0-1-16,-25 25 0,25-75 15,-49 75-15,24-49 16,-25 49-16,26-50 16,-1 50-16,-25 0 15,1 0 1,49 25-16,0 49 16</inkml:trace>
  <inkml:trace contextRef="#ctx0" brushRef="#br0" timeOffset="212079.43">17239 1935 0,'0'0'0,"0"-25"63,-25 25-1,25 50-46,0-26 0,0 1-16,0 25 15,0-1-15,50-49 16,0 50-16,49-50 15,-25 0-15,-24 0 16,0-25-16,-1 0 0,-49 1 16,0-26-16,0 25 15,0 0-15,-25 1 16,1 24-16,-26-50 16,0 50-16,1 0 15,-26-25-15,50 25 16,1 0-16,24 25 31</inkml:trace>
  <inkml:trace contextRef="#ctx0" brushRef="#br0" timeOffset="212381.79">17859 1984 0,'0'50'78,"0"0"-62,0 24 0,0 0-16,25 1 0,-25 24 15,0-25-15,0-24 16</inkml:trace>
  <inkml:trace contextRef="#ctx0" brushRef="#br0" timeOffset="212884.4">18901 2257 0,'50'0'31,"24"0"-15,-24 0-16,-1 0 15,1-49-15,0 49 16,-1 0-16,1 0 16</inkml:trace>
  <inkml:trace contextRef="#ctx0" brushRef="#br0" timeOffset="213215.4">19199 2108 0,'74'0'31,"-74"25"-31,50-25 0,-50 50 16,49-1-16,-24 1 16,-25-25-1,0 0-15,0 24 16,0-24-16,-25 25 15,-24-50-15,24 49 16,0-49-16</inkml:trace>
  <inkml:trace contextRef="#ctx0" brushRef="#br0" timeOffset="213797.49">20042 2108 0,'0'-24'0,"0"-26"47,0 100 47,0-1-79,0-24 1,0 0-16,0 24 16,50-49-16,-25 25 0,24-25 15,1 0 1,-1 0-16,-24 0 0,0 0 15,25 0 1,-50-49-16,0-1 16,-50-24-1,25 74-15,-24-25 16,-26 25-16,26 0 16,-1 0-16,0 0 15,26 0-15,-26 0 16</inkml:trace>
  <inkml:trace contextRef="#ctx0" brushRef="#br0" timeOffset="-192813.62">3994 12998 0,'-25'0'203,"0"0"-172,25 24-15,0 1 15,0 0-15,0 25-1,0-1 1,0-24 0,0 0 15,0 25 0,0-26 0,25-24-31,-25 25 32,49-25-1,-49 50-16,25-50 17,0 0-1,0 0 16,24-25-32,-49 0 32,25 25-15,25-49-1,-50 24 0,0 0 0,0 0-15,25 25 0,-25-50-1,0 26 1,0-1 15,0-25 0,0 25 32,-50 25-48,50-24 17,-25 24-17,0 0 17,25-25-17,-49 25 32,24 0-16,0 0 16,25-50-31,-25 50 46,-24 0-15,24 25 0,0-25 0,25 25-31,-49-25 30,49 25-46,0 24 63,-25-49-32,25 25-31,0 0 94,0 0-63,0 24-15</inkml:trace>
  <inkml:trace contextRef="#ctx0" brushRef="#br0" timeOffset="-188871.56">8161 12973 0,'0'25'719,"0"-1"-703,0 26-1,49 24 1,-49-49-16,0 0 16,0 50-16,25-51 0,-25 1 15,0 25-15,0-1 16,0-24 0</inkml:trace>
  <inkml:trace contextRef="#ctx0" brushRef="#br0" timeOffset="-188428.51">8186 13097 0,'-25'0'109,"0"74"-109,-25-24 31,50-25-31,-24-25 16,24 25-1,-25-25-15</inkml:trace>
  <inkml:trace contextRef="#ctx0" brushRef="#br0" timeOffset="-187421.72">8012 13469 0,'0'-25'0,"25"25"47,24 0-32,1 0-15,0-49 16,-1 49-16,1 0 15,-1 0-15</inkml:trace>
  <inkml:trace contextRef="#ctx0" brushRef="#br0" timeOffset="-183431.28">13866 6325 0,'0'25'172,"0"25"-156,0-26-1,0 1-15,0 50 16,0-26-16,0 1 16,0-25-16,0-1 15,0 26 1,0-75 109,0-24-110</inkml:trace>
  <inkml:trace contextRef="#ctx0" brushRef="#br0" timeOffset="-182868.1">13866 6300 0,'0'0'0,"-25"0"110,25 25-95,-25-25 1,25 50-16,-49-50 16,49 25-1</inkml:trace>
  <inkml:trace contextRef="#ctx0" brushRef="#br0" timeOffset="-182299.46">13791 6821 0,'-24'0'16,"73"0"78,1 0-94,-1 0 15,1 0-15,0 0 16</inkml:trace>
  <inkml:trace contextRef="#ctx0" brushRef="#br0" timeOffset="-180326.91">17363 6424 0,'0'-24'16,"-25"24"62,1 0-31,24 49-31,-50 1-16,50-1 15,0 1 1,25-25 0,24-25-1,-49 49 1,50-49-16,0 0 15,-1 0 1,1-24 15,-50-1-15,0 0 0,25-25-1,-25 26-15,0-1 16,0-25-1,0 1 1,0 24 15,-50 25-15,25 0-16,0 0 16,1 0-16,-51 0 15,26 25-15,-1-25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26:36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10517 0,'-24'0'63,"24"-25"-63,24 25 203,51 0-188,-50 0-15,-1 0 16,1 0-16,25 0 16,-25 0-16,-1 0 15,26 0-15,0 0 16,-1 0-1,1 0 1,-50-24 0,49 24-16,1 0 15,-25 0-15,49 0 16,-49 0 0,0 0-16,0 0 15,49 0 1,-49 0-1,24 0 1,-49-25-16,50 25 16,-25 0-16,49 0 15,-49 0 1,25 0 0,-1 0-1,1 0-15,0 0 16,24 0-1,-49 0 1,0 0-16,-1 0 16,26 0-16,-25 0 15,0 0-15,-1 0 16,26 0 0,0 0-1,-26 0 1,26-50-1,-25 50 1,24 0 0,1 0-1,0 0 1,-1 0 0,26 0-1,-50 0 1,-1 0-1,26 0 1,0 0-16,-1 0 16,1 0-1,-1 0 1,-24 0 0,25 0-1,-25 0 1,-1 0-1,26 0 1,0 0 0,-1 0-16,1 0 15,-25 0 17,-1 0-1,26 0-16,-25 0 1,0 0 0,-1 0-1,26 0 17,-75 0 30</inkml:trace>
  <inkml:trace contextRef="#ctx0" brushRef="#br0" timeOffset="794.33">8384 10641 0,'25'0'15,"-50"0"-15,75 0 16,24 0-16,-24 0 0,-1 0 16,1 0-1,24 0-15,1 0 0,24 0 16,0 0-16,25 0 16,0 0-16,-25 0 15,1 0-15,24 0 16,0 50-16,-25-50 15,0 0-15,-25 0 16,1 0-16,-25 0 16,-26 0-16,26 0 0,-25 0 15,0 0 32,24 0-16,-24 0-15,-25 25 15</inkml:trace>
  <inkml:trace contextRef="#ctx0" brushRef="#br0" timeOffset="19094.99">18852 16942 0,'-50'0'31,"50"24"0,-25-24 32,0 0-16,25 50-16,75-50 32,-1 0-63,25 0 15,1 0-15,-1 0 16,0 0-16,0 0 15,-24-25-15,-26 25 16,-24 0-16</inkml:trace>
  <inkml:trace contextRef="#ctx0" brushRef="#br0" timeOffset="19500.74">18802 17066 0,'0'0'0,"25"0"31,49 0-31,25 0 16,50 0-16,-25-25 15,-25 25-15,-24 0 16,24-25-16,-74 25 16,0 0-1</inkml:trace>
  <inkml:trace contextRef="#ctx0" brushRef="#br0" timeOffset="21673.31">18876 15875 0,'-24'0'31,"24"-25"16,-25 25-31,-25-25-1,25 25 1,25-49 0,-24 49-16,24-50 15,-75 50-15,75-74 0,-49 74 16,49-75-16,-50 26 15,50 24-15,-25-25 16,25 26-16,0-1 16,0-25-16,0 0 15,0 1-15,25 24 16,25-25-16,24 50 16,0-49-16,1 49 15,24-50-15,-49 50 16,-26 0-16,-24-25 15,25 25-15,25-24 47,-25 24-31,-25-50-16</inkml:trace>
  <inkml:trace contextRef="#ctx0" brushRef="#br0" timeOffset="21943.41">18951 14932 0,'0'0'0,"25"0"31,49 0-31,-49 0 15,0 0-15,24 0 16,-24 0-16,0 0 16,0 0-1,-25 25-15,0 0 16,-25 25-16,0-26 16,25 26-16,-50-25 15</inkml:trace>
  <inkml:trace contextRef="#ctx0" brushRef="#br0" timeOffset="22521.89">19372 15751 0,'-24'-25'0,"-1"0"16,0-24-16,-25 24 0,26 0 15,-26-24-15,50 24 16,-25 25-16,25-50 16,0 1-1,0-1 1,50 50-1,24-50-15,25 50 16,25-99-16,-24 49 16,-26 26-16,-24-51 15</inkml:trace>
  <inkml:trace contextRef="#ctx0" brushRef="#br0" timeOffset="22768.96">19645 14982 0,'50'0'16,"0"0"-1,-26 0 1,1 0-16,25 25 15,-1 24 1,-49 1-16,0-25 16,0 24-16</inkml:trace>
  <inkml:trace contextRef="#ctx0" brushRef="#br0" timeOffset="27381.8">24854 16991 0,'-25'0'16,"1"0"15,48 0 126,26 0-142,25 0-15,73 0 0,-24 0 16,0 0-1,50 0-15,-25 0 0,-25 0 16,-25 0-16,-24 0 16,-1 0-16,0 0 15,1 0-15,-1 0 16,25 0-16,25 0 16,25 0-16,-25 0 15,25-49-15,-50 49 16,-24 0-16,-26 0 15,26-50-15,-50 50 16,24 0-16,1-25 16,-1 25-1,1 0 17,-75 0 14,0 0-30,-24 0-16,24 0 16</inkml:trace>
  <inkml:trace contextRef="#ctx0" brushRef="#br0" timeOffset="28529.89">20637 16966 0,'0'0'0,"-24"0"15,-26 0 1,25 0 15,-24 0 16,24 0-31,74 0 77,26 0-93,49 0 16,25 0-16,99 0 16,0 0-16,25 0 0,24 0 15,-73 0-15,-51 0 16,-98 0-16,-125 0 109</inkml:trace>
  <inkml:trace contextRef="#ctx0" brushRef="#br0" timeOffset="28911.92">20389 17239 0,'0'25'47,"25"-25"-32,25 0-15,49 0 16,50 0-16,-25 0 15,74 0-15,50 0 16,0 0-16,1-25 16,-76 25-16,-98 0 15,-51 25-15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10T07:53:5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12303 9302 0,'0'-50'46,"0"100"95,0-25-110,-49-1-15,49 26 0,0-25-1,0 0 1,24 24-1,1 26 1,25-26 0,-25-24-1,24-25 1,-49 50 0,50-50-16,-25 0 15,-1 0 1,26 0-1,-25-25 1,0 0 0,-25-25-1,74 50-15,-74-24 16,0-1 0,0 0-1,0-25 1,0 26-1,0-1 1,-25 25 0,25-50-16,-25 1 31,1 49-15,24-25-16,-75 25 15,50 0 1,25-25-1,-24 25-15,-1 0 16,-25 0 0,25 0-1,-24 0 1,-1 50 0,50-26-1,-25 1 1</inkml:trace>
  <inkml:trace contextRef="#ctx0" brushRef="#br0" timeOffset="1205.25">12328 8086 0,'0'-24'47,"-25"24"46,0 24-77,25 26 15,-24-50-31,24 25 16,0 0-1,0 24 1,0 1-16,0-1 16,49-24-1,1 25-15,-1-50 16,-49 25 0,50-25-16,24 0 15,-49 0 1,25 0-1,-25 0 1,-25-25 0,24 25-16,-24-50 15,25 25-15,-25 1 16,0-26-16,0 0 31,0 1-31,0 24 16,0-25-1,0 26 1,0-1 0,-25 25-1,25-50 1,-24 50-16,-26 0 16,50-25-1,-50 25-15,26 0 16,-1 0-1,-50 0 1,26 0 0,49 75-16,-25-75 15,25 74-15,-25-74 16</inkml:trace>
  <inkml:trace contextRef="#ctx0" brushRef="#br0" timeOffset="27171.43">12030 13519 0,'-25'0'125,"25"-25"-125,-24 25 47,-26 0-1,50 49-30,-25-49 0,25 25-1,0 0 17,0 0-17,0 24 1,25-49-1,-25 25 1,50-25 0,-50 25-1,24-25-15,1 0 16,25 0 0,-25 0 15,-1 0-16,1 0 1,25 0 0,-25 0-1,24-50 17,-24 26-1,-25-1 0,25 25-15,-25-50-1,0 25 17,0 1-17,0-26 32,-25 50-16,25-25-31,-49 25 32,24 0-17,25-25 1,-25 25-1,-25 0 1,25 0 0,1 0 15,-26-49 0,25 49 0,0 0 1,25 25-17,-49-1 17,49 1-17,-25-25 1,25 50-16,0-25 31,0-1 0,0 26 1,0 0-17,0-26 16,50-24-15,-50 25-16,24-25 31,-24 50-15,25-50-16,25 0 16,-25 0-1,-1 0 1,26 25-1,-25-25 32,0 0-31,24 0 15,-49-50-15,25 50-16,-25-25 31,25 25-31,-25-25 16,0-24 15,0 24 0,25 25 0,-25-25 1,0 0-1,-25 25 0,25-49 0,-25 49-15,-24 0 15,49-25-15,-25 25-16,0 0 31,-25 0 0,25 0 1,1 0 15,-1 0-1,-25 0-14,25 0 30,25 50-62,0-26 47</inkml:trace>
  <inkml:trace contextRef="#ctx0" brushRef="#br0" timeOffset="33125.68">12477 12427 0,'0'-49'16,"0"73"171,0 51-171,0-26-16,49-24 16,-49 0-1,25-25 1,-25 50 46,0-75 16,0-50-62,0 51 0,0-1 15,-49 25-15,49-25-1,-25-25 32,25 26-16,0 48 126,0 1-157,0 25 15,49-25-15,-49-1 16,25 26-16,-25 0 15,0-100 157,0-24-156,0 49-16,-25 25 16,25-25-1,0 0 251,-49 25-204,49-49-62,0 73 141,25-24-141,-25 50 16,24 0-1,-24-1 1,0-24-16,50 25 15,-50-1 1,25-24-16,-25 25 47,0-26-31,0 1 77,0-50-30,0-24-63,0 24 15,0 0-15,0-24 16,0 24 0,-50 25-16,50-25 15,-25-25 1,25 26 15,-24 24-31,24-25 31,-50-25-15,25 50 218</inkml:trace>
  <inkml:trace contextRef="#ctx0" brushRef="#br0" timeOffset="43577.4">16222 13097 0,'0'-25'47,"-25"25"15,-24 0-30,24 0-1,0 0-15,-24 0 15,-1 0-16,50 25 1,-25-25-16,25 49 31,-25-49-15,25 25 0,-24-25-16,24 25 15,0 25 1,0-1-16,0-24 15,0 0 17,0 25-1,0-26 0,0 1-15,24 25-1,1-50 17,-25 25-17,50-25 1,-25 24 0,-1-24-1,26 0 1,-25 0-1,-25 50 1,25-50 0,24 0 15,-24 0 0,0 0-15,-25-25-1,25 25-15,24 0 16,-49-25 0,25 25-1,0-24 17,-25-26-17,50 50 1,-50-25-16,24 25 15,-24-25 1,0-24 15,0 24-15,0-25 15,0 26-15,0-26 15,0 25 0,-49 0-15,49-24 0,0 24-1,-25 25-15,0-25 31,-25-25-15,26 50 15,-1 0 1,25-24-17,-50 24-15,25 0 16,1 0-1,-26 0 17,25 0-17,25 49 1,-25-49 0,25 25-16,-24-25 15,24 25 1,-50-25-16,50 25 15,-25-25 1,25 49 0,-25-49-16,25 25 15,0 0 1,0 25 0,0-26 15,0 1-16,0 25 1,0-1 0,50-24-1,-50 0 17,0 25-17,25-50 16,-25 24-15,49-24 0,-24 0-1,25 0 1,-25 0 0,-1 0-1,1 0 16,25 0-15,-25 0 15,-1 0-31,26 0 32,-25 0-1,-25-49-31,25 49 15,-25-25 1,0 0 31</inkml:trace>
  <inkml:trace contextRef="#ctx0" brushRef="#br0" timeOffset="48116.41">15949 8111 0,'0'-25'31,"-24"25"48,24 25-1,0 0-63,0 25-15,0-1 16,0 26-16,0 24 16,0 25-16,0-75 0,0-24 15,0 0 1</inkml:trace>
  <inkml:trace contextRef="#ctx0" brushRef="#br0" timeOffset="51514.28">12080 13692 0</inkml:trace>
  <inkml:trace contextRef="#ctx0" brushRef="#br0" timeOffset="53517.46">12427 8086 0,'-25'0'172,"25"-49"47,-24 49-188,24 25 0</inkml:trace>
  <inkml:trace contextRef="#ctx0" brushRef="#br0" timeOffset="55181.2">12105 13568 0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27:22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23788 3225 0,'0'-25'15,"0"50"79,0 24-94,0 1 16,0-1-16,0 26 15,0-1-15,0 1 16,0-26-16,0-24 16,0 25-16,-50-1 15</inkml:trace>
  <inkml:trace contextRef="#ctx0" brushRef="#br0" timeOffset="365.79">23316 3324 0,'0'0'0,"50"-25"15,-25 25 1,24-50-16,26 50 16,-1-49-16,25 49 15,25-75-15,25 26 16,-49 49-16,24-50 16,-75 50-16,-24 0 15,-25-25-15</inkml:trace>
  <inkml:trace contextRef="#ctx0" brushRef="#br0" timeOffset="714.58">24507 3101 0,'0'-50'15,"0"75"17,0 0-17,0 24-15,0 1 16,0 24-16,0 1 15,0-1-15,0 0 16,0 1-16,0-1 16,0-24-16,0 24 15,0-49-15,0 0 16</inkml:trace>
  <inkml:trace contextRef="#ctx0" brushRef="#br0" timeOffset="1266.24">24457 3274 0,'0'0'0,"0"-99"16,50 99-1,-50-50-15,25 50 16,-25-24-16,49 24 16,26 0-1,-50 0-15,49 0 16,-74 49-16,0-24 16,25 0-16,-25 24 15,0-24-15,0 0 16,0 25-1,-25-50-15,-25 0 47,26 0-15,24 49-17,-25-49-15,25 50 16,-50-50-16,50 49 0,0-24 15,25-25 1,-25 50 0,50-50-16,-26 0 15,26 25-15,-25-25 16,24 0-16,1 0 16,25 49-16,-26-49 15,26 0-15,-51 0 16,-24 25-16,50-25 15</inkml:trace>
  <inkml:trace contextRef="#ctx0" brushRef="#br0" timeOffset="1747.94">25226 3324 0,'0'0'0,"0"-25"16,0 0 15,0 0 0,0 50 47,0 0-78,0 0 16,25 24-16,-25 1 16,0-25-16,75 24 15,-26 26 1,1-75 0,-1 0-1,1-50 1,-50 25-16,50-24 15,-50-1-15,0-24 16,0 24-16,0 1 16,0-26-16,0 50 15,-50-24 1</inkml:trace>
  <inkml:trace contextRef="#ctx0" brushRef="#br0" timeOffset="2033.77">25946 3051 0,'0'0'0,"0"-50"16,25 50 15,-25 25-31,49-25 16,-49 50-16,0-25 16,25 24-16,-25 1 15,0-1-15,0-24 16,0 0-16,0 25 15,0-26-15,-25-24 16</inkml:trace>
  <inkml:trace contextRef="#ctx0" brushRef="#br0" timeOffset="2248.63">25822 3125 0,'0'0'15,"-25"-24"1,25-26-16,25 50 16,24-25-16,-24 25 15,25-49-15,-1 49 16,26-25-16,-26 25 16,-24-50-16,0 50 15,49 0-15,-49-25 16</inkml:trace>
  <inkml:trace contextRef="#ctx0" brushRef="#br0" timeOffset="2519.46">26467 2778 0,'0'0'0,"0"50"78,24-50-63,-24 74-15,0-24 16,0 24-16,0 25 0,0-24 16,0-1-16,0-24 15,0-1-15,0-24 16</inkml:trace>
  <inkml:trace contextRef="#ctx0" brushRef="#br0" timeOffset="2758.32">26789 2828 0,'0'0'0,"0"-50"15,0 75 32,0 25-31,0 24-1,0-24 1,0-1-16,0 26 16,25-1-16,-25 0 15,0 1-15,0-26 16,-50-49-16</inkml:trace>
  <inkml:trace contextRef="#ctx0" brushRef="#br0" timeOffset="2925.01">26541 3274 0,'0'0'0,"0"-49"15,74-26 1,-24 75-16,24 0 15,1-25-15,-1 25 16,-24 0-16,-1 0 16</inkml:trace>
  <inkml:trace contextRef="#ctx0" brushRef="#br0" timeOffset="3224.27">27980 2803 0,'0'0'0,"49"25"62,-49 24-46,0-24-16,0 25 15,0-1-15,0 26 16,0-26-16,-25 26 0,1-50 16</inkml:trace>
  <inkml:trace contextRef="#ctx0" brushRef="#br0" timeOffset="3434.54">27632 2977 0,'0'0'0,"0"-50"16,0 0-1,50 50 1,0-24-16,24 24 0,0-75 15,26 50-15,-26-24 16,1 49-16,-1-50 16,0 50-16</inkml:trace>
  <inkml:trace contextRef="#ctx0" brushRef="#br0" timeOffset="3945.86">28575 3225 0,'0'-50'47,"0"0"-47,0 1 15,0-26-15,0 1 16,0 0-16,0 24 15,0 0-15,50 26 0,-50-1 16,0-25 0,24 50-16,1 0 31,25 0 0,-50 50-31,0-1 16,25 1-16,-25 0 15,49 24-15,-49 0 16,0 26-16,0-26 16,0 0-16,0-24 15</inkml:trace>
  <inkml:trace contextRef="#ctx0" brushRef="#br0" timeOffset="4137.78">28550 3150 0,'0'0'0,"-25"-25"16,25 1 0,25 24-16,25-75 15,24 75-15,1-49 16,-1-1-16,25 25 0</inkml:trace>
  <inkml:trace contextRef="#ctx0" brushRef="#br0" timeOffset="4364.66">29146 2704 0,'0'-25'31,"-25"50"0,25 0-15,0-1-16,0 26 16,0-25-16,0 24 15,0 1-15,25 24 16,-25-24-16,0 24 16,0-49-16,0 0 15</inkml:trace>
  <inkml:trace contextRef="#ctx0" brushRef="#br0" timeOffset="4942.88">29096 2877 0,'0'-24'0,"0"-1"32,0-25-17,50 1 1,-26 49 0,1 0-16,25-25 15,-25 25-15,24 0 16,-49 49 15,0 1-15,0 0-1,50-50 32,24 24-31,-24 26-1,-1-25 1,-49 0 0,0 24-1,-49-24 1,-26-25 0,51 50-1,-26-50-15,0 0 16,26 0-16,-1 0 15,-25 0-15,25 0 16,1 0 0,24-25-16,0-25 15</inkml:trace>
  <inkml:trace contextRef="#ctx0" brushRef="#br0" timeOffset="5346.49">29815 2530 0,'0'0'0,"0"25"63,0 0-48,0 24 1,50-24 0,-50 25-16,0-1 15,0 1-15,0 0 16,0-1-16,0 1 16,25-1-16,-25-24 15,49 0 1,-24-25-1,49 0 1,-24 0-16,-25 0 16,49-50-16,-49 50 15,0-49-15,25 49 16,-26-50-16,1 50 16</inkml:trace>
  <inkml:trace contextRef="#ctx0" brushRef="#br0" timeOffset="5976.31">30783 2555 0,'0'-25'16,"-75"25"-1,26 0 1,24 0-16,0 0 15,-25 0 1,50 25 47,0 24-48,0 26 1,0-25-16,0-26 15,0 1-15,0 0 16,0 25-16,0-26 16,0 1-16,0 25 15,0-25-15,0 24 16,25-49 0,-25 25-16,0 25 15,25-50 16,49 0-15,-49 0-16,25 0 16,-1-25-16,-24 25 15,25-25-15,-25 25 16,-25-50-16,0 26 16</inkml:trace>
  <inkml:trace contextRef="#ctx0" brushRef="#br0" timeOffset="6178.29">30634 2902 0,'25'0'46,"49"-25"-46,0 25 16,-24 0-16,0-49 16,-26 49-16</inkml:trace>
  <inkml:trace contextRef="#ctx0" brushRef="#br0" timeOffset="47621.28">13915 9674 0,'0'-50'219,"-24"50"-173,24-25-46,-25 25 32,-25 0-17,25 0 1,-24 0 15,49 50-31,-25-50 16,25 74-16,-25-49 0,25 25 15,0-1 1,-49 1-16,49 24 0,0 1 16,0 24-16,0 0 15,0-24-15,0-26 16,24 1-16,-24 0 16,25-1-16,25 26 15,-50-26-15,49 1 16,-49-1-16,50 1 15,-50 24-15,0-49 16,0 0-16,0 0 16,0 24-16,0-24 15,-25-25 32,0 0-31,75 75 93,-50-51-93,0 51-16,0-25 15,0-1-15,0 50 0,0 25 16,0 25-16,-25-25 16,25 25-16,0-25 15,0 25-15,0-50 16,0-24-16,0-26 16,-49 1-16,49-1 15,0-24-15,-25 0 16,25 25-16,-25-26 15,25 1-15,-50 25 16,50-25-16,0-1 16,-24 26-16,24-25 15,0 0-15,0 24 16,-50 50-16,50-49 0,0 0 16,0-1-16,-25 1 15,25 24-15,0 1 16,0-26-16,0 1 15,0 24-15,0 1 16,0-1-16,0 1 16,0-1-16,0 0 15,0 1-15,0 24 16,0 0-16,0-24 16,0-1-16,0 1 15,0-1-15,0-24 16,0-1-16,50 1 0,-50-1 15,0 26-15,0-26 16,25 26-16,-25-26 16,0 1-16,0 0 15,0-1-15,0 26 16,0-26-16,49-24 16,-49 0-16,25 24 15,-25-24-15,0 0 16,25-25-16,-25 75 15,49-26 1,-24-24 0,50 25-1,-51-50-15,1 0 0,25 24 16,-25-24 0,24 0-16,26 0 0,24-49 15,-25-1-15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6-23T08:29:08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6449 0,'24'0'94,"26"0"-63,24 0-15,-24 0-16,-25 0 15,0 0-15,24 0 16,1 0 0,-25 0-16,24 0 15,-24 0-15,25 0 16,-26-25-16,1 25 15,25 0-15,-25 0 16,-1 0-16,1 0 16,25 0-16,-1 0 15,-24 0 1,0 0 0,25 0-1,-1 0 1,-24 0-1,0 0-15,25 0 16,-26 0-16,1 0 0,25 0 16,-1 0-1,-24 0 1,25 0 0,-1 0-1,-24 0-15,50 0 16,-26 0-1,-24 0 1,0-24-16,24 24 16,-24 0-16,0 0 15,25 0 1,24 0 0,-24 0-1,-1 0 1,-24 0-16,0 0 0,49 0 15,1 0 1,-26 0 0,-24 0-1,25 0 1,-25 0-16,24 0 16,-24 0-16,0 0 15,24 0-15,-24 0 16,25 0-1,-1 0-15,1 0 32,0 49-32,24-49 15,-49 0-15,24 0 16,1 0 0,-50 25-1,50-25-15,24 0 16,-24 0-1,-1 0 1,1 0 0,0 0-1,-26 0 1,-24 25 0,50-25-1,-25 0-15,24 0 31,1 0-31,-25 0 16,49 0 0,-24 0-1,-1 0 1,1 0 0,-25 0-16,49 0 15,-24 0 1,-25 49-16,-1-49 15,26 0-15,-25 0 16,0 0-16,-1 0 0,26 0 31,0 0-31,-26 0 32,1 0-17,25 0 16,-50 25-15,25-25 172,-1 0-48,1 0-46,25 0-78</inkml:trace>
  <inkml:trace contextRef="#ctx0" brushRef="#br0" timeOffset="2131.64">15776 6449 0,'74'0'140,"1"0"-124,24 0-16,25 0 0,99 0 16,-74 0-16,0 0 15,-50 0-15,-49 0 16,-26 0 0,-24 25 77</inkml:trace>
  <inkml:trace contextRef="#ctx0" brushRef="#br0" timeOffset="4141.82">18157 6474 0,'-25'0'16,"50"0"78,25 0-94,24 0 15,0 0-15,50 0 0,50 0 16,-25 0-16,49 0 16,-24 0-16,-25 0 15,-75 0-15,-24 0 16,-25 0-1</inkml:trace>
  <inkml:trace contextRef="#ctx0" brushRef="#br0" timeOffset="4673.51">18306 6623 0,'0'0'0,"25"0"0,-1 0 15,51 0-15,74-25 0,49 25 16,1 0-1,-1 0-15,-74 0 0,0 0 16,0-50 0,-74 50-16,-25 0 0,-75 0 78</inkml:trace>
  <inkml:trace contextRef="#ctx0" brushRef="#br0" timeOffset="5162.22">18355 6548 0,'25'0'16,"25"0"-1,24 0-15,1 0 16,24 0-16,25 0 16,50-24-16,-26 24 15,-24 0-15,-49 0 16,-26 0-16,-24 0 15,-25 24 64</inkml:trace>
  <inkml:trace contextRef="#ctx0" brushRef="#br0" timeOffset="41995.81">28377 2084 0,'0'-50'0,"0"75"266,-25-25-235,25 25-16,0 24 17,0-24-17,0 49 1,0-24 0,-25-50-16,25 50 0,0-1 15,0 1 1,25-1-1,-25 1 1,25-50 0,-1 0 15,1 0-15,25 0-1,-25 0 1,-25-25-1,24 25 1,-24-25-16,50-24 16,-50 24 15,25-25-15,-25 26-1,0-1 1,0-50-1,0 51 1,0-1 0,0-25-1,-50 25 1,1 1 15,24 24-15,0 0 15,25-50-31,-50 50 16,26 0 15,-1 25 0,25 0 0,-50-25-31,50 24 16,0 26 0</inkml:trace>
  <inkml:trace contextRef="#ctx0" brushRef="#br0" timeOffset="43122.54">28922 2133 0,'0'25'109,"0"0"-109,0 49 16,0-49-1,0 25-15,0-26 32,0 1-32,50-25 15,24 0 1,-24 0-1,-25 0-15,24-25 16,1-49 0,-50 49-1,0 0-15,0-24 16,0 24-16,0 0 16,0 0-16,0-24 15,0 24 16,-74 25-31,24 0 16,25 0-16,-49 25 16,49-25-1</inkml:trace>
  <inkml:trace contextRef="#ctx0" brushRef="#br0" timeOffset="44215.94">28575 2803 0,'0'25'109,"0"24"-109,0-24 16,-50 25-16,50-25 16,0-1-16,0 1 15,0 50 1,25-75-16,-25 24 16,50-24-16,-1 0 15,1 0 1,-25 0-1,24 0 1,-24-24 0,-25-1-1,50-25 1,-50 1 0,0-1-1,0 0 1,-25 50-16,25-24 15,-25-1 1,0 25 0,25-50-1,-49 50-15,24 0 32,25-25-32,-50 25 15,1 0 1,-1 0-1,-24 0 1</inkml:trace>
  <inkml:trace contextRef="#ctx0" brushRef="#br0" timeOffset="45032.5">29170 2778 0,'25'0'125,"0"0"-93,-25 50-32,0-25 15,0 24-15,0 26 16,0-26-16,0 1 16,0-1-16,0-24 15,0 25-15,0-25 16,0-100 93</inkml:trace>
  <inkml:trace contextRef="#ctx0" brushRef="#br0" timeOffset="48877.32">28724 3646 0,'0'25'141,"0"0"-141,0 0 15,0 24-15,0 26 16,0-1-16,0 1 16,0-1-16,0-24 15,0-1-15,0 1 16,0-25 0</inkml:trace>
  <inkml:trace contextRef="#ctx0" brushRef="#br0" timeOffset="49688.02">29245 3795 0,'0'-25'78,"-25"100"-16,25-50-46,0-1-16,0 26 15,0-25-15,0 0 16,0-1-16,0 26 16,25-50-16,-25 50 0,25-50 15,24 0 1,1 0 0,-25 0-1,24-25 1,-49 0 15,25 25-31,-25-25 16,0 0-1,50-24 1,-50 24 0,0 0-1,0-24-15,-25 24 31,25 0-31,-50 25 16,50-50 0,-25 50-16,-24-24 15,-26 24 1,51 0 0,-1 0-1,0 0 1</inkml:trace>
  <inkml:trace contextRef="#ctx0" brushRef="#br0" timeOffset="50595.1">28922 4638 0,'0'25'94,"0"50"-79,0-26-15,0 26 16,0 24-16,0-25 16,0-24-16,0 0 15,50-1-15,-50-24 0,0 25 16,0-75 78</inkml:trace>
  <inkml:trace contextRef="#ctx0" brushRef="#br0" timeOffset="51494.68">29468 4638 0,'25'0'93,"-25"50"48,49-25-125,-49 24-16,0 26 15,0-25-15,0 24 16,0-24-16,0-1 15,0 26-15,0-51 16,0 1-16,0 0 31</inkml:trace>
  <inkml:trace contextRef="#ctx0" brushRef="#br0" timeOffset="52110.55">29542 4738 0,'25'0'47,"-25"24"109,0 1-156,0 25 16,0 24-16,0-24 15,0 0-15,50-1 0,-50-24 16,0 25-16,25-50 16,-25 24-16,0-73 93</inkml:trace>
  <inkml:trace contextRef="#ctx0" brushRef="#br0" timeOffset="59522.88">29642 2084 0,'-25'0'250,"0"0"-219,0 24 0,25 26 1,0-25-1,0 0-16,0-1 17,0 26-17,0-25 1,25 0 0,-25 24-1,50-49 1,-50 25-1,24-25 1,1 25 15,25-25-15,-25 0 0,-1 0 15,26 0-16,-50-25 1,25 25 0,-25-25-1,0-24 17,25 49-17,-25-25 1,0 0-1,0 0 1,0-24 15,0 24-15,0 0 15,-25 25 0,25-50-15,-50 50-16,25 0 16,25-24-1,-24 24 1,-26-25 15,25 25 0,0 0 1,-24 0-17,-26 0 1,75 25-16,-74-25 16,49 0-16</inkml:trace>
  <inkml:trace contextRef="#ctx0" brushRef="#br0" timeOffset="65655.98">23887 2232 0,'0'50'422,"0"0"-406,0 24 0,0-49-16,25 24 0,24 1 15,1-50 1,-50 25-16,50-25 15,-1 49 1,1-49 0,-1 0-1,-49-24-15,50 24 16,-50-25-16,50 25 16,-50-25-16,24 25 15,-24-50-15,25 1 16,-25-1-1,0 1 1,0-1 0,0 25-1,-25-24 1,1 49 0,-1 0-1,-50 0 1,51 0-16,-1 0 15,-25 0 1,1 0 0,-1 49-16,25-49 15,25 25 1,0 0-16</inkml:trace>
  <inkml:trace contextRef="#ctx0" brushRef="#br0" timeOffset="66264.6">24681 2208 0,'0'-25'0,"0"74"94,0 1-78,74 24-16,-49-74 15,24 50-15,-24-50 16,25 0-16,-25 0 15,24 0 1,1 0 0,0 0-1,-50-74-15,0 24 16,0 25-16,0 0 16,-25-24-1,0-1 1,-25 50-1,-24 0 1,24 0 0,50 25-16,-49-25 15,49 25-15,-25 24 16</inkml:trace>
  <inkml:trace contextRef="#ctx0" brushRef="#br0" timeOffset="66808.25">25425 2084 0,'0'-25'15,"0"50"95,25 49-95,24-74-15,-24 25 16,0-25-16,49 0 16,-24 0-16,24 0 15,-24 0-15,-25 0 16,-1 0-16,26 0 15,-50-50 1,0 1-16,0 24 16,0 0-16,-25 25 15,25-50-15,-25 50 16,25-49-16,-49 49 16,24 0-16,-25 0 0,-24 0 15,24 0-15,1 25 16,-1-25-16</inkml:trace>
  <inkml:trace contextRef="#ctx0" brushRef="#br0" timeOffset="67666.97">24581 2803 0,'0'0'0,"-24"0"62,-26 0-31,50 50-15,-25-50 0,25 74-16,0-24 15,0-1-15,0 1 16,25-1-16,-25-24 15,74-25-15,-49 50 16,25-50-16,-1 0 16,1 0-16,0 0 15,24-50-15,-49 50 16,25-74-16,-50 49 16,24-25-16,-24 26 0,0-1 15,0-25 1,-99 1-1,74 49-15,0 0 16,1 0-16,-26 0 16,25 0-16,0 0 15,-24 0 1,49 49 0,0 1-1</inkml:trace>
  <inkml:trace contextRef="#ctx0" brushRef="#br0" timeOffset="68174.95">25276 2877 0,'0'-24'31,"0"73"31,0 26-46,25-51 0,24 26-16,-24-50 15,25 25-15,24-25 16,-24 0-16,-1 0 16,-24 0-16,50-50 15,-75 1 1,0 24-16,0 0 15,-25-25-15,25 26 16,-50 24-16,25-25 16,-24 25-16,24 0 0,0 0 15,-24 0-15,24 0 16,-25 0 0,50 49-16,0-24 15,-25 25 1</inkml:trace>
  <inkml:trace contextRef="#ctx0" brushRef="#br0" timeOffset="68626.7">25995 2555 0,'0'-25'31,"25"25"16,-25 25-47,25 0 16,-25 24-16,74 1 15,-74 24-15,25 1 16,-25-26-16,0 1 16,0 0-16,0-1 15</inkml:trace>
  <inkml:trace contextRef="#ctx0" brushRef="#br0" timeOffset="69592.42">24978 3646 0,'-24'50'47,"24"24"-32,-50-49-15,50 25 16,0-1-16,0 1 16,0 24-16,0-24 15,0-25-15,50 0 16,-26-25-16,1 0 16,25 0-16,24 0 15,-49 0-15,25-75 16,-50 26-16,24-1 15,-24 25-15,0 0 16,0-24-16,0 24 16,-24 0-1,-51-24 1,1 49 0,24 0-16,25 0 15,1 0-15,-26 0 16,0 0-1,50 24 1</inkml:trace>
  <inkml:trace contextRef="#ctx0" brushRef="#br0" timeOffset="70049.69">25722 3572 0,'50'0'78,"-50"25"-78,0 24 15,50-24-15,-50 25 16,24-1-16,-24 26 16,0-26-16,50 1 15,-50-25-15,0 0 16,25-25 0,-25-25 15</inkml:trace>
  <inkml:trace contextRef="#ctx0" brushRef="#br0" timeOffset="70618.39">26392 3398 0,'0'0'0,"0"-49"15,-25 49 32,1 0-16,24 24-15,0 26-16,0-25 16,0 0-16,0 24 15,0 1 1,49-50-16,1 25 15,-25-25-15,-1 0 16,26 0-16,-25 0 16,0 0-16,24 0 15,-49-25-15,0-50 16,0 51 0,0-26-16,0 0 31,-25 50-31,25-24 0,-49 24 15,24 0-15,0 0 16,-49 0 0,-1 0-16,26 0 15,-1 0-15</inkml:trace>
  <inkml:trace contextRef="#ctx0" brushRef="#br0" timeOffset="72337.93">25251 4539 0,'0'25'172,"-49"25"-156,49-26-16,0 1 15,0 25-15,0 24 16,0-49 0,74 25-16,25-50 15,-49 0-15,-1 0 16,1-25-16,24-50 15,-74 26 1,0-26-16,0 26 16,-24 24-16,24 0 0,-50 25 15,25-49-15,-49 49 16,-1 0 0,51 0-1,-51 0 1,50 24-16,25 1 15</inkml:trace>
  <inkml:trace contextRef="#ctx0" brushRef="#br0" timeOffset="72832.42">26020 4291 0,'0'0'0,"0"25"78,0 0-78,0 24 16,0 1-16,50 24 15,-50-24-15,25 0 16,-25-26-16,0 26 16,24-50-16,-24 50 0,50-75 46,-50 0-30</inkml:trace>
  <inkml:trace contextRef="#ctx0" brushRef="#br0" timeOffset="73284.59">26640 4043 0,'0'0'0,"0"50"94,0-1-94,25 1 0,-25 0 16,0 24-16,74 0 15,-74-24-15,25 0 16,-25-26-16,50-24 47,-25 0-31</inkml:trace>
  <inkml:trace contextRef="#ctx0" brushRef="#br0" timeOffset="74024.52">25623 5159 0,'25'50'78,"-25"-25"-78,25 24 15,-25 1-15,74 0 16,-74-1-16,50 1 16,-50-1-16,25-24 15,-25 0-15,0 25 16</inkml:trace>
  <inkml:trace contextRef="#ctx0" brushRef="#br0" timeOffset="74655.17">26343 5060 0,'0'-49'15,"0"73"79,0 51-78,0-50-16,0 24 15,0 1-15,0-25 16,0 24-16,49-49 15,-49 25-15,75-25 16,-51 0-16,1 0 16,25-50-1,-50 26-15,25-1 0,-25-25 16,0 25-16,0 1 16,0-26-1,0 0 1,-50 50-16,0 0 15,26-24-15,-1 24 16,-25 0 0,1 0-1,49 24 17</inkml:trace>
  <inkml:trace contextRef="#ctx0" brushRef="#br0" timeOffset="75178.89">26888 4887 0,'0'-25'16,"0"74"62,0-24-63,0 0-15,0 25 16,0-1-16,25-24 16,25-25-16,-26 25 0,1-25 15,25 0-15,-25 0 16,0-25-16,-25 0 15,49-24-15,-49-1 16,0-24-16,0 24 16,0 0-16,0 25 15,-25-24 1,-49 49 0,24 0-16,25 0 15,-24 49-15,-1-24 16,-24-25-16</inkml:trace>
  <inkml:trace contextRef="#ctx0" brushRef="#br0" timeOffset="75787.53">26268 5755 0,'25'24'47,"-25"26"-31,50-25-16,-50 0 15,49 24-15,-49-24 16,50 25-16,-50-25 16,0 24-16,0-24 0</inkml:trace>
  <inkml:trace contextRef="#ctx0" brushRef="#br0" timeOffset="76304.2">26814 5730 0,'0'0'0,"0"-25"32,0 50 46,0 0-63,49-25-15,-49 49 16,25-49-16,-25 75 16,50-75-16,-1 0 15,1 0 1,-25 0-16,25-50 16,-50 0-1,0 1 1,0 24-1,0-25 1,-50 50 0,-25 0-1,26 0 1,-1 0 0,50 25-16,-25-25 15,25 25-15,0 0 16</inkml:trace>
  <inkml:trace contextRef="#ctx0" brushRef="#br0" timeOffset="76859.86">27434 5383 0,'0'-25'15,"50"25"126,-50 25-125,24 24-16,-24-24 15,25 0-15,-25 24 16,50-24-16,-50 0 15,0 25-15,0-26 16,0 1 0</inkml:trace>
  <inkml:trace contextRef="#ctx0" brushRef="#br0" timeOffset="78170.85">26739 6375 0,'50'0'46,"0"49"-30,-50-24-16,49 25 16,1 123 15,-50-148-15</inkml:trace>
  <inkml:trace contextRef="#ctx0" brushRef="#br0" timeOffset="78471.66">27360 6176 0,'0'-24'15,"0"48"-15,24 1 79,1 124-48,25-75-16,24 26 1</inkml:trace>
  <inkml:trace contextRef="#ctx0" brushRef="#br0" timeOffset="79009.33">27905 6003 0,'0'-25'15,"0"75"64,0-1-64,50 50 16,-1-99-31,125 0 47,-99-148-15,-75 123-32,-50-74 31,-124 99 16,75 24-32</inkml:trace>
  <inkml:trace contextRef="#ctx0" brushRef="#br0" timeOffset="79913.77">27310 6970 0,'50'25'62,"24"25"-62,-49 24 16,24-49-1,26 148 32,-75-148-31</inkml:trace>
  <inkml:trace contextRef="#ctx0" brushRef="#br0" timeOffset="80253.08">27880 6821 0,'0'0'0,"25"50"79,-25 0-64,50-26-15,-50 1 16,25 25-16,-25-25 15,24-1-15,-24 26 16,50-25-16,-50 0 16,25-25-1</inkml:trace>
  <inkml:trace contextRef="#ctx0" brushRef="#br0" timeOffset="80572.7">28476 6648 0,'49'-50'31,"-24"50"16,-25 25-31,25 24-16,-25-24 16,50 25-16,-50-1 15,24 26-15,-24-25 16,0-1-16,0 1 15,0-25-15</inkml:trace>
  <inkml:trace contextRef="#ctx0" brushRef="#br0" timeOffset="82194.28">26417 1860 0,'25'-24'47,"0"24"-32,24 0-15,-24 0 16,0 0-16,0 0 15,-25-25-15</inkml:trace>
  <inkml:trace contextRef="#ctx0" brushRef="#br0" timeOffset="82577.1">26913 1637 0,'0'-25'31,"50"75"47,-1-50-78,1 25 16,0-25-16,-1 0 0,-24 0 15,49 0 1,-74-75 0,0 50-16,0-24 15,-24 24-15,24 0 16,-75 25-16,50-74 16,1 74-16,-26 0 15,25 0-15,-25 0 16,1 25-16,-1-1 15,25 51-15,-24-26 16</inkml:trace>
  <inkml:trace contextRef="#ctx0" brushRef="#br0" timeOffset="83064.81">26640 2704 0,'25'0'32,"25"0"-17,24 0-15,-24 0 16,-1-50-16,1 25 15</inkml:trace>
  <inkml:trace contextRef="#ctx0" brushRef="#br0" timeOffset="83260.95">27161 2257 0,'0'0'0,"0"25"47,0 49-31,0-24-16,50-25 15,-50 24-15,49 26 16,-49-50-16</inkml:trace>
  <inkml:trace contextRef="#ctx0" brushRef="#br0" timeOffset="83681.53">26913 3349 0,'25'0'31,"0"0"-15,24 0-16,-24 0 15,0 0-15,25-50 16</inkml:trace>
  <inkml:trace contextRef="#ctx0" brushRef="#br0" timeOffset="84175">27335 3026 0,'0'0'0,"0"-74"16,25 49-16,-1 0 16,26 25-1,-25 0 1,0 0-1,-25 25 1,0 0-16,49 24 16,-49 1-1,0-25 1,0 0 62,25-25-31,0 0-31,24 0-16,26 0 15,-1 0-15,-24-50 16</inkml:trace>
  <inkml:trace contextRef="#ctx0" brushRef="#br0" timeOffset="84700.43">27112 4093 0,'49'0'47,"-24"0"-47,25 0 0,24-25 15,-49 25-15</inkml:trace>
  <inkml:trace contextRef="#ctx0" brushRef="#br0" timeOffset="85150.59">27608 3696 0,'0'0'0,"0"-25"15,24-49 1,1 49 0,25 25-1,-1 0 1,-24 0-1,-25 25 17,0 24-32,0-24 15,0 0 17,0 25-17,50-50-15,-50 49 0,49-49 16,-49 50-16,25-50 15,-25 25-15,0-1 32,-49 26-1,24-50-15</inkml:trace>
  <inkml:trace contextRef="#ctx0" brushRef="#br0" timeOffset="85473.39">27434 4713 0,'0'-25'16,"50"25"-1,-1-25-15,1 25 16,24-25-16,-49-24 16</inkml:trace>
  <inkml:trace contextRef="#ctx0" brushRef="#br0" timeOffset="85952.09">27930 4217 0,'0'-75'0,"0"100"47,0 0-15,0 0-17,0 24 1,0 26-1,0-50 1,25-25 62,24-25-62,-49 0-1,0 50 64,0 49-64,0-24-15,0-25 16,0 24-16,0 1 15,0-1-15,0-24 16</inkml:trace>
  <inkml:trace contextRef="#ctx0" brushRef="#br0" timeOffset="86304.88">27856 5135 0,'24'0'47,"26"0"-47,-25 0 16,0 0-16</inkml:trace>
  <inkml:trace contextRef="#ctx0" brushRef="#br0" timeOffset="86574.71">28104 4961 0,'-25'0'15,"75"0"16,24 25-15,-49-25 0,0 0-16,-25 25 15,49-25-15,-49 24 16,25-24 15,-25 50-31,-25 0 16,0-50-1</inkml:trace>
  <inkml:trace contextRef="#ctx0" brushRef="#br0" timeOffset="86740.12">28253 4887 0,'0'0'0,"24"-25"16,-24 0-16,75 25 0,-26-50 16,1 50-1,24-49-15</inkml:trace>
  <inkml:trace contextRef="#ctx0" brushRef="#br0" timeOffset="87324.61">28476 5879 0,'49'-75'15,"26"75"1,-1 0-16,25-25 15,-49 25-15</inkml:trace>
  <inkml:trace contextRef="#ctx0" brushRef="#br0" timeOffset="87768.14">28997 5482 0,'0'0'0,"-25"0"0,25 49 125,0-24-109,0 25-16,49-1 15,-24 26-15,25-26 16,-25-24-16,-25 0 16,49-25-16,-49 50 0,25-50 15,-25-25 1,0 0-16,0 0 15,0-24 1,-25 49 0,1 0-16,-1 0 15,25 24-15,-50 1 16,50 25-16</inkml:trace>
  <inkml:trace contextRef="#ctx0" brushRef="#br0" timeOffset="88150.6">29046 6524 0,'0'0'0,"50"0"31,-25 0-31,24 0 16,1 0-16,-25 0 16,-25-50-16</inkml:trace>
  <inkml:trace contextRef="#ctx0" brushRef="#br0" timeOffset="88481.09">29443 6201 0,'0'-25'16,"0"1"0,25 24-1,0-50-15,24 50 16,1 0 0,0 0-1,-50 25 1,24-25-16,-24 74 15,0-24-15,0 24 16,0 1-16,0-26 0,0 1 16,0-25-16</inkml:trace>
  <inkml:trace contextRef="#ctx0" brushRef="#br0" timeOffset="97356.64">8136 9847 0,'0'25'31</inkml:trace>
  <inkml:trace contextRef="#ctx0" brushRef="#br0" timeOffset="106047.68">15453 5060 0,'-24'0'203,"24"25"-188,-25-25-15,25 25 16,0 24-16,-50-24 16,50 0-16,0 25 0,0-26 15,-25 1-15,25 25 16,0-25-16,0 24 15,0-24 1,0 25-16,0-26 16,0 1-16,0 25 15,0-1 1,0 26 0,-25-75-1,25 25-15,0-1 16,-49 26-1,49-25 1,0 0 0,0 0-1,0 49 1,0-24 0,0-1-1,0 1 1,0-1-1,0-24 1,49 50 0,-49-51-1,0 1 1,25 25 0,25-25-1,0 24 1,-1-24-1,1 25 1,-1-26 0,-24-24-1,25 25 1,24-25 0,-24 0-16,-25 50 15,-1-50-15,51 25 16,-26-25-1,-24 0-15,0 0 16,25 49 0,-1-49-16,1 0 0,-1 0 15,-24 0-15,25 0 16,-1 25-16,-24-25 16,0 0-16,25 0 15,-25 0-15,-1 50 16,26-50-16,-25 0 15,0 0-15,24 0 16,1 0-16,-1 0 16,-24 0-16,0 0 15,25 24-15,-26-24 16,1 0-16,25 0 16,-25 0-16,-1 0 0,26 0 15,-25 50-15,0-50 16,24 0-16,26 0 15,-51 0-15,26 25 16,0-25-16,-26 0 16,26 0-16,-25 0 15,0 25-15,24-25 16,-24 0-16,0 0 16,25 0-16,-26 0 15,1 0-15,0 0 16,49 49-16,-24-49 15,0 0-15,-26 0 16,26 0-16,0 25 0,-26-25 16,1 0-1,25 0-15,-25 0 0,-1 0 16,1 0-16,25 0 16,-25 0-16,-1 0 15,26 0-15,-25 0 16,0 0-16,24 0 15,1 0-15,24 0 16,-49 0 0,0 0-16,0 0 15,24 0-15,1 0 16,0 0-16,-1 0 0,-24 0 16,25 0-1,-26 0-15,1 0 0,0 0 16,49 0-1,-24 0-15,-25 0 16,0 0-16,24 0 16,26 0-16,-26 0 15,26 0 1,-51 0-16,-24-25 16,50 25-16,0-49 15,24 49 1,-74-25-1,50 25-15,-25 0 16,-25-25-16,49 25 16,1 0-16,-50-50 15,49 50-15,-49-24 16,75 24-16,-75-25 16,49 25-16,-24-50 15,25 25 1,-1-24-1,1 24 1,-25-25 0,24 1-1,-49 24-15,25 0 16,-25-24-16,75 24 16,-75-25-16,49 25 0,-49 1 15,25 24-15,-25-50 16,0-24-1,0 24 1,0 0 0,0 26-1,0-1 1,0-50 0,0 26-1,-50-1 1,1 0-1,-26-24 1,26 49-16,24-24 16,25 24-1,-50 0 1,50-25 15,-24 50-31,-1-24 16,-50-26-1,26 50 1,24-25-16,0 25 16,25-25-1,-49 25 1,49-49 0,-50 24 15,25 0-16,-24-24 1,24 24 15,25-25-15,-75 25 0,50-24 15,1 24-16,-26 0 17,50-24-17,-25 49 1,25-25 0,-25 25-1,-24-25 1,24-25-1,-25 26 1,26 24 0,24-25-16,-25 25 15,-25-50-15,25 50 32,25-25-17,-24 25 1,24-25-1,-25 25-15,-25-49 16,1 49 0,24-25-1,-50 25 1,26-50 0,-1 50-1,1 0 1,24 0-16,-25-24 15,25 24-15,1 0 16,-26 0-16,25 0 0,-25 0 31,1 0-31,24 0 16,-25 0 0,26-50-16,-1 50 15,-25 0-15,25 0 16,1 0-16,-26 0 15,25 0-15,0 0 16,1 0-16,-51 0 16,1 0-1,49 0 1,0 0-16,-24 0 16,-1 0-16,0 0 15,-24 0-15,49 0 0,0 0 16,1 0-16,-26 0 15,25 0 1,-25 25 0,-24-25-1,24 25-15,-24-25 16,24 0-16,1 0 16,24 0-16,0 0 15,-24 0-15,24 0 16,25 49-16,-50-49 15,25 0-15,-24 0 16,-1 0-16,1 25 16,-1-25-16,0 0 0,1 0 15,24 0-15,-25 50 16,26-50 0,-26 24 15,25-24-16,0 0 1,-24 25-16,-1-25 16,0 0-1,26 0 1,-26 0 0,25 50-1,0-50-15,-24 0 16,-1 0-16,1 0 15,-1 25-15,0-25 16,1 0-16,24 49 16,0-49-16,-24 25 15,-1-25 1,25 50-16,-24-50 16,-1 0-16,25 25 15,0-25-15,-24 0 16,24 49-16,-25-49 15,50 25 1,-49-25-16,24 0 16,25 25-16,-25-25 15,-25 0 1,1 25-16,-1-25 16,25 49-16,-24-24 15</inkml:trace>
  <inkml:trace contextRef="#ctx0" brushRef="#br0" timeOffset="166423.84">33065 12452 0,'0'0'0,"-50"0"15,-99-50 1</inkml:trace>
  <inkml:trace contextRef="#ctx0" brushRef="#br0" timeOffset="166503.79">31378 12402 0,'0'0'0,"-149"75"0,25-1 15,50 1-15,-1-26 16</inkml:trace>
  <inkml:trace contextRef="#ctx0" brushRef="#br0" timeOffset="186471.86">24011 9451 0,'-50'0'109,"50"24"-93,-24 26-16,24-25 16</inkml:trace>
  <inkml:trace contextRef="#ctx0" brushRef="#br0" timeOffset="211172.87">17512 5308 0,'0'-25'31,"-25"25"157,0 0-173,1 0 17,-1 0-1,-25 0 0,50 50 0,-25-50-31,1 0 32,24 25-32,-50-25 15,50 25 1,-25-25 0,25 49-1,-25-49 1,25 25 15,-24-25-31,24 25 16,0 0 15,-50-25-31,50 49 16,-25 1-1,25-25 1,0 24-1,0 1 17,-49-25-17,49 24 17,0 1-17,0-25 1,0 0-1,0-1 1,0 26 0,0-25-1,0 0 1,24-25 0,-24 24-1,25-24 1,-25 50-16,25-25 15,25-25 1,-50 25 0,24-25-16,1 49 15,25-49 1,-1 0 0,-49 25 15,25-25-31,0 0 15,25 0 1,-1 0 0,1 0-1,-25 0 1,0 0 0,-25-25-1,74 25-15,-49-49 16,0 49-1,-25-25 1,49 25-16,-49-25 16,25 25-16,-25-50 15,25 50 1,-25-24-16,49-1 16,-49-50-1,25 75 1,-25-49-16,0 24 15,25 0 1,-25-25 0,0 1 15,0 24-15,0-25-1,0 1-15,0-1 31,0 25-31,0 1 16,0-26 15,0 0-15,0 26 0,-50 24-16,50-25 15,-24 25 1,24-50-16,-25 50 15,25-25 1,-25 25 0,-25-24-1,26 24 1,-1 0 0,25-50-16,-50 50 15,25 0 16,1 0 1,-26 0-17,25 0 1,0 0 0,0 0 15,25 25-16,-49-25 1,24 0 15,0 25-15,-24-25 0,49 24-1,-50-24-15</inkml:trace>
  <inkml:trace contextRef="#ctx0" brushRef="#br0" timeOffset="212911.37">16371 5730 0,'-25'0'157,"25"49"233</inkml:trace>
  <inkml:trace contextRef="#ctx0" brushRef="#br0" timeOffset="-213397.05">18703 5730 0,'25'0'156,"-50"0"-93,0 0 171,-25 0 188,1 49-406</inkml:trace>
  <inkml:trace contextRef="#ctx0" brushRef="#br0" timeOffset="-212276.54">18678 5755 0,'25'0'31,"-25"-25"188</inkml:trace>
  <inkml:trace contextRef="#ctx0" brushRef="#br0" timeOffset="-197788.45">16446 5779 0,'-50'0'375,"50"-24"-344,-25 24 281,0 0-280,25-25 280</inkml:trace>
  <inkml:trace contextRef="#ctx0" brushRef="#br0" timeOffset="-196918.67">16297 5730 0,'0'25'156,"24"-25"-109,1 0 31,25 0 0,-25 0-62,-75 0 249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3B741-2A8B-4F7D-851B-5121F3A577D1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B3C8E-BA3E-4A7F-92FD-D0CFD27A2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7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E5C4E-FEE3-4187-B9EC-2BFE9F01653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A1134-7E84-41D7-9F1A-B2B95E45CF77}" type="slidenum">
              <a:rPr lang="en-US"/>
              <a:pPr/>
              <a:t>22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4C742-324C-4E12-A4ED-477012373F5D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C45A4-1CCC-433C-BAD0-0A558F250F3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645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9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69455-783F-4CF4-980A-9E9F10399D82}" type="slidenum">
              <a:rPr lang="en-US"/>
              <a:pPr/>
              <a:t>7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11CBD-5501-456F-9CC3-8F57F9232B84}" type="slidenum">
              <a:rPr lang="en-US"/>
              <a:pPr/>
              <a:t>8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F41B4-E3B9-463D-9A84-092B6E396507}" type="slidenum">
              <a:rPr lang="en-US"/>
              <a:pPr/>
              <a:t>9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B7F2E-6FF7-4A73-9103-73B3BF4DCB8B}" type="slidenum">
              <a:rPr lang="en-US"/>
              <a:pPr/>
              <a:t>10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1104E-95DA-474A-8AAF-E4A0236D3428}" type="slidenum">
              <a:rPr lang="en-US"/>
              <a:pPr/>
              <a:t>12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B1E9B-B54B-4BE8-8E50-4DB03AE84B67}" type="slidenum">
              <a:rPr lang="en-US"/>
              <a:pPr/>
              <a:t>13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CD854-41CA-4462-AEC0-EE3D2509FFF8}" type="slidenum">
              <a:rPr lang="en-US"/>
              <a:pPr/>
              <a:t>21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292E-8C07-4F34-9E51-FA76BEB73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753D-268D-4D11-B80B-41899DCE0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8534-932F-4BBF-BFF6-B69910F6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CD20-BA66-4D7B-8609-BD30CB9D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1D51-76F9-418B-A967-D1406B4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836-1891-4AC1-A0B5-6E09D847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7FA1-968F-4CCD-A196-B97A0DD2E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199D-850D-450A-B967-32F1FE7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ECD3-6F0C-4762-AB96-0166A136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6C87-52D7-4A1D-B395-6B800BD5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7B63E-BEC9-44D5-8F79-075440BC3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390CD-7C67-4B0C-9966-85BF6504B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1C1-C1A2-47E7-8CBA-761E296E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AEBED-275A-4069-A6AA-F74C6D63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FBB0-6A36-47B6-BAB3-54B8B0D4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0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8AAAA91-1ABE-4804-ADCD-98557EA105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E1D1-54A3-43CB-A0CF-43236B8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EE91-8E23-46E7-A3D7-A9DD0F12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ECCA-68AD-4EE3-A7E4-39AB8667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0728-E510-4DA0-A3FC-185E085F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960B-4077-49E5-B4E8-2579A796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7ACE-CF80-4ADE-9DB5-9F9380E8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127F-DF09-4484-B75D-46ECE69E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56E3-5F62-46B0-8241-03736344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B184-458F-4A07-A484-FCEBA3ED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C53C-33BB-4866-A7D5-FE3D90C2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6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99F3-B87A-4119-A3EE-6C20A46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FCF9-ED33-47AB-A559-5845288FD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659BC-7072-42A7-B9E6-E018DCFEB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7FA6A-B75F-42BE-95A1-C8DA86F7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D546D-0819-421A-BF87-08666410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72CBC-42C8-47A9-8AA8-E777A893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7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C696-C68E-41B3-AD59-07DFF168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9BCD-D665-475F-BFA1-E5009D4C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1F56B-5C2D-4EF2-A4B5-57B8D5EBC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0E7CD-5512-401C-910F-0D25DCAAF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D385F-55D6-44FC-BF2B-267826D73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153EE-6BC0-4FB4-89F2-DDDD2B89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83EB5-A845-424C-B953-7C1AEFD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39566-9FCE-4D06-9424-72D0F1CB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6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FC05-449F-4FB2-BD61-E11365C2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33354-D2EA-4C63-B49F-228F7F70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41DAB-85CE-4B73-A7F3-7B30B696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0705C-DFFF-4A81-9B7A-EF6C6771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8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AAD14-47CF-4991-9422-C49170C3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3E132-ECD2-41E4-9AE8-D8644732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AA4A0-E293-42A6-AC3C-89CFC14F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3DA0-5F82-4DD4-93F6-9B92D6CD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01A3-F1C1-43C4-82EA-5C48C6BE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78C5-1F68-4FC7-BC85-22B68EC8F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90E66-DF39-4559-813D-5EB21DFB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F31AD-37B6-49DB-BC6F-FB626D1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6118-D059-4119-86BA-955CEDB8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9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B629-0E27-438A-9E41-CC200E82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57DFA-092D-438C-BB0A-244F9D7EE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D685-B4D4-42D9-84D7-45ADAE85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BE2F-8CE6-4FB8-8842-AB05505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BA330-AB12-4FC9-9B41-4CAA6850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179CA-057D-4BF3-9344-2571E76F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3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01A04-B140-4559-8A9D-1CEAFCC9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AA0E-5907-48F6-9146-2DC3AE75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A285-B13D-4D14-9669-2DF8919F0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3B4E-8F31-4B34-860D-8A988DBA9E9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466D-A9E4-404B-AE67-6849AAB6C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D5BF-8BBF-4D9F-8F2E-9024EAFC3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4083-041E-4CDE-90D5-16C0097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NUL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wmf"/><Relationship Id="rId10" Type="http://schemas.openxmlformats.org/officeDocument/2006/relationships/image" Target="NULL"/><Relationship Id="rId4" Type="http://schemas.openxmlformats.org/officeDocument/2006/relationships/image" Target="../media/image20.wmf"/><Relationship Id="rId9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customXml" Target="../ink/ink20.x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11" Type="http://schemas.openxmlformats.org/officeDocument/2006/relationships/image" Target="NULL"/><Relationship Id="rId5" Type="http://schemas.openxmlformats.org/officeDocument/2006/relationships/image" Target="../media/image29.emf"/><Relationship Id="rId10" Type="http://schemas.openxmlformats.org/officeDocument/2006/relationships/customXml" Target="../ink/ink21.xml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NUL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27.x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30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NUL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39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1.xml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NUL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3.xml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4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4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5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53.xml"/><Relationship Id="rId4" Type="http://schemas.openxmlformats.org/officeDocument/2006/relationships/image" Target="../media/image10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5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5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5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59.xml"/><Relationship Id="rId4" Type="http://schemas.openxmlformats.org/officeDocument/2006/relationships/image" Target="../media/image114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60.xml"/><Relationship Id="rId4" Type="http://schemas.openxmlformats.org/officeDocument/2006/relationships/image" Target="../media/image117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NUL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6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6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65.xml"/><Relationship Id="rId4" Type="http://schemas.openxmlformats.org/officeDocument/2006/relationships/image" Target="../media/image130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67.xml"/><Relationship Id="rId4" Type="http://schemas.openxmlformats.org/officeDocument/2006/relationships/image" Target="../media/image134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8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6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0F4-17DB-4FD1-95BC-876664A9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2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digital signals are needed?</a:t>
            </a: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5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7972425" y="3089275"/>
            <a:ext cx="2185988" cy="2070100"/>
            <a:chOff x="4062" y="1946"/>
            <a:chExt cx="1377" cy="1304"/>
          </a:xfrm>
        </p:grpSpPr>
        <p:sp>
          <p:nvSpPr>
            <p:cNvPr id="229529" name="Rectangle 153"/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528" name="Rectangle 152"/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9527" name="Rectangle 151"/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9526" name="Rectangle 150"/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524" name="Rectangle 148"/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9522" name="Rectangle 146"/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NOT</a:t>
              </a:r>
            </a:p>
          </p:txBody>
        </p:sp>
        <p:sp>
          <p:nvSpPr>
            <p:cNvPr id="229530" name="Line 154"/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31" name="Line 155"/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32" name="Line 156"/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33" name="Line 157"/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34" name="Line 158"/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35" name="Line 159"/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37" name="Line 161"/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39" name="Line 163"/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25" name="Rectangle 149"/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179"/>
            <p:cNvGrpSpPr>
              <a:grpSpLocks/>
            </p:cNvGrpSpPr>
            <p:nvPr/>
          </p:nvGrpSpPr>
          <p:grpSpPr bwMode="auto">
            <a:xfrm>
              <a:off x="5222" y="2310"/>
              <a:ext cx="193" cy="310"/>
              <a:chOff x="5222" y="2310"/>
              <a:chExt cx="193" cy="310"/>
            </a:xfrm>
          </p:grpSpPr>
          <p:sp>
            <p:nvSpPr>
              <p:cNvPr id="229549" name="Line 173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9550" name="Rectangle 174"/>
              <p:cNvSpPr>
                <a:spLocks noChangeArrowheads="1"/>
              </p:cNvSpPr>
              <p:nvPr/>
            </p:nvSpPr>
            <p:spPr bwMode="auto">
              <a:xfrm>
                <a:off x="5228" y="2310"/>
                <a:ext cx="18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9551" name="Rectangle 175"/>
            <p:cNvSpPr>
              <a:spLocks noChangeArrowheads="1"/>
            </p:cNvSpPr>
            <p:nvPr/>
          </p:nvSpPr>
          <p:spPr bwMode="auto">
            <a:xfrm>
              <a:off x="4839" y="2310"/>
              <a:ext cx="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552" name="Rectangle 176"/>
            <p:cNvSpPr>
              <a:spLocks noChangeArrowheads="1"/>
            </p:cNvSpPr>
            <p:nvPr/>
          </p:nvSpPr>
          <p:spPr bwMode="auto">
            <a:xfrm>
              <a:off x="5047" y="2281"/>
              <a:ext cx="14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Truth Tables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289" y="1252538"/>
            <a:ext cx="8720137" cy="50276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Tabular listing of the values of a function for all possible combinations of values on its arguments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 Truth tables for the basic logic operations: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2617788" y="3100388"/>
            <a:ext cx="2349500" cy="3105150"/>
            <a:chOff x="689" y="1813"/>
            <a:chExt cx="1480" cy="1956"/>
          </a:xfrm>
        </p:grpSpPr>
        <p:sp>
          <p:nvSpPr>
            <p:cNvPr id="229450" name="Rectangle 74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9449" name="Rectangle 73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9448" name="Rectangle 72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9447" name="Rectangle 71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446" name="Rectangle 7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445" name="Rectangle 69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9444" name="Rectangle 68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443" name="Rectangle 67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9442" name="Rectangle 66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441" name="Rectangle 6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440" name="Rectangle 64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439" name="Rectangle 63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9438" name="Rectangle 62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Z = X·Y</a:t>
              </a:r>
            </a:p>
          </p:txBody>
        </p:sp>
        <p:sp>
          <p:nvSpPr>
            <p:cNvPr id="229437" name="Rectangle 61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29436" name="Rectangle 6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9433" name="Rectangle 57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AND</a:t>
              </a:r>
            </a:p>
          </p:txBody>
        </p:sp>
        <p:sp>
          <p:nvSpPr>
            <p:cNvPr id="229451" name="Line 75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52" name="Line 76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53" name="Line 77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54" name="Line 78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55" name="Line 79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56" name="Line 80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57" name="Line 81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58" name="Line 82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61" name="Line 85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66" name="Line 90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468" name="Line 9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29519" name="Group 143"/>
          <p:cNvGraphicFramePr>
            <a:graphicFrameLocks noGrp="1"/>
          </p:cNvGraphicFramePr>
          <p:nvPr/>
        </p:nvGraphicFramePr>
        <p:xfrm>
          <a:off x="5186364" y="3098800"/>
          <a:ext cx="2503487" cy="3108960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 = X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+Y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3" y="165101"/>
            <a:ext cx="7772400" cy="855663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Truth Tables – Cont’d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1850" y="1314450"/>
            <a:ext cx="8026400" cy="13843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to evaluate any logic function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 Z</a:t>
            </a:r>
          </a:p>
        </p:txBody>
      </p:sp>
      <p:sp>
        <p:nvSpPr>
          <p:cNvPr id="395268" name="Line 4"/>
          <p:cNvSpPr>
            <a:spLocks noChangeShapeType="1"/>
          </p:cNvSpPr>
          <p:nvPr/>
        </p:nvSpPr>
        <p:spPr bwMode="auto">
          <a:xfrm flipV="1">
            <a:off x="6455122" y="1824314"/>
            <a:ext cx="2698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5379" name="Group 115"/>
          <p:cNvGraphicFramePr>
            <a:graphicFrameLocks noGrp="1"/>
          </p:cNvGraphicFramePr>
          <p:nvPr/>
        </p:nvGraphicFramePr>
        <p:xfrm>
          <a:off x="2562226" y="2738439"/>
          <a:ext cx="7489825" cy="3524251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 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 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5363" name="Line 99"/>
          <p:cNvSpPr>
            <a:spLocks noChangeShapeType="1"/>
          </p:cNvSpPr>
          <p:nvPr/>
        </p:nvSpPr>
        <p:spPr bwMode="auto">
          <a:xfrm flipV="1">
            <a:off x="9359901" y="2854325"/>
            <a:ext cx="2698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5367" name="Line 103"/>
          <p:cNvSpPr>
            <a:spLocks noChangeShapeType="1"/>
          </p:cNvSpPr>
          <p:nvPr/>
        </p:nvSpPr>
        <p:spPr bwMode="auto">
          <a:xfrm flipV="1">
            <a:off x="6824664" y="2854325"/>
            <a:ext cx="2698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5368" name="Line 104"/>
          <p:cNvSpPr>
            <a:spLocks noChangeShapeType="1"/>
          </p:cNvSpPr>
          <p:nvPr/>
        </p:nvSpPr>
        <p:spPr bwMode="auto">
          <a:xfrm flipV="1">
            <a:off x="6056314" y="2854325"/>
            <a:ext cx="2698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A0BB4A-D0E9-4ADC-9FAB-40B5E181D34C}"/>
                  </a:ext>
                </a:extLst>
              </p14:cNvPr>
              <p14:cNvContentPartPr/>
              <p14:nvPr/>
            </p14:nvContentPartPr>
            <p14:xfrm>
              <a:off x="2928960" y="509040"/>
              <a:ext cx="8974800" cy="405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A0BB4A-D0E9-4ADC-9FAB-40B5E181D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600" y="499680"/>
                <a:ext cx="8993520" cy="407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Logic Gate Symbols and Behavior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8063" y="1203326"/>
            <a:ext cx="7772400" cy="5027613"/>
          </a:xfrm>
        </p:spPr>
        <p:txBody>
          <a:bodyPr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Logic gates have special symbols:</a:t>
            </a:r>
          </a:p>
          <a:p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endParaRPr 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And waveform behavior in time as follows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3830639" y="3475038"/>
            <a:ext cx="3673475" cy="3065462"/>
            <a:chOff x="1752" y="2189"/>
            <a:chExt cx="2314" cy="1931"/>
          </a:xfrm>
        </p:grpSpPr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2451" y="2279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34" name="Rectangle 10"/>
            <p:cNvSpPr>
              <a:spLocks noChangeArrowheads="1"/>
            </p:cNvSpPr>
            <p:nvPr/>
          </p:nvSpPr>
          <p:spPr bwMode="auto">
            <a:xfrm>
              <a:off x="2752" y="227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35" name="Rectangle 11"/>
            <p:cNvSpPr>
              <a:spLocks noChangeArrowheads="1"/>
            </p:cNvSpPr>
            <p:nvPr/>
          </p:nvSpPr>
          <p:spPr bwMode="auto">
            <a:xfrm>
              <a:off x="3121" y="227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36" name="Rectangle 12"/>
            <p:cNvSpPr>
              <a:spLocks noChangeArrowheads="1"/>
            </p:cNvSpPr>
            <p:nvPr/>
          </p:nvSpPr>
          <p:spPr bwMode="auto">
            <a:xfrm>
              <a:off x="3472" y="227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3829" y="227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2509" y="2189"/>
              <a:ext cx="1557" cy="24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2" y="10"/>
                </a:cxn>
                <a:cxn ang="0">
                  <a:pos x="62" y="245"/>
                </a:cxn>
                <a:cxn ang="0">
                  <a:pos x="784" y="245"/>
                </a:cxn>
                <a:cxn ang="0">
                  <a:pos x="784" y="0"/>
                </a:cxn>
                <a:cxn ang="0">
                  <a:pos x="1499" y="0"/>
                </a:cxn>
                <a:cxn ang="0">
                  <a:pos x="1499" y="245"/>
                </a:cxn>
                <a:cxn ang="0">
                  <a:pos x="1557" y="245"/>
                </a:cxn>
              </a:cxnLst>
              <a:rect l="0" t="0" r="r" b="b"/>
              <a:pathLst>
                <a:path w="1557" h="245">
                  <a:moveTo>
                    <a:pt x="0" y="10"/>
                  </a:moveTo>
                  <a:lnTo>
                    <a:pt x="62" y="10"/>
                  </a:lnTo>
                  <a:lnTo>
                    <a:pt x="62" y="245"/>
                  </a:lnTo>
                  <a:lnTo>
                    <a:pt x="784" y="245"/>
                  </a:lnTo>
                  <a:lnTo>
                    <a:pt x="784" y="0"/>
                  </a:lnTo>
                  <a:lnTo>
                    <a:pt x="1499" y="0"/>
                  </a:lnTo>
                  <a:lnTo>
                    <a:pt x="1499" y="245"/>
                  </a:lnTo>
                  <a:lnTo>
                    <a:pt x="1557" y="245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39" name="Rectangle 15"/>
            <p:cNvSpPr>
              <a:spLocks noChangeArrowheads="1"/>
            </p:cNvSpPr>
            <p:nvPr/>
          </p:nvSpPr>
          <p:spPr bwMode="auto">
            <a:xfrm>
              <a:off x="2448" y="2694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0" name="Rectangle 16"/>
            <p:cNvSpPr>
              <a:spLocks noChangeArrowheads="1"/>
            </p:cNvSpPr>
            <p:nvPr/>
          </p:nvSpPr>
          <p:spPr bwMode="auto">
            <a:xfrm>
              <a:off x="2752" y="2694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3121" y="2694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3472" y="2694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3" name="Rectangle 19"/>
            <p:cNvSpPr>
              <a:spLocks noChangeArrowheads="1"/>
            </p:cNvSpPr>
            <p:nvPr/>
          </p:nvSpPr>
          <p:spPr bwMode="auto">
            <a:xfrm>
              <a:off x="3829" y="2694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2511" y="2612"/>
              <a:ext cx="1555" cy="24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0" y="9"/>
                </a:cxn>
                <a:cxn ang="0">
                  <a:pos x="60" y="243"/>
                </a:cxn>
                <a:cxn ang="0">
                  <a:pos x="428" y="243"/>
                </a:cxn>
                <a:cxn ang="0">
                  <a:pos x="428" y="0"/>
                </a:cxn>
                <a:cxn ang="0">
                  <a:pos x="786" y="0"/>
                </a:cxn>
                <a:cxn ang="0">
                  <a:pos x="786" y="243"/>
                </a:cxn>
                <a:cxn ang="0">
                  <a:pos x="1140" y="243"/>
                </a:cxn>
                <a:cxn ang="0">
                  <a:pos x="1140" y="0"/>
                </a:cxn>
                <a:cxn ang="0">
                  <a:pos x="1144" y="0"/>
                </a:cxn>
                <a:cxn ang="0">
                  <a:pos x="1497" y="0"/>
                </a:cxn>
                <a:cxn ang="0">
                  <a:pos x="1497" y="243"/>
                </a:cxn>
                <a:cxn ang="0">
                  <a:pos x="1555" y="243"/>
                </a:cxn>
              </a:cxnLst>
              <a:rect l="0" t="0" r="r" b="b"/>
              <a:pathLst>
                <a:path w="1555" h="243">
                  <a:moveTo>
                    <a:pt x="0" y="9"/>
                  </a:moveTo>
                  <a:lnTo>
                    <a:pt x="60" y="9"/>
                  </a:lnTo>
                  <a:lnTo>
                    <a:pt x="60" y="243"/>
                  </a:lnTo>
                  <a:lnTo>
                    <a:pt x="428" y="243"/>
                  </a:lnTo>
                  <a:lnTo>
                    <a:pt x="428" y="0"/>
                  </a:lnTo>
                  <a:lnTo>
                    <a:pt x="786" y="0"/>
                  </a:lnTo>
                  <a:lnTo>
                    <a:pt x="786" y="243"/>
                  </a:lnTo>
                  <a:lnTo>
                    <a:pt x="1140" y="243"/>
                  </a:lnTo>
                  <a:lnTo>
                    <a:pt x="1140" y="0"/>
                  </a:lnTo>
                  <a:lnTo>
                    <a:pt x="1144" y="0"/>
                  </a:lnTo>
                  <a:lnTo>
                    <a:pt x="1497" y="0"/>
                  </a:lnTo>
                  <a:lnTo>
                    <a:pt x="1497" y="243"/>
                  </a:lnTo>
                  <a:lnTo>
                    <a:pt x="1555" y="243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2244" y="3118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6" name="Rectangle 22"/>
            <p:cNvSpPr>
              <a:spLocks noChangeArrowheads="1"/>
            </p:cNvSpPr>
            <p:nvPr/>
          </p:nvSpPr>
          <p:spPr bwMode="auto">
            <a:xfrm>
              <a:off x="2374" y="3114"/>
              <a:ext cx="4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2397" y="3118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8" name="Rectangle 24"/>
            <p:cNvSpPr>
              <a:spLocks noChangeArrowheads="1"/>
            </p:cNvSpPr>
            <p:nvPr/>
          </p:nvSpPr>
          <p:spPr bwMode="auto">
            <a:xfrm>
              <a:off x="1774" y="3118"/>
              <a:ext cx="34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(AND)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49" name="Rectangle 25"/>
            <p:cNvSpPr>
              <a:spLocks noChangeArrowheads="1"/>
            </p:cNvSpPr>
            <p:nvPr/>
          </p:nvSpPr>
          <p:spPr bwMode="auto">
            <a:xfrm>
              <a:off x="2752" y="3118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3121" y="3118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1" name="Rectangle 27"/>
            <p:cNvSpPr>
              <a:spLocks noChangeArrowheads="1"/>
            </p:cNvSpPr>
            <p:nvPr/>
          </p:nvSpPr>
          <p:spPr bwMode="auto">
            <a:xfrm>
              <a:off x="3472" y="3118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2" name="Rectangle 28"/>
            <p:cNvSpPr>
              <a:spLocks noChangeArrowheads="1"/>
            </p:cNvSpPr>
            <p:nvPr/>
          </p:nvSpPr>
          <p:spPr bwMode="auto">
            <a:xfrm>
              <a:off x="3829" y="3118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3" name="Freeform 29"/>
            <p:cNvSpPr>
              <a:spLocks/>
            </p:cNvSpPr>
            <p:nvPr/>
          </p:nvSpPr>
          <p:spPr bwMode="auto">
            <a:xfrm>
              <a:off x="2509" y="3034"/>
              <a:ext cx="1557" cy="2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2" y="11"/>
                </a:cxn>
                <a:cxn ang="0">
                  <a:pos x="62" y="243"/>
                </a:cxn>
                <a:cxn ang="0">
                  <a:pos x="1142" y="243"/>
                </a:cxn>
                <a:cxn ang="0">
                  <a:pos x="1142" y="0"/>
                </a:cxn>
                <a:cxn ang="0">
                  <a:pos x="1499" y="0"/>
                </a:cxn>
                <a:cxn ang="0">
                  <a:pos x="1499" y="243"/>
                </a:cxn>
                <a:cxn ang="0">
                  <a:pos x="1557" y="243"/>
                </a:cxn>
              </a:cxnLst>
              <a:rect l="0" t="0" r="r" b="b"/>
              <a:pathLst>
                <a:path w="1557" h="243">
                  <a:moveTo>
                    <a:pt x="0" y="11"/>
                  </a:moveTo>
                  <a:lnTo>
                    <a:pt x="62" y="11"/>
                  </a:lnTo>
                  <a:lnTo>
                    <a:pt x="62" y="243"/>
                  </a:lnTo>
                  <a:lnTo>
                    <a:pt x="1142" y="243"/>
                  </a:lnTo>
                  <a:lnTo>
                    <a:pt x="1142" y="0"/>
                  </a:lnTo>
                  <a:lnTo>
                    <a:pt x="1499" y="0"/>
                  </a:lnTo>
                  <a:lnTo>
                    <a:pt x="1499" y="243"/>
                  </a:lnTo>
                  <a:lnTo>
                    <a:pt x="1557" y="243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4" name="Rectangle 30"/>
            <p:cNvSpPr>
              <a:spLocks noChangeArrowheads="1"/>
            </p:cNvSpPr>
            <p:nvPr/>
          </p:nvSpPr>
          <p:spPr bwMode="auto">
            <a:xfrm>
              <a:off x="2206" y="3540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5" name="Rectangle 31"/>
            <p:cNvSpPr>
              <a:spLocks noChangeArrowheads="1"/>
            </p:cNvSpPr>
            <p:nvPr/>
          </p:nvSpPr>
          <p:spPr bwMode="auto">
            <a:xfrm>
              <a:off x="2332" y="3540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429" y="3540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1752" y="3540"/>
              <a:ext cx="2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(OR)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752" y="354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121" y="354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472" y="354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3829" y="354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2" name="Freeform 38"/>
            <p:cNvSpPr>
              <a:spLocks/>
            </p:cNvSpPr>
            <p:nvPr/>
          </p:nvSpPr>
          <p:spPr bwMode="auto">
            <a:xfrm>
              <a:off x="2509" y="3456"/>
              <a:ext cx="1557" cy="24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2" y="10"/>
                </a:cxn>
                <a:cxn ang="0">
                  <a:pos x="62" y="242"/>
                </a:cxn>
                <a:cxn ang="0">
                  <a:pos x="426" y="242"/>
                </a:cxn>
                <a:cxn ang="0">
                  <a:pos x="426" y="0"/>
                </a:cxn>
                <a:cxn ang="0">
                  <a:pos x="1499" y="0"/>
                </a:cxn>
                <a:cxn ang="0">
                  <a:pos x="1499" y="242"/>
                </a:cxn>
                <a:cxn ang="0">
                  <a:pos x="1557" y="242"/>
                </a:cxn>
              </a:cxnLst>
              <a:rect l="0" t="0" r="r" b="b"/>
              <a:pathLst>
                <a:path w="1557" h="242">
                  <a:moveTo>
                    <a:pt x="0" y="10"/>
                  </a:moveTo>
                  <a:lnTo>
                    <a:pt x="62" y="10"/>
                  </a:lnTo>
                  <a:lnTo>
                    <a:pt x="62" y="242"/>
                  </a:lnTo>
                  <a:lnTo>
                    <a:pt x="426" y="242"/>
                  </a:lnTo>
                  <a:lnTo>
                    <a:pt x="426" y="0"/>
                  </a:lnTo>
                  <a:lnTo>
                    <a:pt x="1499" y="0"/>
                  </a:lnTo>
                  <a:lnTo>
                    <a:pt x="1499" y="242"/>
                  </a:lnTo>
                  <a:lnTo>
                    <a:pt x="1557" y="242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1765" y="3958"/>
              <a:ext cx="32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(NOT)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2232" y="3958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5" name="Line 41"/>
            <p:cNvSpPr>
              <a:spLocks noChangeShapeType="1"/>
            </p:cNvSpPr>
            <p:nvPr/>
          </p:nvSpPr>
          <p:spPr bwMode="auto">
            <a:xfrm>
              <a:off x="2213" y="3958"/>
              <a:ext cx="8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2752" y="396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3121" y="396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3472" y="396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69" name="Rectangle 45"/>
            <p:cNvSpPr>
              <a:spLocks noChangeArrowheads="1"/>
            </p:cNvSpPr>
            <p:nvPr/>
          </p:nvSpPr>
          <p:spPr bwMode="auto">
            <a:xfrm>
              <a:off x="3829" y="396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2509" y="3877"/>
              <a:ext cx="1557" cy="243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62" y="232"/>
                </a:cxn>
                <a:cxn ang="0">
                  <a:pos x="62" y="0"/>
                </a:cxn>
                <a:cxn ang="0">
                  <a:pos x="784" y="0"/>
                </a:cxn>
                <a:cxn ang="0">
                  <a:pos x="784" y="243"/>
                </a:cxn>
                <a:cxn ang="0">
                  <a:pos x="1499" y="243"/>
                </a:cxn>
                <a:cxn ang="0">
                  <a:pos x="1499" y="0"/>
                </a:cxn>
                <a:cxn ang="0">
                  <a:pos x="1557" y="0"/>
                </a:cxn>
              </a:cxnLst>
              <a:rect l="0" t="0" r="r" b="b"/>
              <a:pathLst>
                <a:path w="1557" h="243">
                  <a:moveTo>
                    <a:pt x="0" y="232"/>
                  </a:moveTo>
                  <a:lnTo>
                    <a:pt x="62" y="232"/>
                  </a:lnTo>
                  <a:lnTo>
                    <a:pt x="62" y="0"/>
                  </a:lnTo>
                  <a:lnTo>
                    <a:pt x="784" y="0"/>
                  </a:lnTo>
                  <a:lnTo>
                    <a:pt x="784" y="243"/>
                  </a:lnTo>
                  <a:lnTo>
                    <a:pt x="1499" y="243"/>
                  </a:lnTo>
                  <a:lnTo>
                    <a:pt x="1499" y="0"/>
                  </a:lnTo>
                  <a:lnTo>
                    <a:pt x="1557" y="0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1962151" y="1879600"/>
            <a:ext cx="8361363" cy="1047750"/>
            <a:chOff x="276" y="1184"/>
            <a:chExt cx="5267" cy="660"/>
          </a:xfrm>
        </p:grpSpPr>
        <p:sp>
          <p:nvSpPr>
            <p:cNvPr id="231472" name="Rectangle 48"/>
            <p:cNvSpPr>
              <a:spLocks noChangeArrowheads="1"/>
            </p:cNvSpPr>
            <p:nvPr/>
          </p:nvSpPr>
          <p:spPr bwMode="auto">
            <a:xfrm>
              <a:off x="2836" y="1578"/>
              <a:ext cx="39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OR gate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3" name="Rectangle 49"/>
            <p:cNvSpPr>
              <a:spLocks noChangeArrowheads="1"/>
            </p:cNvSpPr>
            <p:nvPr/>
          </p:nvSpPr>
          <p:spPr bwMode="auto">
            <a:xfrm>
              <a:off x="2161" y="1189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2160" y="1382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5" name="Freeform 51"/>
            <p:cNvSpPr>
              <a:spLocks noEditPoints="1"/>
            </p:cNvSpPr>
            <p:nvPr/>
          </p:nvSpPr>
          <p:spPr bwMode="auto">
            <a:xfrm>
              <a:off x="2264" y="1250"/>
              <a:ext cx="984" cy="198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0"/>
                </a:cxn>
                <a:cxn ang="0">
                  <a:pos x="305" y="198"/>
                </a:cxn>
                <a:cxn ang="0">
                  <a:pos x="0" y="198"/>
                </a:cxn>
                <a:cxn ang="0">
                  <a:pos x="984" y="93"/>
                </a:cxn>
                <a:cxn ang="0">
                  <a:pos x="680" y="93"/>
                </a:cxn>
              </a:cxnLst>
              <a:rect l="0" t="0" r="r" b="b"/>
              <a:pathLst>
                <a:path w="984" h="198">
                  <a:moveTo>
                    <a:pt x="305" y="0"/>
                  </a:moveTo>
                  <a:lnTo>
                    <a:pt x="0" y="0"/>
                  </a:lnTo>
                  <a:moveTo>
                    <a:pt x="305" y="198"/>
                  </a:moveTo>
                  <a:lnTo>
                    <a:pt x="0" y="198"/>
                  </a:lnTo>
                  <a:moveTo>
                    <a:pt x="984" y="93"/>
                  </a:moveTo>
                  <a:lnTo>
                    <a:pt x="680" y="9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2543" y="1188"/>
              <a:ext cx="405" cy="319"/>
            </a:xfrm>
            <a:custGeom>
              <a:avLst/>
              <a:gdLst/>
              <a:ahLst/>
              <a:cxnLst>
                <a:cxn ang="0">
                  <a:pos x="3" y="146"/>
                </a:cxn>
                <a:cxn ang="0">
                  <a:pos x="22" y="72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3" y="0"/>
                </a:cxn>
                <a:cxn ang="0">
                  <a:pos x="190" y="73"/>
                </a:cxn>
                <a:cxn ang="0">
                  <a:pos x="189" y="77"/>
                </a:cxn>
                <a:cxn ang="0">
                  <a:pos x="63" y="150"/>
                </a:cxn>
                <a:cxn ang="0">
                  <a:pos x="0" y="150"/>
                </a:cxn>
                <a:cxn ang="0">
                  <a:pos x="3" y="146"/>
                </a:cxn>
              </a:cxnLst>
              <a:rect l="0" t="0" r="r" b="b"/>
              <a:pathLst>
                <a:path w="190" h="150">
                  <a:moveTo>
                    <a:pt x="3" y="146"/>
                  </a:moveTo>
                  <a:cubicBezTo>
                    <a:pt x="15" y="123"/>
                    <a:pt x="22" y="98"/>
                    <a:pt x="22" y="72"/>
                  </a:cubicBezTo>
                  <a:cubicBezTo>
                    <a:pt x="22" y="48"/>
                    <a:pt x="16" y="25"/>
                    <a:pt x="4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115" y="0"/>
                    <a:pt x="164" y="28"/>
                    <a:pt x="190" y="73"/>
                  </a:cubicBezTo>
                  <a:cubicBezTo>
                    <a:pt x="189" y="77"/>
                    <a:pt x="189" y="77"/>
                    <a:pt x="189" y="77"/>
                  </a:cubicBezTo>
                  <a:cubicBezTo>
                    <a:pt x="163" y="122"/>
                    <a:pt x="115" y="150"/>
                    <a:pt x="6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6"/>
                    <a:pt x="3" y="146"/>
                    <a:pt x="3" y="146"/>
                  </a:cubicBezTo>
                  <a:close/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299" y="1278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8" name="Rectangle 54"/>
            <p:cNvSpPr>
              <a:spLocks noChangeArrowheads="1"/>
            </p:cNvSpPr>
            <p:nvPr/>
          </p:nvSpPr>
          <p:spPr bwMode="auto">
            <a:xfrm>
              <a:off x="3414" y="1278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79" name="Rectangle 55"/>
            <p:cNvSpPr>
              <a:spLocks noChangeArrowheads="1"/>
            </p:cNvSpPr>
            <p:nvPr/>
          </p:nvSpPr>
          <p:spPr bwMode="auto">
            <a:xfrm>
              <a:off x="3512" y="1278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666" y="1278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1" name="Rectangle 57"/>
            <p:cNvSpPr>
              <a:spLocks noChangeArrowheads="1"/>
            </p:cNvSpPr>
            <p:nvPr/>
          </p:nvSpPr>
          <p:spPr bwMode="auto">
            <a:xfrm>
              <a:off x="3763" y="1278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2" name="Rectangle 58"/>
            <p:cNvSpPr>
              <a:spLocks noChangeArrowheads="1"/>
            </p:cNvSpPr>
            <p:nvPr/>
          </p:nvSpPr>
          <p:spPr bwMode="auto">
            <a:xfrm>
              <a:off x="277" y="1184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3" name="Rectangle 59"/>
            <p:cNvSpPr>
              <a:spLocks noChangeArrowheads="1"/>
            </p:cNvSpPr>
            <p:nvPr/>
          </p:nvSpPr>
          <p:spPr bwMode="auto">
            <a:xfrm>
              <a:off x="276" y="1385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4" name="Rectangle 60"/>
            <p:cNvSpPr>
              <a:spLocks noChangeArrowheads="1"/>
            </p:cNvSpPr>
            <p:nvPr/>
          </p:nvSpPr>
          <p:spPr bwMode="auto">
            <a:xfrm>
              <a:off x="1414" y="1278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5" name="Rectangle 61"/>
            <p:cNvSpPr>
              <a:spLocks noChangeArrowheads="1"/>
            </p:cNvSpPr>
            <p:nvPr/>
          </p:nvSpPr>
          <p:spPr bwMode="auto">
            <a:xfrm>
              <a:off x="1529" y="1278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6" name="Rectangle 62"/>
            <p:cNvSpPr>
              <a:spLocks noChangeArrowheads="1"/>
            </p:cNvSpPr>
            <p:nvPr/>
          </p:nvSpPr>
          <p:spPr bwMode="auto">
            <a:xfrm>
              <a:off x="1627" y="1278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7" name="Rectangle 63"/>
            <p:cNvSpPr>
              <a:spLocks noChangeArrowheads="1"/>
            </p:cNvSpPr>
            <p:nvPr/>
          </p:nvSpPr>
          <p:spPr bwMode="auto">
            <a:xfrm>
              <a:off x="1786" y="1274"/>
              <a:ext cx="4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8" name="Rectangle 64"/>
            <p:cNvSpPr>
              <a:spLocks noChangeArrowheads="1"/>
            </p:cNvSpPr>
            <p:nvPr/>
          </p:nvSpPr>
          <p:spPr bwMode="auto">
            <a:xfrm>
              <a:off x="1808" y="1278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89" name="Freeform 65"/>
            <p:cNvSpPr>
              <a:spLocks/>
            </p:cNvSpPr>
            <p:nvPr/>
          </p:nvSpPr>
          <p:spPr bwMode="auto">
            <a:xfrm>
              <a:off x="680" y="1188"/>
              <a:ext cx="381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103" y="148"/>
                </a:cxn>
                <a:cxn ang="0">
                  <a:pos x="179" y="75"/>
                </a:cxn>
                <a:cxn ang="0">
                  <a:pos x="105" y="0"/>
                </a:cxn>
                <a:cxn ang="0">
                  <a:pos x="0" y="0"/>
                </a:cxn>
              </a:cxnLst>
              <a:rect l="0" t="0" r="r" b="b"/>
              <a:pathLst>
                <a:path w="179" h="149">
                  <a:moveTo>
                    <a:pt x="0" y="0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44" y="148"/>
                    <a:pt x="179" y="115"/>
                    <a:pt x="179" y="75"/>
                  </a:cubicBezTo>
                  <a:cubicBezTo>
                    <a:pt x="179" y="34"/>
                    <a:pt x="146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0" name="Freeform 66"/>
            <p:cNvSpPr>
              <a:spLocks noEditPoints="1"/>
            </p:cNvSpPr>
            <p:nvPr/>
          </p:nvSpPr>
          <p:spPr bwMode="auto">
            <a:xfrm>
              <a:off x="377" y="1248"/>
              <a:ext cx="984" cy="195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0"/>
                </a:cxn>
                <a:cxn ang="0">
                  <a:pos x="305" y="195"/>
                </a:cxn>
                <a:cxn ang="0">
                  <a:pos x="0" y="195"/>
                </a:cxn>
                <a:cxn ang="0">
                  <a:pos x="984" y="93"/>
                </a:cxn>
                <a:cxn ang="0">
                  <a:pos x="680" y="93"/>
                </a:cxn>
              </a:cxnLst>
              <a:rect l="0" t="0" r="r" b="b"/>
              <a:pathLst>
                <a:path w="984" h="195">
                  <a:moveTo>
                    <a:pt x="305" y="0"/>
                  </a:moveTo>
                  <a:lnTo>
                    <a:pt x="0" y="0"/>
                  </a:lnTo>
                  <a:moveTo>
                    <a:pt x="305" y="195"/>
                  </a:moveTo>
                  <a:lnTo>
                    <a:pt x="0" y="195"/>
                  </a:lnTo>
                  <a:moveTo>
                    <a:pt x="984" y="93"/>
                  </a:moveTo>
                  <a:lnTo>
                    <a:pt x="680" y="9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1" name="Rectangle 67"/>
            <p:cNvSpPr>
              <a:spLocks noChangeArrowheads="1"/>
            </p:cNvSpPr>
            <p:nvPr/>
          </p:nvSpPr>
          <p:spPr bwMode="auto">
            <a:xfrm>
              <a:off x="865" y="1580"/>
              <a:ext cx="49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AND gate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4087" y="1276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5185" y="1278"/>
              <a:ext cx="10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Z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5327" y="1278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5426" y="1278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6" name="Line 72"/>
            <p:cNvSpPr>
              <a:spLocks noChangeShapeType="1"/>
            </p:cNvSpPr>
            <p:nvPr/>
          </p:nvSpPr>
          <p:spPr bwMode="auto">
            <a:xfrm>
              <a:off x="5431" y="1275"/>
              <a:ext cx="8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7" name="Freeform 73"/>
            <p:cNvSpPr>
              <a:spLocks/>
            </p:cNvSpPr>
            <p:nvPr/>
          </p:nvSpPr>
          <p:spPr bwMode="auto">
            <a:xfrm>
              <a:off x="4586" y="1205"/>
              <a:ext cx="223" cy="2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5"/>
                </a:cxn>
                <a:cxn ang="0">
                  <a:pos x="223" y="14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3" h="285">
                  <a:moveTo>
                    <a:pt x="0" y="0"/>
                  </a:moveTo>
                  <a:lnTo>
                    <a:pt x="0" y="285"/>
                  </a:lnTo>
                  <a:lnTo>
                    <a:pt x="223" y="1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8" name="Freeform 74"/>
            <p:cNvSpPr>
              <a:spLocks noEditPoints="1"/>
            </p:cNvSpPr>
            <p:nvPr/>
          </p:nvSpPr>
          <p:spPr bwMode="auto">
            <a:xfrm>
              <a:off x="4189" y="1341"/>
              <a:ext cx="976" cy="1"/>
            </a:xfrm>
            <a:custGeom>
              <a:avLst/>
              <a:gdLst/>
              <a:ahLst/>
              <a:cxnLst>
                <a:cxn ang="0">
                  <a:pos x="976" y="0"/>
                </a:cxn>
                <a:cxn ang="0">
                  <a:pos x="671" y="0"/>
                </a:cxn>
                <a:cxn ang="0">
                  <a:pos x="397" y="0"/>
                </a:cxn>
                <a:cxn ang="0">
                  <a:pos x="0" y="0"/>
                </a:cxn>
              </a:cxnLst>
              <a:rect l="0" t="0" r="r" b="b"/>
              <a:pathLst>
                <a:path w="976">
                  <a:moveTo>
                    <a:pt x="976" y="0"/>
                  </a:moveTo>
                  <a:lnTo>
                    <a:pt x="671" y="0"/>
                  </a:lnTo>
                  <a:moveTo>
                    <a:pt x="397" y="0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499" name="Oval 75"/>
            <p:cNvSpPr>
              <a:spLocks noChangeArrowheads="1"/>
            </p:cNvSpPr>
            <p:nvPr/>
          </p:nvSpPr>
          <p:spPr bwMode="auto">
            <a:xfrm>
              <a:off x="4809" y="1307"/>
              <a:ext cx="75" cy="75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4520" y="1566"/>
              <a:ext cx="60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NOT gate or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501" name="Rectangle 77"/>
            <p:cNvSpPr>
              <a:spLocks noChangeArrowheads="1"/>
            </p:cNvSpPr>
            <p:nvPr/>
          </p:nvSpPr>
          <p:spPr bwMode="auto">
            <a:xfrm>
              <a:off x="4632" y="1700"/>
              <a:ext cx="3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inverter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22B594-C4D2-4E45-B66D-238BFE45D04C}"/>
                  </a:ext>
                </a:extLst>
              </p14:cNvPr>
              <p14:cNvContentPartPr/>
              <p14:nvPr/>
            </p14:nvContentPartPr>
            <p14:xfrm>
              <a:off x="7688520" y="5643720"/>
              <a:ext cx="232560" cy="10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22B594-C4D2-4E45-B66D-238BFE45D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9160" y="5634360"/>
                <a:ext cx="25128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Logic Diagrams and Expressions</a:t>
            </a:r>
          </a:p>
        </p:txBody>
      </p:sp>
      <p:sp>
        <p:nvSpPr>
          <p:cNvPr id="23558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1985964" y="4906963"/>
            <a:ext cx="8296275" cy="1479550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Boolean equations, truth tables and logic diagrams describe the same function!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Truth tables are unique, but expressions and logic diagrams are not. This gives flexibility in implementing functions.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5670551" y="2568576"/>
            <a:ext cx="4708525" cy="1920875"/>
            <a:chOff x="2612" y="1618"/>
            <a:chExt cx="2966" cy="1210"/>
          </a:xfrm>
        </p:grpSpPr>
        <p:sp>
          <p:nvSpPr>
            <p:cNvPr id="235661" name="Rectangle 141"/>
            <p:cNvSpPr>
              <a:spLocks noChangeArrowheads="1"/>
            </p:cNvSpPr>
            <p:nvPr/>
          </p:nvSpPr>
          <p:spPr bwMode="auto">
            <a:xfrm>
              <a:off x="2617" y="1901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62" name="Rectangle 142"/>
            <p:cNvSpPr>
              <a:spLocks noChangeArrowheads="1"/>
            </p:cNvSpPr>
            <p:nvPr/>
          </p:nvSpPr>
          <p:spPr bwMode="auto">
            <a:xfrm>
              <a:off x="2618" y="2328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159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235654" name="Freeform 134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55" name="Freeform 135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56" name="Freeform 136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57" name="Freeform 137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58" name="Freeform 138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59" name="Freeform 139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0" name="Freeform 140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3" name="Freeform 143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4" name="Freeform 144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5" name="Freeform 145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6" name="Freeform 146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7" name="Freeform 147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8" name="Freeform 148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69" name="Freeform 149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70" name="Freeform 150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71" name="Freeform 151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72" name="Freeform 152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73" name="Freeform 153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74" name="Freeform 154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75" name="Freeform 155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76" name="Freeform 156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5677" name="Rectangle 157"/>
            <p:cNvSpPr>
              <a:spLocks noChangeArrowheads="1"/>
            </p:cNvSpPr>
            <p:nvPr/>
          </p:nvSpPr>
          <p:spPr bwMode="auto">
            <a:xfrm>
              <a:off x="5489" y="2310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78" name="Rectangle 158"/>
            <p:cNvSpPr>
              <a:spLocks noChangeArrowheads="1"/>
            </p:cNvSpPr>
            <p:nvPr/>
          </p:nvSpPr>
          <p:spPr bwMode="auto">
            <a:xfrm>
              <a:off x="2612" y="2654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585" name="Text Box 65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Logic Diagram</a:t>
              </a:r>
            </a:p>
          </p:txBody>
        </p:sp>
      </p:grpSp>
      <p:grpSp>
        <p:nvGrpSpPr>
          <p:cNvPr id="4" name="Group 178"/>
          <p:cNvGrpSpPr>
            <a:grpSpLocks/>
          </p:cNvGrpSpPr>
          <p:nvPr/>
        </p:nvGrpSpPr>
        <p:grpSpPr bwMode="auto">
          <a:xfrm>
            <a:off x="6205538" y="1171575"/>
            <a:ext cx="3357562" cy="1155700"/>
            <a:chOff x="2949" y="738"/>
            <a:chExt cx="2115" cy="728"/>
          </a:xfrm>
        </p:grpSpPr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Logic Equation</a:t>
              </a:r>
            </a:p>
          </p:txBody>
        </p:sp>
        <p:grpSp>
          <p:nvGrpSpPr>
            <p:cNvPr id="5" name="Group 177"/>
            <p:cNvGrpSpPr>
              <a:grpSpLocks/>
            </p:cNvGrpSpPr>
            <p:nvPr/>
          </p:nvGrpSpPr>
          <p:grpSpPr bwMode="auto">
            <a:xfrm>
              <a:off x="3172" y="1140"/>
              <a:ext cx="1204" cy="326"/>
              <a:chOff x="3172" y="1140"/>
              <a:chExt cx="1204" cy="326"/>
            </a:xfrm>
          </p:grpSpPr>
          <p:sp>
            <p:nvSpPr>
              <p:cNvPr id="235684" name="Line 164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85" name="Rectangle 165"/>
              <p:cNvSpPr>
                <a:spLocks noChangeArrowheads="1"/>
              </p:cNvSpPr>
              <p:nvPr/>
            </p:nvSpPr>
            <p:spPr bwMode="auto">
              <a:xfrm>
                <a:off x="4211" y="1168"/>
                <a:ext cx="16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87" name="Rectangle 167"/>
              <p:cNvSpPr>
                <a:spLocks noChangeArrowheads="1"/>
              </p:cNvSpPr>
              <p:nvPr/>
            </p:nvSpPr>
            <p:spPr bwMode="auto">
              <a:xfrm>
                <a:off x="3964" y="1168"/>
                <a:ext cx="17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88" name="Rectangle 168"/>
              <p:cNvSpPr>
                <a:spLocks noChangeArrowheads="1"/>
              </p:cNvSpPr>
              <p:nvPr/>
            </p:nvSpPr>
            <p:spPr bwMode="auto">
              <a:xfrm>
                <a:off x="3933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89" name="Rectangle 169"/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90" name="Rectangle 170"/>
              <p:cNvSpPr>
                <a:spLocks noChangeArrowheads="1"/>
              </p:cNvSpPr>
              <p:nvPr/>
            </p:nvSpPr>
            <p:spPr bwMode="auto">
              <a:xfrm>
                <a:off x="350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91" name="Rectangle 171"/>
              <p:cNvSpPr>
                <a:spLocks noChangeArrowheads="1"/>
              </p:cNvSpPr>
              <p:nvPr/>
            </p:nvSpPr>
            <p:spPr bwMode="auto">
              <a:xfrm>
                <a:off x="331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92" name="Rectangle 172"/>
              <p:cNvSpPr>
                <a:spLocks noChangeArrowheads="1"/>
              </p:cNvSpPr>
              <p:nvPr/>
            </p:nvSpPr>
            <p:spPr bwMode="auto">
              <a:xfrm>
                <a:off x="3172" y="1168"/>
                <a:ext cx="15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94" name="Rectangle 174"/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42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95" name="Rectangle 175"/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42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2422525" y="1150939"/>
            <a:ext cx="3060700" cy="3711575"/>
            <a:chOff x="566" y="725"/>
            <a:chExt cx="1928" cy="2338"/>
          </a:xfrm>
        </p:grpSpPr>
        <p:sp>
          <p:nvSpPr>
            <p:cNvPr id="235583" name="Text Box 63"/>
            <p:cNvSpPr txBox="1">
              <a:spLocks noChangeArrowheads="1"/>
            </p:cNvSpPr>
            <p:nvPr/>
          </p:nvSpPr>
          <p:spPr bwMode="auto">
            <a:xfrm>
              <a:off x="918" y="725"/>
              <a:ext cx="11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Truth Table</a:t>
              </a:r>
            </a:p>
          </p:txBody>
        </p:sp>
        <p:grpSp>
          <p:nvGrpSpPr>
            <p:cNvPr id="7" name="Group 88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235609" name="Rectangle 89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5610" name="Rectangle 90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1 1 1</a:t>
                </a:r>
              </a:p>
            </p:txBody>
          </p:sp>
          <p:sp>
            <p:nvSpPr>
              <p:cNvPr id="235611" name="Rectangle 91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5612" name="Rectangle 92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1 1 0</a:t>
                </a:r>
              </a:p>
            </p:txBody>
          </p:sp>
          <p:sp>
            <p:nvSpPr>
              <p:cNvPr id="235613" name="Rectangle 93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5614" name="Rectangle 94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1 0 1</a:t>
                </a:r>
              </a:p>
            </p:txBody>
          </p:sp>
          <p:sp>
            <p:nvSpPr>
              <p:cNvPr id="235615" name="Rectangle 95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5616" name="Rectangle 96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1 0 0</a:t>
                </a:r>
              </a:p>
            </p:txBody>
          </p:sp>
          <p:sp>
            <p:nvSpPr>
              <p:cNvPr id="235617" name="Rectangle 97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35618" name="Rectangle 98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0 1 1</a:t>
                </a:r>
              </a:p>
            </p:txBody>
          </p:sp>
          <p:sp>
            <p:nvSpPr>
              <p:cNvPr id="235619" name="Rectangle 99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35620" name="Rectangle 100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0 1 0</a:t>
                </a:r>
              </a:p>
            </p:txBody>
          </p:sp>
          <p:sp>
            <p:nvSpPr>
              <p:cNvPr id="235621" name="Rectangle 101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5622" name="Rectangle 102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0 0 1</a:t>
                </a:r>
              </a:p>
            </p:txBody>
          </p:sp>
          <p:sp>
            <p:nvSpPr>
              <p:cNvPr id="235623" name="Rectangle 103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35624" name="Rectangle 104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0 0 0</a:t>
                </a:r>
              </a:p>
            </p:txBody>
          </p:sp>
          <p:sp>
            <p:nvSpPr>
              <p:cNvPr id="235625" name="Rectangle 105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26" name="Rectangle 106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X Y Z</a:t>
                </a:r>
              </a:p>
            </p:txBody>
          </p:sp>
          <p:sp>
            <p:nvSpPr>
              <p:cNvPr id="235627" name="Line 107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28" name="Line 108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29" name="Line 109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0" name="Line 110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1" name="Line 111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2" name="Line 112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3" name="Line 113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4" name="Line 114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5" name="Line 115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6" name="Line 116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7" name="Line 117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8" name="Line 118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39" name="Line 119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5641" name="Rectangle 121"/>
            <p:cNvSpPr>
              <a:spLocks noChangeArrowheads="1"/>
            </p:cNvSpPr>
            <p:nvPr/>
          </p:nvSpPr>
          <p:spPr bwMode="auto">
            <a:xfrm>
              <a:off x="2360" y="995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42" name="Rectangle 122"/>
            <p:cNvSpPr>
              <a:spLocks noChangeArrowheads="1"/>
            </p:cNvSpPr>
            <p:nvPr/>
          </p:nvSpPr>
          <p:spPr bwMode="auto">
            <a:xfrm>
              <a:off x="2227" y="995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162"/>
            <p:cNvGrpSpPr>
              <a:grpSpLocks/>
            </p:cNvGrpSpPr>
            <p:nvPr/>
          </p:nvGrpSpPr>
          <p:grpSpPr bwMode="auto">
            <a:xfrm>
              <a:off x="2073" y="1000"/>
              <a:ext cx="108" cy="174"/>
              <a:chOff x="2073" y="1000"/>
              <a:chExt cx="108" cy="174"/>
            </a:xfrm>
          </p:grpSpPr>
          <p:sp>
            <p:nvSpPr>
              <p:cNvPr id="235640" name="Line 120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643" name="Rectangle 12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10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5644" name="Rectangle 124"/>
            <p:cNvSpPr>
              <a:spLocks noChangeArrowheads="1"/>
            </p:cNvSpPr>
            <p:nvPr/>
          </p:nvSpPr>
          <p:spPr bwMode="auto">
            <a:xfrm>
              <a:off x="2018" y="995"/>
              <a:ext cx="5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45" name="Rectangle 125"/>
            <p:cNvSpPr>
              <a:spLocks noChangeArrowheads="1"/>
            </p:cNvSpPr>
            <p:nvPr/>
          </p:nvSpPr>
          <p:spPr bwMode="auto">
            <a:xfrm>
              <a:off x="1681" y="995"/>
              <a:ext cx="14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46" name="Rectangle 126"/>
            <p:cNvSpPr>
              <a:spLocks noChangeArrowheads="1"/>
            </p:cNvSpPr>
            <p:nvPr/>
          </p:nvSpPr>
          <p:spPr bwMode="auto">
            <a:xfrm>
              <a:off x="1628" y="995"/>
              <a:ext cx="5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47" name="Rectangle 127"/>
            <p:cNvSpPr>
              <a:spLocks noChangeArrowheads="1"/>
            </p:cNvSpPr>
            <p:nvPr/>
          </p:nvSpPr>
          <p:spPr bwMode="auto">
            <a:xfrm>
              <a:off x="1455" y="995"/>
              <a:ext cx="5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48" name="Rectangle 128"/>
            <p:cNvSpPr>
              <a:spLocks noChangeArrowheads="1"/>
            </p:cNvSpPr>
            <p:nvPr/>
          </p:nvSpPr>
          <p:spPr bwMode="auto">
            <a:xfrm>
              <a:off x="1327" y="995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49" name="Rectangle 129"/>
            <p:cNvSpPr>
              <a:spLocks noChangeArrowheads="1"/>
            </p:cNvSpPr>
            <p:nvPr/>
          </p:nvSpPr>
          <p:spPr bwMode="auto">
            <a:xfrm>
              <a:off x="2260" y="978"/>
              <a:ext cx="8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×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50" name="Rectangle 130"/>
            <p:cNvSpPr>
              <a:spLocks noChangeArrowheads="1"/>
            </p:cNvSpPr>
            <p:nvPr/>
          </p:nvSpPr>
          <p:spPr bwMode="auto">
            <a:xfrm>
              <a:off x="1895" y="981"/>
              <a:ext cx="8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51" name="Rectangle 131"/>
            <p:cNvSpPr>
              <a:spLocks noChangeArrowheads="1"/>
            </p:cNvSpPr>
            <p:nvPr/>
          </p:nvSpPr>
          <p:spPr bwMode="auto">
            <a:xfrm>
              <a:off x="1508" y="969"/>
              <a:ext cx="8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D35E9D-AA3B-4FB0-AC54-3E25EC3CEA76}"/>
                  </a:ext>
                </a:extLst>
              </p14:cNvPr>
              <p14:cNvContentPartPr/>
              <p14:nvPr/>
            </p14:nvContentPartPr>
            <p14:xfrm>
              <a:off x="3402360" y="1366200"/>
              <a:ext cx="5866920" cy="500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D35E9D-AA3B-4FB0-AC54-3E25EC3CE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3000" y="1356840"/>
                <a:ext cx="5885640" cy="501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451" y="0"/>
            <a:ext cx="6727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Postulates of Boolean Algebra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1447801"/>
            <a:ext cx="78799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Three basic logic operations, AND, OR &amp; NOT</a:t>
            </a:r>
          </a:p>
          <a:p>
            <a:pPr>
              <a:buFont typeface="Wingdings" pitchFamily="2" charset="2"/>
              <a:buChar char="q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1.   0.0 = 0                   6.     0 + 1 = 1</a:t>
            </a:r>
          </a:p>
          <a:p>
            <a:pPr>
              <a:buFont typeface="Wingdings" pitchFamily="2" charset="2"/>
              <a:buChar char="q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2.   0.1 = 0                   7.     1 + 0 = 1</a:t>
            </a:r>
          </a:p>
          <a:p>
            <a:pPr>
              <a:buFont typeface="Wingdings" pitchFamily="2" charset="2"/>
              <a:buChar char="q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3.   1.0 = 0                   8.    1 + 1 = 1</a:t>
            </a:r>
          </a:p>
          <a:p>
            <a:pPr>
              <a:buFont typeface="Wingdings" pitchFamily="2" charset="2"/>
              <a:buChar char="q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4.   1.1 = 1                   9.      1  = 0</a:t>
            </a:r>
          </a:p>
          <a:p>
            <a:pPr>
              <a:buFont typeface="Wingdings" pitchFamily="2" charset="2"/>
              <a:buChar char="q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5.   0+0 = 0                10.      0 = 1</a:t>
            </a:r>
          </a:p>
          <a:p>
            <a:pPr>
              <a:buFont typeface="Wingdings" pitchFamily="2" charset="2"/>
              <a:buChar char="q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686264" y="4953000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5791200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575608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is a symbol  used to represent logical quantity, Any single variable can have a 1 or a 0 value.</a:t>
            </a: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Complement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is the inverse of a variable and is indicated by a bar over the variable, e.g.,  A</a:t>
            </a: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Literal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is a variable or the complement of a variable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1752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A0F9F3-71EF-4534-A220-4D8ABED59EBD}"/>
                  </a:ext>
                </a:extLst>
              </p14:cNvPr>
              <p14:cNvContentPartPr/>
              <p14:nvPr/>
            </p14:nvContentPartPr>
            <p14:xfrm>
              <a:off x="2027160" y="2705760"/>
              <a:ext cx="9653400" cy="414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A0F9F3-71EF-4534-A220-4D8ABED59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800" y="2696400"/>
                <a:ext cx="9672120" cy="416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9E99E-D262-45D5-A48F-913531B0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3" y="193769"/>
            <a:ext cx="6200000" cy="455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3C30F4-6C51-4484-B020-A1FE73F6F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5" y="1049413"/>
            <a:ext cx="9500253" cy="323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82BC4-3475-4D16-B7C0-CD5CE161E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95" y="1423961"/>
            <a:ext cx="4029099" cy="38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551DD-8FE0-49FA-97B6-DC5582C90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95" y="2014182"/>
            <a:ext cx="10317718" cy="45191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C283B8-65DE-4553-9FDC-2160353C41C0}"/>
                  </a:ext>
                </a:extLst>
              </p14:cNvPr>
              <p14:cNvContentPartPr/>
              <p14:nvPr/>
            </p14:nvContentPartPr>
            <p14:xfrm>
              <a:off x="1839600" y="1384200"/>
              <a:ext cx="8483400" cy="519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C283B8-65DE-4553-9FDC-2160353C41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240" y="1374840"/>
                <a:ext cx="850212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2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8AD08-463E-4858-BC13-BA16317D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0" y="1166191"/>
            <a:ext cx="11497000" cy="19282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FEA8EE-FC6D-41A6-9ABA-D90AD121D1CC}"/>
                  </a:ext>
                </a:extLst>
              </p14:cNvPr>
              <p14:cNvContentPartPr/>
              <p14:nvPr/>
            </p14:nvContentPartPr>
            <p14:xfrm>
              <a:off x="1464480" y="1598400"/>
              <a:ext cx="8608680" cy="144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FEA8EE-FC6D-41A6-9ABA-D90AD121D1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120" y="1589040"/>
                <a:ext cx="8627400" cy="14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9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B20904-B63F-4E80-B7DF-389C6C6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86" y="0"/>
            <a:ext cx="3510617" cy="551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1A1C03-9D85-4FC4-8C5D-CD1B11315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8" y="1022778"/>
            <a:ext cx="10762089" cy="48124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09B8CB-FE6E-44CC-B910-33416E1643CC}"/>
                  </a:ext>
                </a:extLst>
              </p14:cNvPr>
              <p14:cNvContentPartPr/>
              <p14:nvPr/>
            </p14:nvContentPartPr>
            <p14:xfrm>
              <a:off x="482040" y="1330560"/>
              <a:ext cx="10144800" cy="447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09B8CB-FE6E-44CC-B910-33416E164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680" y="1321200"/>
                <a:ext cx="10163520" cy="44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472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AEBF9-B377-445D-86EC-699CFFA5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86" y="132522"/>
            <a:ext cx="3779732" cy="497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EBE47-3F9F-4688-9737-4D53142C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4" y="1240045"/>
            <a:ext cx="10873597" cy="51020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EB0B20-33CD-4C0C-887D-6BE930AD53B7}"/>
                  </a:ext>
                </a:extLst>
              </p14:cNvPr>
              <p14:cNvContentPartPr/>
              <p14:nvPr/>
            </p14:nvContentPartPr>
            <p14:xfrm>
              <a:off x="3947040" y="2116440"/>
              <a:ext cx="3983040" cy="404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EB0B20-33CD-4C0C-887D-6BE930AD53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680" y="2107080"/>
                <a:ext cx="4001760" cy="40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6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2B10-3C82-4C70-BFA0-FEF78858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131" y="0"/>
            <a:ext cx="8822635" cy="4697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analog and digital signal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6E50EB-0933-4ED1-B158-41F3F4C6F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1913"/>
              </p:ext>
            </p:extLst>
          </p:nvPr>
        </p:nvGraphicFramePr>
        <p:xfrm>
          <a:off x="1417982" y="774761"/>
          <a:ext cx="8600662" cy="5308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0331">
                  <a:extLst>
                    <a:ext uri="{9D8B030D-6E8A-4147-A177-3AD203B41FA5}">
                      <a16:colId xmlns:a16="http://schemas.microsoft.com/office/drawing/2014/main" val="2867795406"/>
                    </a:ext>
                  </a:extLst>
                </a:gridCol>
                <a:gridCol w="4300331">
                  <a:extLst>
                    <a:ext uri="{9D8B030D-6E8A-4147-A177-3AD203B41FA5}">
                      <a16:colId xmlns:a16="http://schemas.microsoft.com/office/drawing/2014/main" val="2589300214"/>
                    </a:ext>
                  </a:extLst>
                </a:gridCol>
              </a:tblGrid>
              <a:tr h="52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signals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signals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933403591"/>
                  </a:ext>
                </a:extLst>
              </a:tr>
              <a:tr h="423529"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signals are difficult to get analysed at first.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signals are easy to analyse.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48615901"/>
                  </a:ext>
                </a:extLst>
              </a:tr>
              <a:tr h="423529"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signals are more accurate than digital signals.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signals are less accurate.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42248110"/>
                  </a:ext>
                </a:extLst>
              </a:tr>
              <a:tr h="423529"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signals take time to be stored. It has infinite memory.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signals can be easily stored.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50494528"/>
                  </a:ext>
                </a:extLst>
              </a:tr>
              <a:tr h="686398"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record an analog signal, the technique used, preserves the original signals.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recording digital signal, the sampled signals are taken and preserved.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19222614"/>
                  </a:ext>
                </a:extLst>
              </a:tr>
              <a:tr h="423529"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 continuous representation of signals in analog signals.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 discontinuous representation of signals in digital signals.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281400"/>
                  </a:ext>
                </a:extLst>
              </a:tr>
              <a:tr h="423529"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signals produce too much noise.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signals do not produce noise.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0307897"/>
                  </a:ext>
                </a:extLst>
              </a:tr>
              <a:tr h="686398"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 of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signals are Human voice, Thermometer, Analog phones etc.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 of digital signals are Computers, Digital Phones, Digital pens, etc.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11661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5749D8-80AE-4E0D-9D60-6D98E263229F}"/>
                  </a:ext>
                </a:extLst>
              </p14:cNvPr>
              <p14:cNvContentPartPr/>
              <p14:nvPr/>
            </p14:nvContentPartPr>
            <p14:xfrm>
              <a:off x="6920640" y="2884320"/>
              <a:ext cx="5036400" cy="221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5749D8-80AE-4E0D-9D60-6D98E2632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1280" y="2874960"/>
                <a:ext cx="5055120" cy="22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0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3C8EDF-2A33-42C0-8E4A-7CADAFA29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45" y="186086"/>
            <a:ext cx="8638741" cy="64858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FCE939-8C09-4131-981D-ACC14A7047B5}"/>
                  </a:ext>
                </a:extLst>
              </p14:cNvPr>
              <p14:cNvContentPartPr/>
              <p14:nvPr/>
            </p14:nvContentPartPr>
            <p14:xfrm>
              <a:off x="5911560" y="2830680"/>
              <a:ext cx="2232720" cy="270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FCE939-8C09-4131-981D-ACC14A7047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2200" y="2821320"/>
                <a:ext cx="225144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05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Commutative Laws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996238" cy="4525963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commutative law of addition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for two variables is written as: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A+B = B+A</a:t>
            </a:r>
          </a:p>
          <a:p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commutative law of multiplication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for two variables is written as: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AB = BA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2" name="Picture 4" descr="or-ga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140994" y="2693194"/>
            <a:ext cx="446088" cy="1016000"/>
          </a:xfrm>
          <a:prstGeom prst="rect">
            <a:avLst/>
          </a:prstGeom>
          <a:noFill/>
        </p:spPr>
      </p:pic>
      <p:pic>
        <p:nvPicPr>
          <p:cNvPr id="37893" name="Picture 5" descr="or-ga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6541294" y="2693194"/>
            <a:ext cx="446088" cy="1016000"/>
          </a:xfrm>
          <a:prstGeom prst="rect">
            <a:avLst/>
          </a:prstGeom>
          <a:noFill/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619500" y="2967039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619500" y="3195639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813301" y="3090864"/>
            <a:ext cx="537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A+B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24563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024563" y="3200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7218364" y="3095626"/>
            <a:ext cx="537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B+A</a:t>
            </a:r>
          </a:p>
        </p:txBody>
      </p:sp>
      <p:graphicFrame>
        <p:nvGraphicFramePr>
          <p:cNvPr id="37900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5467351" y="3016251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26720" imgH="114120" progId="Equation.3">
                  <p:embed/>
                </p:oleObj>
              </mc:Choice>
              <mc:Fallback>
                <p:oleObj name="Equation" r:id="rId5" imgW="126720" imgH="114120" progId="Equation.3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1" y="3016251"/>
                        <a:ext cx="3714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629025" y="5062539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629025" y="5291139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822825" y="5186364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034088" y="50673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034088" y="52959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7227888" y="5191126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</a:t>
            </a:r>
          </a:p>
        </p:txBody>
      </p:sp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5476876" y="5111751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379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6" y="5111751"/>
                        <a:ext cx="3714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11" name="Picture 23" descr="and-gat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4148931" y="4791869"/>
            <a:ext cx="446088" cy="1016000"/>
          </a:xfrm>
          <a:prstGeom prst="rect">
            <a:avLst/>
          </a:prstGeom>
          <a:noFill/>
        </p:spPr>
      </p:pic>
      <p:pic>
        <p:nvPicPr>
          <p:cNvPr id="37912" name="Picture 24" descr="and-gat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6553994" y="4791869"/>
            <a:ext cx="446088" cy="101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Associative Laws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associative law of addition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for 3 variables is written as: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A+(B+C) = (A+B)+C</a:t>
            </a:r>
          </a:p>
          <a:p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associative law of multiplication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for 3 variables is written as: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A(BC) = (AB)C</a:t>
            </a:r>
          </a:p>
        </p:txBody>
      </p:sp>
      <p:pic>
        <p:nvPicPr>
          <p:cNvPr id="40964" name="Picture 4" descr="or_ass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3417888" y="2362201"/>
            <a:ext cx="828675" cy="2032000"/>
          </a:xfrm>
          <a:prstGeom prst="rect">
            <a:avLst/>
          </a:prstGeom>
          <a:noFill/>
        </p:spPr>
      </p:pic>
      <p:pic>
        <p:nvPicPr>
          <p:cNvPr id="40965" name="Picture 5" descr="or_ass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V="1">
            <a:off x="6999288" y="2328863"/>
            <a:ext cx="828675" cy="2032000"/>
          </a:xfrm>
          <a:prstGeom prst="rect">
            <a:avLst/>
          </a:prstGeom>
          <a:noFill/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576513" y="2995614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576513" y="3281364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813301" y="3119439"/>
            <a:ext cx="888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A+(B+C)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571750" y="3548064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157913" y="2976564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157913" y="3262314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8423276" y="3386139"/>
            <a:ext cx="888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(A+B)+C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153150" y="3529014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pic>
        <p:nvPicPr>
          <p:cNvPr id="40974" name="Picture 14" descr="and_ass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658395" y="4452145"/>
            <a:ext cx="839787" cy="2066925"/>
          </a:xfrm>
          <a:prstGeom prst="rect">
            <a:avLst/>
          </a:prstGeom>
          <a:noFill/>
        </p:spPr>
      </p:pic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786063" y="5119689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786063" y="5405439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5080000" y="5229226"/>
            <a:ext cx="68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A(BC)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781300" y="5672139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pic>
        <p:nvPicPr>
          <p:cNvPr id="40979" name="Picture 19" descr="and_ass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 flipV="1">
            <a:off x="6982619" y="4447382"/>
            <a:ext cx="839788" cy="2066925"/>
          </a:xfrm>
          <a:prstGeom prst="rect">
            <a:avLst/>
          </a:prstGeom>
          <a:noFill/>
        </p:spPr>
      </p:pic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124575" y="5114926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124575" y="5400676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8389938" y="5524501"/>
            <a:ext cx="68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(AB)C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6119813" y="5667376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5724526" y="3159126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126720" imgH="114120" progId="Equation.3">
                  <p:embed/>
                </p:oleObj>
              </mc:Choice>
              <mc:Fallback>
                <p:oleObj name="Equation" r:id="rId6" imgW="126720" imgH="114120" progId="Equation.3">
                  <p:embed/>
                  <p:pic>
                    <p:nvPicPr>
                      <p:cNvPr id="409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6" y="3159126"/>
                        <a:ext cx="3714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5719764" y="5254626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126720" imgH="114120" progId="Equation.3">
                  <p:embed/>
                </p:oleObj>
              </mc:Choice>
              <mc:Fallback>
                <p:oleObj name="Equation" r:id="rId8" imgW="126720" imgH="114120" progId="Equation.3">
                  <p:embed/>
                  <p:pic>
                    <p:nvPicPr>
                      <p:cNvPr id="4098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4" y="5254626"/>
                        <a:ext cx="3714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643314" y="3548064"/>
            <a:ext cx="537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B+C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7210426" y="2971801"/>
            <a:ext cx="537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3881438" y="5686426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7219950" y="5110164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3A65A2-C8F9-417E-B7FD-1923C6FF7BE3}"/>
                  </a:ext>
                </a:extLst>
              </p14:cNvPr>
              <p14:cNvContentPartPr/>
              <p14:nvPr/>
            </p14:nvContentPartPr>
            <p14:xfrm>
              <a:off x="6268680" y="2312640"/>
              <a:ext cx="5518800" cy="365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3A65A2-C8F9-417E-B7FD-1923C6FF7B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9320" y="2303280"/>
                <a:ext cx="5537520" cy="367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Distributive Laws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609601"/>
            <a:ext cx="7967663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distributive law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written for 3 variables as follows: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A(B+C) = AB + 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2" name="Picture 4" descr="dist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3090864" y="1447801"/>
            <a:ext cx="1106487" cy="2798763"/>
          </a:xfrm>
          <a:prstGeom prst="rect">
            <a:avLst/>
          </a:prstGeom>
          <a:noFill/>
        </p:spPr>
      </p:pic>
      <p:pic>
        <p:nvPicPr>
          <p:cNvPr id="43013" name="Picture 5" descr="dist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527132" y="1547020"/>
            <a:ext cx="1547813" cy="2797175"/>
          </a:xfrm>
          <a:prstGeom prst="rect">
            <a:avLst/>
          </a:prstGeom>
          <a:noFill/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874838" y="23241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870075" y="269081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870075" y="3062288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413126" y="2286000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B+C</a:t>
            </a:r>
          </a:p>
        </p:txBody>
      </p:sp>
      <p:graphicFrame>
        <p:nvGraphicFramePr>
          <p:cNvPr id="4301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5999164" y="2814638"/>
          <a:ext cx="4286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26720" imgH="114120" progId="Equation.3">
                  <p:embed/>
                </p:oleObj>
              </mc:Choice>
              <mc:Fallback>
                <p:oleObj name="Equation" r:id="rId6" imgW="126720" imgH="114120" progId="Equation.3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4" y="2814638"/>
                        <a:ext cx="42862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556375" y="223361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551613" y="2600325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565900" y="340042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6551613" y="301466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9658350" y="277177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008563" y="290036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8051801" y="2243138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8047039" y="3381375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589213" y="3973513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X=A(B+C)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7599364" y="3968751"/>
            <a:ext cx="1630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X=AB+AC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76601" y="4953001"/>
            <a:ext cx="400410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 A+BC = (A+B) (A+C)</a:t>
            </a:r>
          </a:p>
          <a:p>
            <a:pPr>
              <a:buFont typeface="Wingdings" pitchFamily="2" charset="2"/>
              <a:buChar char="q"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A + AB = A + B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450080" y="5867400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A6D1DA-405F-4485-A5C1-1023123D6CAF}"/>
                  </a:ext>
                </a:extLst>
              </p14:cNvPr>
              <p14:cNvContentPartPr/>
              <p14:nvPr/>
            </p14:nvContentPartPr>
            <p14:xfrm>
              <a:off x="2973600" y="1401840"/>
              <a:ext cx="6233400" cy="482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A6D1DA-405F-4485-A5C1-1023123D6C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4240" y="1392480"/>
                <a:ext cx="6252120" cy="484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EDEA65-2218-409C-9340-209F62A4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62" y="1093173"/>
            <a:ext cx="8277667" cy="327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291186-DE7D-4CDF-8088-43D77BDD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97" y="2160104"/>
            <a:ext cx="6920359" cy="3463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109A8-AF97-4CAB-8DE3-8A7FD6E1B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59C8A2-D06F-4CE4-A5D5-3D8576B129F1}"/>
                  </a:ext>
                </a:extLst>
              </p14:cNvPr>
              <p14:cNvContentPartPr/>
              <p14:nvPr/>
            </p14:nvContentPartPr>
            <p14:xfrm>
              <a:off x="4053960" y="1446480"/>
              <a:ext cx="1384560" cy="5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59C8A2-D06F-4CE4-A5D5-3D8576B129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00" y="1437120"/>
                <a:ext cx="140328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19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0CF353-77AE-47CC-BB48-FB74D1AA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88F77C-92DE-4B2D-84A6-6D64FF5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8" y="860277"/>
            <a:ext cx="6161518" cy="409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A0C6CE-7D58-46C3-BA65-519C5191B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047" y="1627789"/>
            <a:ext cx="1802429" cy="602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C4028-4402-4B47-AF9F-A260C948F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549" y="2522285"/>
            <a:ext cx="1656928" cy="437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58FAD-2CC1-4433-9BA5-1DABE6779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24" y="3035540"/>
            <a:ext cx="5719991" cy="374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41014-0BF7-45E6-AEED-38B47D90B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217" y="3764673"/>
            <a:ext cx="2111483" cy="701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D6CB3-7B9D-460F-BECC-13BEF50FB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217" y="4562942"/>
            <a:ext cx="1324227" cy="433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9DA31-A3E8-4D6A-B89B-1A034A664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736" y="5472944"/>
            <a:ext cx="6749139" cy="433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B1C92D-B295-4CB3-9FD2-0A2ABA88842D}"/>
                  </a:ext>
                </a:extLst>
              </p14:cNvPr>
              <p14:cNvContentPartPr/>
              <p14:nvPr/>
            </p14:nvContentPartPr>
            <p14:xfrm>
              <a:off x="4330800" y="0"/>
              <a:ext cx="7813800" cy="615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B1C92D-B295-4CB3-9FD2-0A2ABA8884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1440" y="-9360"/>
                <a:ext cx="7832520" cy="61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2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BD850-D262-4E5A-A472-19A2E960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70" y="822510"/>
            <a:ext cx="2633159" cy="1017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45F42-DD1E-47E4-887B-5FA06A1D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EFF72-F99E-467F-9A2B-E0CA30F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40" y="1955235"/>
            <a:ext cx="7014449" cy="409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88F9B-AE87-4115-800E-11EA7FCB1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298" y="2885074"/>
            <a:ext cx="8273564" cy="31504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52D81C-3DBD-4F49-BDD0-B9A45AC92ABB}"/>
                  </a:ext>
                </a:extLst>
              </p14:cNvPr>
              <p14:cNvContentPartPr/>
              <p14:nvPr/>
            </p14:nvContentPartPr>
            <p14:xfrm>
              <a:off x="2652120" y="4053960"/>
              <a:ext cx="1634400" cy="179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52D81C-3DBD-4F49-BDD0-B9A45AC92A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2760" y="4044600"/>
                <a:ext cx="1653120" cy="18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1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387FA6-0B7F-4585-94A9-C1BEE719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78" y="907130"/>
            <a:ext cx="7842926" cy="485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4385BD-9515-4AB9-97A0-D5C969AC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3A8E3-3B29-4B2C-B7B7-FB3C4972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687" y="1797724"/>
            <a:ext cx="7965480" cy="288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C74B3-FC40-406F-AEB7-FD9E9E4F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577" y="4934182"/>
            <a:ext cx="7622081" cy="4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9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BD850-D262-4E5A-A472-19A2E960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70" y="822510"/>
            <a:ext cx="2633159" cy="1017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45F42-DD1E-47E4-887B-5FA06A1D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EFF72-F99E-467F-9A2B-E0CA30F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40" y="1955235"/>
            <a:ext cx="7014449" cy="409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88F9B-AE87-4115-800E-11EA7FCB1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298" y="2885074"/>
            <a:ext cx="8273564" cy="31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387FA6-0B7F-4585-94A9-C1BEE719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78" y="907130"/>
            <a:ext cx="7842926" cy="485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4385BD-9515-4AB9-97A0-D5C969AC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3A8E3-3B29-4B2C-B7B7-FB3C4972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687" y="1797724"/>
            <a:ext cx="7965480" cy="288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C74B3-FC40-406F-AEB7-FD9E9E4F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577" y="4934182"/>
            <a:ext cx="7622081" cy="4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0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7CEB8-1C8B-4D99-AB49-43496DCD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967805"/>
            <a:ext cx="7646504" cy="56584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90E540-D801-4E02-B284-D3F9BCFF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131" y="0"/>
            <a:ext cx="8822635" cy="4697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analog and digital signal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42488E-C7B4-4E97-B3E2-9E4FCFD83F9B}"/>
                  </a:ext>
                </a:extLst>
              </p14:cNvPr>
              <p14:cNvContentPartPr/>
              <p14:nvPr/>
            </p14:nvContentPartPr>
            <p14:xfrm>
              <a:off x="2616480" y="3571920"/>
              <a:ext cx="6474240" cy="273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42488E-C7B4-4E97-B3E2-9E4FCFD8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120" y="3562560"/>
                <a:ext cx="6492960" cy="27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883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769EB7-B3E5-4820-9A82-E469B648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64" y="1161822"/>
            <a:ext cx="3269389" cy="13825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06476-BD28-4F98-BE48-CF65A54B1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0091-25E7-4ABB-9E3D-FB97F494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913" y="524151"/>
            <a:ext cx="3588026" cy="49626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Gates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A19F79-E30D-4224-96D1-DF496CA3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751" y="1364974"/>
            <a:ext cx="8949638" cy="5127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6311DF-5FE6-4198-B661-14B0582A00B4}"/>
                  </a:ext>
                </a:extLst>
              </p14:cNvPr>
              <p14:cNvContentPartPr/>
              <p14:nvPr/>
            </p14:nvContentPartPr>
            <p14:xfrm>
              <a:off x="3178800" y="71280"/>
              <a:ext cx="8483760" cy="617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6311DF-5FE6-4198-B661-14B0582A00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9440" y="61920"/>
                <a:ext cx="8502480" cy="61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97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FFDB5-9829-42E2-B1BF-49897ACB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868310"/>
            <a:ext cx="8799444" cy="5417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28DC85-386B-47B3-82A2-44767B903502}"/>
                  </a:ext>
                </a:extLst>
              </p14:cNvPr>
              <p14:cNvContentPartPr/>
              <p14:nvPr/>
            </p14:nvContentPartPr>
            <p14:xfrm>
              <a:off x="5652360" y="1482480"/>
              <a:ext cx="3884760" cy="295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28DC85-386B-47B3-82A2-44767B9035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3000" y="1473120"/>
                <a:ext cx="3903480" cy="29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052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53E865-129A-4996-B6F5-081B6AFAE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79" y="583094"/>
            <a:ext cx="9546151" cy="6225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2AB796-A062-4617-BEED-0A9431ABFAC3}"/>
                  </a:ext>
                </a:extLst>
              </p14:cNvPr>
              <p14:cNvContentPartPr/>
              <p14:nvPr/>
            </p14:nvContentPartPr>
            <p14:xfrm>
              <a:off x="2312640" y="1089360"/>
              <a:ext cx="9644400" cy="476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2AB796-A062-4617-BEED-0A9431ABF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3280" y="1080000"/>
                <a:ext cx="9663120" cy="47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481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BF7105-E7BE-4F12-8107-D2015B1EE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224" y="1099930"/>
            <a:ext cx="7508054" cy="50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31E9-D0C4-4BE8-BCCC-4C3B0666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913" y="245855"/>
            <a:ext cx="52578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gate using NAND and NOR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FEB66-AA48-47DF-88E9-E35CC5DA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1774584"/>
            <a:ext cx="7818782" cy="46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53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36F26-A73F-4651-B63E-4A464768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31" y="1272208"/>
            <a:ext cx="9251795" cy="5186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7726A-4DA7-4E8A-8C29-74A98C55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2DF5C8-E3DA-49B1-8FB9-E8F953927877}"/>
                  </a:ext>
                </a:extLst>
              </p14:cNvPr>
              <p14:cNvContentPartPr/>
              <p14:nvPr/>
            </p14:nvContentPartPr>
            <p14:xfrm>
              <a:off x="8152920" y="500040"/>
              <a:ext cx="2661120" cy="558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2DF5C8-E3DA-49B1-8FB9-E8F9539278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3560" y="490680"/>
                <a:ext cx="267984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883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2B68C-5E51-4EB6-93D6-1EFA31FA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14" y="980661"/>
            <a:ext cx="9613481" cy="234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056554-5D45-4EC0-965B-94FA6FFE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3429000"/>
            <a:ext cx="6438900" cy="3181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EE5F9-B411-4635-93CB-DC583FCF3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94E8E2-67AA-4A86-81EF-D1C60A43AC38}"/>
                  </a:ext>
                </a:extLst>
              </p14:cNvPr>
              <p14:cNvContentPartPr/>
              <p14:nvPr/>
            </p14:nvContentPartPr>
            <p14:xfrm>
              <a:off x="2187720" y="285840"/>
              <a:ext cx="9216000" cy="629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94E8E2-67AA-4A86-81EF-D1C60A43A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8360" y="276480"/>
                <a:ext cx="9234720" cy="63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179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C974B0-9D81-4808-871B-6DF23EDC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9" y="1020417"/>
            <a:ext cx="10651904" cy="4253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CB054-D757-4A15-87AF-2AAD834C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6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E7942F-F988-4BBD-B8D5-E72F7FBE9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84" y="1040828"/>
            <a:ext cx="9021169" cy="5677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917F7-C39A-4B5A-8B4B-3D9EFD26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7FBCC-380F-451F-BA31-1D24A129D442}"/>
              </a:ext>
            </a:extLst>
          </p:cNvPr>
          <p:cNvSpPr txBox="1"/>
          <p:nvPr/>
        </p:nvSpPr>
        <p:spPr>
          <a:xfrm>
            <a:off x="2497540" y="509994"/>
            <a:ext cx="749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Realization using universal gates (only NAND)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730902-EA9B-4C9A-ACDF-4C3EC74377FB}"/>
                  </a:ext>
                </a:extLst>
              </p14:cNvPr>
              <p14:cNvContentPartPr/>
              <p14:nvPr/>
            </p14:nvContentPartPr>
            <p14:xfrm>
              <a:off x="2232360" y="107280"/>
              <a:ext cx="9233640" cy="641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730902-EA9B-4C9A-ACDF-4C3EC74377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000" y="97920"/>
                <a:ext cx="9252360" cy="64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89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43889D-9B47-4017-AD48-2147C2D8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141" y="1272209"/>
            <a:ext cx="10085718" cy="3776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BF606F-2F71-462F-B3AA-5D4085B09FF7}"/>
              </a:ext>
            </a:extLst>
          </p:cNvPr>
          <p:cNvSpPr txBox="1">
            <a:spLocks/>
          </p:cNvSpPr>
          <p:nvPr/>
        </p:nvSpPr>
        <p:spPr>
          <a:xfrm>
            <a:off x="1938131" y="0"/>
            <a:ext cx="8822635" cy="46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analog and digital signal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72B0D7-4401-4149-BAEB-C96931DF37CC}"/>
                  </a:ext>
                </a:extLst>
              </p14:cNvPr>
              <p14:cNvContentPartPr/>
              <p14:nvPr/>
            </p14:nvContentPartPr>
            <p14:xfrm>
              <a:off x="7215120" y="28396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72B0D7-4401-4149-BAEB-C96931DF37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5760" y="2830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516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C1D595-3220-4DC5-B163-8EA69E99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1" y="1173521"/>
            <a:ext cx="7644147" cy="5003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3C464-1BC0-4F1C-A288-6382624B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9A6F06-AA2B-4E36-B4D9-970275B6E23E}"/>
              </a:ext>
            </a:extLst>
          </p:cNvPr>
          <p:cNvSpPr txBox="1"/>
          <p:nvPr/>
        </p:nvSpPr>
        <p:spPr>
          <a:xfrm>
            <a:off x="2497540" y="509994"/>
            <a:ext cx="749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Realization using universal gates (only NOR)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1C0CE2-D9C4-4E3D-ACC4-B7C6FAB97142}"/>
                  </a:ext>
                </a:extLst>
              </p14:cNvPr>
              <p14:cNvContentPartPr/>
              <p14:nvPr/>
            </p14:nvContentPartPr>
            <p14:xfrm>
              <a:off x="2080440" y="3402360"/>
              <a:ext cx="4054680" cy="325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1C0CE2-D9C4-4E3D-ACC4-B7C6FAB97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1080" y="3393000"/>
                <a:ext cx="4073400" cy="32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864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D269AE-3BFB-457C-8992-8CE3EBFF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9" y="1232452"/>
            <a:ext cx="9007060" cy="1755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3FCF7A-86D5-4795-8F4E-E5C302D1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29" y="92765"/>
            <a:ext cx="7328697" cy="409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1CB82-BA9C-429B-A8D4-B97C1F82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34" y="2822673"/>
            <a:ext cx="8867775" cy="1790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8BCB0F-FB42-452E-961A-BA97517F0858}"/>
                  </a:ext>
                </a:extLst>
              </p14:cNvPr>
              <p14:cNvContentPartPr/>
              <p14:nvPr/>
            </p14:nvContentPartPr>
            <p14:xfrm>
              <a:off x="812520" y="437400"/>
              <a:ext cx="10225080" cy="3840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8BCB0F-FB42-452E-961A-BA97517F08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160" y="428040"/>
                <a:ext cx="10243800" cy="38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620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D84CD-45CC-47B8-BE7D-60F3657E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01" y="1813684"/>
            <a:ext cx="10553398" cy="3230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07C439-5EAA-4CF9-B38A-354274F3B2E9}"/>
              </a:ext>
            </a:extLst>
          </p:cNvPr>
          <p:cNvSpPr txBox="1"/>
          <p:nvPr/>
        </p:nvSpPr>
        <p:spPr>
          <a:xfrm>
            <a:off x="3256056" y="185530"/>
            <a:ext cx="5945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complement of a function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1EAD0-9BEB-438A-A5D6-043BC01B4FF4}"/>
                  </a:ext>
                </a:extLst>
              </p14:cNvPr>
              <p14:cNvContentPartPr/>
              <p14:nvPr/>
            </p14:nvContentPartPr>
            <p14:xfrm>
              <a:off x="2536200" y="598320"/>
              <a:ext cx="8447760" cy="340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1EAD0-9BEB-438A-A5D6-043BC01B4F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840" y="588960"/>
                <a:ext cx="8466480" cy="34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833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FA5-A61C-43F2-987B-C6CD8BFE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48301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and standard forms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7E1E-FE9F-4CD4-B895-BEC6CB5A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function can be expressed in two forms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products (SOP)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of sums (POS)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96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FF235-3306-404D-9C91-ABE9A04D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3" y="2085180"/>
            <a:ext cx="11801474" cy="142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3FF43-62D5-4B8F-A01E-D559F4E3E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8" y="4462670"/>
            <a:ext cx="11454964" cy="14262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A0E046-59CB-4100-A9B7-502660F69EA8}"/>
              </a:ext>
            </a:extLst>
          </p:cNvPr>
          <p:cNvSpPr txBox="1">
            <a:spLocks/>
          </p:cNvSpPr>
          <p:nvPr/>
        </p:nvSpPr>
        <p:spPr>
          <a:xfrm>
            <a:off x="3197086" y="378378"/>
            <a:ext cx="5257800" cy="48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and standard forms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346ACA-3ABC-42D9-918B-2E91152E1784}"/>
                  </a:ext>
                </a:extLst>
              </p14:cNvPr>
              <p14:cNvContentPartPr/>
              <p14:nvPr/>
            </p14:nvContentPartPr>
            <p14:xfrm>
              <a:off x="410760" y="1821600"/>
              <a:ext cx="11385720" cy="341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346ACA-3ABC-42D9-918B-2E91152E17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400" y="1812240"/>
                <a:ext cx="11404440" cy="34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460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41D27F-88C1-4558-8977-DE26A80B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11" y="4022960"/>
            <a:ext cx="11449596" cy="17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C27EF-3EFB-4B12-8640-5E9E4456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3" y="1788941"/>
            <a:ext cx="11445694" cy="11324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C2D37-274B-423C-8955-61C14842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316" y="192848"/>
            <a:ext cx="5257800" cy="48301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and standard forms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ECCCCC-2B7D-4EF0-B82C-6B9BB4E9FF21}"/>
                  </a:ext>
                </a:extLst>
              </p14:cNvPr>
              <p14:cNvContentPartPr/>
              <p14:nvPr/>
            </p14:nvContentPartPr>
            <p14:xfrm>
              <a:off x="687600" y="2643120"/>
              <a:ext cx="9769320" cy="332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ECCCCC-2B7D-4EF0-B82C-6B9BB4E9FF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40" y="2633760"/>
                <a:ext cx="9788040" cy="33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567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953D9-05A1-46D8-951C-7372EBE6E6F6}"/>
              </a:ext>
            </a:extLst>
          </p:cNvPr>
          <p:cNvSpPr txBox="1"/>
          <p:nvPr/>
        </p:nvSpPr>
        <p:spPr>
          <a:xfrm>
            <a:off x="4248158" y="0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Maxterms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13DFF-5252-485F-953B-A43036F2D8F4}"/>
              </a:ext>
            </a:extLst>
          </p:cNvPr>
          <p:cNvSpPr txBox="1"/>
          <p:nvPr/>
        </p:nvSpPr>
        <p:spPr>
          <a:xfrm>
            <a:off x="360934" y="910362"/>
            <a:ext cx="11470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variable may appear in its normal form and its complement form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possible combinations are available for two binary variables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AND operation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combination is called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standard product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x’y’,x’y,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 variables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possible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n variables forms in OR terms with each variable being primed or unprimed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are maxterms or a standard sums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D01822-BB58-4122-932F-D90787812791}"/>
                  </a:ext>
                </a:extLst>
              </p14:cNvPr>
              <p14:cNvContentPartPr/>
              <p14:nvPr/>
            </p14:nvContentPartPr>
            <p14:xfrm>
              <a:off x="2304000" y="339480"/>
              <a:ext cx="8858520" cy="475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D01822-BB58-4122-932F-D90787812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330120"/>
                <a:ext cx="8877240" cy="47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018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FB20D-B54A-462C-90A1-C3A9034E6A2A}"/>
              </a:ext>
            </a:extLst>
          </p:cNvPr>
          <p:cNvSpPr txBox="1"/>
          <p:nvPr/>
        </p:nvSpPr>
        <p:spPr>
          <a:xfrm>
            <a:off x="4248158" y="0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Maxterms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C98F5-8673-4C0A-9B95-5996D334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6" y="1133651"/>
            <a:ext cx="7100544" cy="5200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56A2EF-2A9A-448F-8E64-084681D7B78B}"/>
                  </a:ext>
                </a:extLst>
              </p14:cNvPr>
              <p14:cNvContentPartPr/>
              <p14:nvPr/>
            </p14:nvContentPartPr>
            <p14:xfrm>
              <a:off x="4795200" y="0"/>
              <a:ext cx="6670800" cy="638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56A2EF-2A9A-448F-8E64-084681D7B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5840" y="-9360"/>
                <a:ext cx="6689520" cy="64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895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D80115-7139-412F-B2E3-3757BBC1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21" y="884582"/>
            <a:ext cx="7964557" cy="5973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39E4A-1F7E-4F3B-8458-9DD2C58C6138}"/>
              </a:ext>
            </a:extLst>
          </p:cNvPr>
          <p:cNvSpPr txBox="1"/>
          <p:nvPr/>
        </p:nvSpPr>
        <p:spPr>
          <a:xfrm>
            <a:off x="4248158" y="0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Maxterms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294619-366D-4D68-B1E8-EE75541D01AF}"/>
                  </a:ext>
                </a:extLst>
              </p14:cNvPr>
              <p14:cNvContentPartPr/>
              <p14:nvPr/>
            </p14:nvContentPartPr>
            <p14:xfrm>
              <a:off x="4071960" y="285840"/>
              <a:ext cx="7349400" cy="335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294619-366D-4D68-B1E8-EE75541D01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600" y="276480"/>
                <a:ext cx="7368120" cy="33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631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57C83-BAE1-46AF-A32A-0C13BE0C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20" y="1669774"/>
            <a:ext cx="11370080" cy="4815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A5CF3C-60C0-4A91-B7FB-B002690529D6}"/>
              </a:ext>
            </a:extLst>
          </p:cNvPr>
          <p:cNvSpPr txBox="1"/>
          <p:nvPr/>
        </p:nvSpPr>
        <p:spPr>
          <a:xfrm>
            <a:off x="4248158" y="0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Maxterms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D49E9D-A3EA-4361-B095-1B437DE6BE92}"/>
                  </a:ext>
                </a:extLst>
              </p14:cNvPr>
              <p14:cNvContentPartPr/>
              <p14:nvPr/>
            </p14:nvContentPartPr>
            <p14:xfrm>
              <a:off x="4447080" y="892800"/>
              <a:ext cx="3241800" cy="247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D49E9D-A3EA-4361-B095-1B437DE6B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7720" y="883440"/>
                <a:ext cx="326052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42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Logic and Gates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04939"/>
            <a:ext cx="7772400" cy="4899025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Binary variables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take on one of two values.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Logical operators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operate on binary values and binary variables.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Basic logical operators are 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logic functions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AND, OR and NOT.</a:t>
            </a:r>
          </a:p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Logic gates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implement logic functions.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Boolean Algebra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a useful mathematical system for specifying and transforming logic functions.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 study Boolean algebra as a foundation for designing and analyzing digital systems!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BA6A44-4BCC-414A-BB93-1124FB9A4AC0}"/>
                  </a:ext>
                </a:extLst>
              </p14:cNvPr>
              <p14:cNvContentPartPr/>
              <p14:nvPr/>
            </p14:nvContentPartPr>
            <p14:xfrm>
              <a:off x="2544840" y="1053720"/>
              <a:ext cx="5956560" cy="499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BA6A44-4BCC-414A-BB93-1124FB9A4A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480" y="1044360"/>
                <a:ext cx="5975280" cy="501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FA5-A61C-43F2-987B-C6CD8BFE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48301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and standard forms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7E1E-FE9F-4CD4-B895-BEC6CB5A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function can be expressed in two forms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products (SOP)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of sums (POS)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677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EEF772-0A3D-4CB9-8127-D3B8DC32E112}"/>
              </a:ext>
            </a:extLst>
          </p:cNvPr>
          <p:cNvSpPr txBox="1"/>
          <p:nvPr/>
        </p:nvSpPr>
        <p:spPr>
          <a:xfrm>
            <a:off x="2528950" y="0"/>
            <a:ext cx="7471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of Boolean function using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7D182-F1AA-4162-9A45-441B436342AE}"/>
              </a:ext>
            </a:extLst>
          </p:cNvPr>
          <p:cNvSpPr/>
          <p:nvPr/>
        </p:nvSpPr>
        <p:spPr>
          <a:xfrm>
            <a:off x="198783" y="980661"/>
            <a:ext cx="117016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method of simplification is the Karnaugh map ( ‘K map)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is a diagram consisting of squares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 variables on a K map,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of squares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square or cell represents one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 can be expressed as sum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possible to recognize the Boolean function graphically in the map from the area enclosed by those squares whose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appear in the function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64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B7C42-DC7A-497F-9B7F-81D235CE813F}"/>
              </a:ext>
            </a:extLst>
          </p:cNvPr>
          <p:cNvSpPr txBox="1"/>
          <p:nvPr/>
        </p:nvSpPr>
        <p:spPr>
          <a:xfrm>
            <a:off x="3531927" y="13252"/>
            <a:ext cx="331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F961D-F5D1-4F43-A6D9-BD2548CA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41" y="1451942"/>
            <a:ext cx="3343275" cy="208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0596B-34B0-459F-9C82-EED790E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72" y="3709987"/>
            <a:ext cx="3162300" cy="24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7B768-A473-404F-9EC0-8DC7AC267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47" y="3786187"/>
            <a:ext cx="3324225" cy="2486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23A5BC-64B0-4D17-B0FD-EA2E2B0DAC56}"/>
              </a:ext>
            </a:extLst>
          </p:cNvPr>
          <p:cNvSpPr/>
          <p:nvPr/>
        </p:nvSpPr>
        <p:spPr>
          <a:xfrm>
            <a:off x="1031152" y="536472"/>
            <a:ext cx="102354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two variable system can form four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map consists of four cells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one for each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B2689C-9954-4952-B895-8B6214F6F0C7}"/>
              </a:ext>
            </a:extLst>
          </p:cNvPr>
          <p:cNvSpPr/>
          <p:nvPr/>
        </p:nvSpPr>
        <p:spPr>
          <a:xfrm>
            <a:off x="1031152" y="5826680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map for function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ED2C5-3BBB-4164-8186-FA026EE27704}"/>
              </a:ext>
            </a:extLst>
          </p:cNvPr>
          <p:cNvSpPr/>
          <p:nvPr/>
        </p:nvSpPr>
        <p:spPr>
          <a:xfrm>
            <a:off x="6096000" y="5963802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map for function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5CB72-0A35-45B9-BE08-B63960484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761" y="1372729"/>
            <a:ext cx="2743200" cy="2152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11A6E3-6101-4A7F-B12E-4329BBCB78D2}"/>
                  </a:ext>
                </a:extLst>
              </p14:cNvPr>
              <p14:cNvContentPartPr/>
              <p14:nvPr/>
            </p14:nvContentPartPr>
            <p14:xfrm>
              <a:off x="2419920" y="1571760"/>
              <a:ext cx="8081640" cy="475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11A6E3-6101-4A7F-B12E-4329BBCB78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0560" y="1562400"/>
                <a:ext cx="8100360" cy="47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708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402F1-B3B1-4EBD-9DCF-1049DBEA4DA8}"/>
              </a:ext>
            </a:extLst>
          </p:cNvPr>
          <p:cNvSpPr txBox="1"/>
          <p:nvPr/>
        </p:nvSpPr>
        <p:spPr>
          <a:xfrm>
            <a:off x="3403207" y="13252"/>
            <a:ext cx="35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4ABBE-BE18-464A-A26A-97C5412406DF}"/>
              </a:ext>
            </a:extLst>
          </p:cNvPr>
          <p:cNvSpPr/>
          <p:nvPr/>
        </p:nvSpPr>
        <p:spPr>
          <a:xfrm>
            <a:off x="1951275" y="699916"/>
            <a:ext cx="828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there for three variables, the map consists of 8 cells or squares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E4750-38EB-470F-AD60-1EF918AF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93" y="1340747"/>
            <a:ext cx="46767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8D8AB-5822-4518-A4F4-47B83A7B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28" y="1232692"/>
            <a:ext cx="46101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01680-0284-4DB7-B09A-737CEE598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8" y="4179405"/>
            <a:ext cx="5105400" cy="2352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9EDB5-4E0D-4DCE-BADF-97AF0395C51A}"/>
              </a:ext>
            </a:extLst>
          </p:cNvPr>
          <p:cNvSpPr/>
          <p:nvPr/>
        </p:nvSpPr>
        <p:spPr>
          <a:xfrm>
            <a:off x="6129338" y="3560105"/>
            <a:ext cx="57502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arranged according to the binary sequence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consecutive rows and columns only one single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changes its logic from 1 to 0 or from 0 to 1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E02A49-296F-4B6C-830D-BE5F404A9040}"/>
                  </a:ext>
                </a:extLst>
              </p14:cNvPr>
              <p14:cNvContentPartPr/>
              <p14:nvPr/>
            </p14:nvContentPartPr>
            <p14:xfrm>
              <a:off x="1937880" y="1134000"/>
              <a:ext cx="9804960" cy="505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E02A49-296F-4B6C-830D-BE5F404A90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8520" y="1124640"/>
                <a:ext cx="9823680" cy="50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161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246566-1F81-4CC1-BDD8-1FB6CAEB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5" y="1262062"/>
            <a:ext cx="2400300" cy="433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9E05D4-80FE-4A88-B798-D91D0618EB33}"/>
              </a:ext>
            </a:extLst>
          </p:cNvPr>
          <p:cNvSpPr txBox="1"/>
          <p:nvPr/>
        </p:nvSpPr>
        <p:spPr>
          <a:xfrm>
            <a:off x="3403207" y="13252"/>
            <a:ext cx="35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ADA4C-19E0-4EC9-A64F-DE30D619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9" y="1846601"/>
            <a:ext cx="11261182" cy="2263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FF278-B36B-4073-843F-77C5AB5FE304}"/>
              </a:ext>
            </a:extLst>
          </p:cNvPr>
          <p:cNvSpPr txBox="1"/>
          <p:nvPr/>
        </p:nvSpPr>
        <p:spPr>
          <a:xfrm>
            <a:off x="3403207" y="13252"/>
            <a:ext cx="35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BEF9B-6A57-4A09-9067-1F50E263D9E1}"/>
                  </a:ext>
                </a:extLst>
              </p14:cNvPr>
              <p14:cNvContentPartPr/>
              <p14:nvPr/>
            </p14:nvContentPartPr>
            <p14:xfrm>
              <a:off x="651960" y="2482560"/>
              <a:ext cx="10805040" cy="165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BEF9B-6A57-4A09-9067-1F50E263D9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" y="2473200"/>
                <a:ext cx="1082376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718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01FC6E-7052-4B80-B24E-AAA278E5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8" y="462997"/>
            <a:ext cx="4314825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DB4A3-C57E-41B4-828F-08B69330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09" y="1466850"/>
            <a:ext cx="7058025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E3B97-2878-4B32-A44F-0C3418757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" y="3791364"/>
            <a:ext cx="9991725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BBB16-F020-4E1D-B857-C8F4ADE57451}"/>
              </a:ext>
            </a:extLst>
          </p:cNvPr>
          <p:cNvSpPr txBox="1"/>
          <p:nvPr/>
        </p:nvSpPr>
        <p:spPr>
          <a:xfrm>
            <a:off x="3403207" y="13252"/>
            <a:ext cx="35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D5DCEF-E237-45ED-B85C-CFB5A8A23C5A}"/>
                  </a:ext>
                </a:extLst>
              </p14:cNvPr>
              <p14:cNvContentPartPr/>
              <p14:nvPr/>
            </p14:nvContentPartPr>
            <p14:xfrm>
              <a:off x="535680" y="44640"/>
              <a:ext cx="11260800" cy="656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D5DCEF-E237-45ED-B85C-CFB5A8A23C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320" y="35280"/>
                <a:ext cx="11279520" cy="65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300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630813-4865-4613-8FD2-055DAC2B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28" y="583924"/>
            <a:ext cx="6257925" cy="390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1DE232-2AAD-4A88-8E49-ECA2DFE4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75" y="1319627"/>
            <a:ext cx="7048500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89489-C967-46A4-99C1-B04894D5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250" y="5166898"/>
            <a:ext cx="663892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EF979-CAC3-4C4C-B701-B472AC291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250" y="3951220"/>
            <a:ext cx="6238875" cy="74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A40A-1AAA-4774-8758-F644258F09AE}"/>
              </a:ext>
            </a:extLst>
          </p:cNvPr>
          <p:cNvSpPr txBox="1"/>
          <p:nvPr/>
        </p:nvSpPr>
        <p:spPr>
          <a:xfrm>
            <a:off x="3403207" y="13252"/>
            <a:ext cx="35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83C1F3-8961-4A46-B634-C8917C03E80A}"/>
                  </a:ext>
                </a:extLst>
              </p14:cNvPr>
              <p14:cNvContentPartPr/>
              <p14:nvPr/>
            </p14:nvContentPartPr>
            <p14:xfrm>
              <a:off x="3071880" y="955440"/>
              <a:ext cx="7903080" cy="231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83C1F3-8961-4A46-B634-C8917C03E8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2520" y="946080"/>
                <a:ext cx="7921800" cy="23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06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5C1D7-AD1B-46F5-99CA-D8E75F3F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56" y="1351722"/>
            <a:ext cx="8161713" cy="47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9B0075-943D-47EC-9964-9459049F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81" y="2450720"/>
            <a:ext cx="8916980" cy="2045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D9B00A-5579-46EA-9A0F-1C1E527AD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786" y="5034998"/>
            <a:ext cx="2514258" cy="516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9F45D-2409-49C8-B259-559B7DB7C1A9}"/>
              </a:ext>
            </a:extLst>
          </p:cNvPr>
          <p:cNvSpPr txBox="1"/>
          <p:nvPr/>
        </p:nvSpPr>
        <p:spPr>
          <a:xfrm>
            <a:off x="3403207" y="13252"/>
            <a:ext cx="35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827-38FC-494F-8621-77E7A59D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58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624935-095C-4A15-AFE0-BF78BBA796D4}"/>
                  </a:ext>
                </a:extLst>
              </p14:cNvPr>
              <p14:cNvContentPartPr/>
              <p14:nvPr/>
            </p14:nvContentPartPr>
            <p14:xfrm>
              <a:off x="4598640" y="1518120"/>
              <a:ext cx="5572800" cy="4197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624935-095C-4A15-AFE0-BF78BBA796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9280" y="1508760"/>
                <a:ext cx="5591520" cy="42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36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87DEA-7A36-4C46-A9EA-D459FF17D7F0}"/>
              </a:ext>
            </a:extLst>
          </p:cNvPr>
          <p:cNvSpPr txBox="1"/>
          <p:nvPr/>
        </p:nvSpPr>
        <p:spPr>
          <a:xfrm>
            <a:off x="3481755" y="13252"/>
            <a:ext cx="341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CCAFB-F066-4E61-922B-CC9AEBC2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699052"/>
            <a:ext cx="11574077" cy="2729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6B900-AA78-4B3A-ABA0-B7955FE0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" y="3741708"/>
            <a:ext cx="12100559" cy="26559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3C47E-1424-4C86-99FC-EFA6C2A1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59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6B112-5EB9-4976-A345-72FFC41A4BC9}"/>
                  </a:ext>
                </a:extLst>
              </p14:cNvPr>
              <p14:cNvContentPartPr/>
              <p14:nvPr/>
            </p14:nvContentPartPr>
            <p14:xfrm>
              <a:off x="642960" y="80280"/>
              <a:ext cx="7858440" cy="259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6B112-5EB9-4976-A345-72FFC41A4B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00" y="70920"/>
                <a:ext cx="787716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83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1020763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Binary Variables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Recall that the two binary values have different names: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True/False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On/Off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Yes/No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1/0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 use 1 and 0 to denote the two values.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 identifier examples: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A, B, y, z, or X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for now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RESET, START_IT, or ADD1 later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D7F06-1539-489F-83C2-72D1E9D8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03" y="1050235"/>
            <a:ext cx="11138690" cy="3744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B75024-E8DB-4571-A13A-F64F3C3C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22" y="5406887"/>
            <a:ext cx="4910756" cy="400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D2ACA-4AFC-4BB3-9688-FD86D7EBED22}"/>
              </a:ext>
            </a:extLst>
          </p:cNvPr>
          <p:cNvSpPr txBox="1"/>
          <p:nvPr/>
        </p:nvSpPr>
        <p:spPr>
          <a:xfrm>
            <a:off x="3481755" y="13252"/>
            <a:ext cx="341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F65E2-DD06-4EA5-94EF-32609300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B29630-2F55-4880-BD2A-7B17D32C4BAB}"/>
                  </a:ext>
                </a:extLst>
              </p14:cNvPr>
              <p14:cNvContentPartPr/>
              <p14:nvPr/>
            </p14:nvContentPartPr>
            <p14:xfrm>
              <a:off x="4625640" y="2027160"/>
              <a:ext cx="2554200" cy="392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B29630-2F55-4880-BD2A-7B17D32C4B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280" y="2017800"/>
                <a:ext cx="2572920" cy="39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868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392F1-B00F-44F8-9832-98A9AD34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1065581"/>
            <a:ext cx="8640416" cy="4382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A2993-4FDD-42D7-985E-6339DC0B479B}"/>
              </a:ext>
            </a:extLst>
          </p:cNvPr>
          <p:cNvSpPr txBox="1"/>
          <p:nvPr/>
        </p:nvSpPr>
        <p:spPr>
          <a:xfrm>
            <a:off x="3481755" y="13252"/>
            <a:ext cx="341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9E497-A53F-4CF7-9A19-E1623F7111D1}"/>
              </a:ext>
            </a:extLst>
          </p:cNvPr>
          <p:cNvSpPr/>
          <p:nvPr/>
        </p:nvSpPr>
        <p:spPr>
          <a:xfrm>
            <a:off x="6409160" y="1172465"/>
            <a:ext cx="28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(Another way of doing this)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9FB9D-15C0-4FAF-8C9D-F96854E5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AD80BD-E60D-471C-9D69-A1197DA036E3}"/>
                  </a:ext>
                </a:extLst>
              </p14:cNvPr>
              <p14:cNvContentPartPr/>
              <p14:nvPr/>
            </p14:nvContentPartPr>
            <p14:xfrm>
              <a:off x="4321800" y="1071720"/>
              <a:ext cx="813240" cy="60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AD80BD-E60D-471C-9D69-A1197DA03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2440" y="1062360"/>
                <a:ext cx="831960" cy="6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014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E17DB-D80B-41A7-9BAB-F2E2F8BA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4" y="573602"/>
            <a:ext cx="11335707" cy="45471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1D73E2-E464-47EB-8BB7-6BD82A50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51" y="5363570"/>
            <a:ext cx="6712725" cy="749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B47394-518F-468D-A6BF-09532076DF14}"/>
              </a:ext>
            </a:extLst>
          </p:cNvPr>
          <p:cNvSpPr txBox="1"/>
          <p:nvPr/>
        </p:nvSpPr>
        <p:spPr>
          <a:xfrm>
            <a:off x="3481755" y="13252"/>
            <a:ext cx="341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A4407-7334-4160-A512-77DA5CFC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F3F21-29A7-4AA0-9F87-495752AB1B6D}"/>
                  </a:ext>
                </a:extLst>
              </p14:cNvPr>
              <p14:cNvContentPartPr/>
              <p14:nvPr/>
            </p14:nvContentPartPr>
            <p14:xfrm>
              <a:off x="0" y="1616400"/>
              <a:ext cx="10073160" cy="357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F3F21-29A7-4AA0-9F87-495752AB1B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607040"/>
                <a:ext cx="10091880" cy="35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21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1EC3C5-6C37-47FB-8FD3-CDA50FA5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5" y="1502465"/>
            <a:ext cx="10770500" cy="4408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B274B5-ADBE-4EEB-8E66-0BFA3F5EE5D3}"/>
              </a:ext>
            </a:extLst>
          </p:cNvPr>
          <p:cNvSpPr txBox="1"/>
          <p:nvPr/>
        </p:nvSpPr>
        <p:spPr>
          <a:xfrm>
            <a:off x="3481755" y="13252"/>
            <a:ext cx="341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2EA0-C00F-41FD-BCF4-B697C525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64F052-5DDA-4E4C-8DD7-700CDDF167DC}"/>
                  </a:ext>
                </a:extLst>
              </p14:cNvPr>
              <p14:cNvContentPartPr/>
              <p14:nvPr/>
            </p14:nvContentPartPr>
            <p14:xfrm>
              <a:off x="696600" y="98280"/>
              <a:ext cx="10635480" cy="538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64F052-5DDA-4E4C-8DD7-700CDDF167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40" y="88920"/>
                <a:ext cx="10654200" cy="54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551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2BCE7-3C09-4EAA-8279-BD32E775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4" y="694259"/>
            <a:ext cx="6502676" cy="3643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C2BDD-1A27-45BB-9B89-692F2D82D39C}"/>
              </a:ext>
            </a:extLst>
          </p:cNvPr>
          <p:cNvSpPr txBox="1"/>
          <p:nvPr/>
        </p:nvSpPr>
        <p:spPr>
          <a:xfrm>
            <a:off x="3481755" y="13252"/>
            <a:ext cx="341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B5CB6-C548-4C39-BB2C-765E007F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3" y="4698672"/>
            <a:ext cx="11421302" cy="11599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21870-2F3F-4C69-8D89-7A7CCCD1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86C67D-2E71-48AB-BCE7-9BBCF06021DF}"/>
                  </a:ext>
                </a:extLst>
              </p14:cNvPr>
              <p14:cNvContentPartPr/>
              <p14:nvPr/>
            </p14:nvContentPartPr>
            <p14:xfrm>
              <a:off x="8152920" y="384120"/>
              <a:ext cx="2893320" cy="395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86C67D-2E71-48AB-BCE7-9BBCF06021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3560" y="374760"/>
                <a:ext cx="2912040" cy="39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928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0BB97-9F36-413F-98E8-1BD620AA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11" y="786848"/>
            <a:ext cx="10229401" cy="499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A2D614-F2CF-48D6-A4D4-92B3781A6A21}"/>
              </a:ext>
            </a:extLst>
          </p:cNvPr>
          <p:cNvSpPr txBox="1"/>
          <p:nvPr/>
        </p:nvSpPr>
        <p:spPr>
          <a:xfrm>
            <a:off x="1143108" y="13252"/>
            <a:ext cx="809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(Examples for your reference)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CBF0-2512-4CCE-B781-27A66587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335B30-2C49-4A2B-A721-F4833855566D}"/>
                  </a:ext>
                </a:extLst>
              </p14:cNvPr>
              <p14:cNvContentPartPr/>
              <p14:nvPr/>
            </p14:nvContentPartPr>
            <p14:xfrm>
              <a:off x="2768040" y="80280"/>
              <a:ext cx="2911680" cy="614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335B30-2C49-4A2B-A721-F483385556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680" y="70920"/>
                <a:ext cx="2930400" cy="61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778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BF34B-9B65-43ED-B1D8-F200C714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9" y="437322"/>
            <a:ext cx="10426355" cy="4085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1EA1A-04AD-4737-A3B1-070B86E9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940" y="4224131"/>
            <a:ext cx="4005389" cy="2421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103DF-6AF4-4E5E-8224-C2550B68780F}"/>
              </a:ext>
            </a:extLst>
          </p:cNvPr>
          <p:cNvSpPr txBox="1"/>
          <p:nvPr/>
        </p:nvSpPr>
        <p:spPr>
          <a:xfrm>
            <a:off x="1143108" y="13252"/>
            <a:ext cx="809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(Examples for your reference)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F1A35-06F9-45D5-A284-186F722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F895E9-EE5D-48FE-8396-644E9342140B}"/>
                  </a:ext>
                </a:extLst>
              </p14:cNvPr>
              <p14:cNvContentPartPr/>
              <p14:nvPr/>
            </p14:nvContentPartPr>
            <p14:xfrm>
              <a:off x="4839840" y="955440"/>
              <a:ext cx="5849280" cy="576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F895E9-EE5D-48FE-8396-644E934214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0480" y="946080"/>
                <a:ext cx="586800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920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6E07A-9EAD-4968-A0E3-CC1310F7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51" y="1009236"/>
            <a:ext cx="10139454" cy="4839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8A3D3-7AC4-4AAA-8E0E-0B974B2ABC29}"/>
              </a:ext>
            </a:extLst>
          </p:cNvPr>
          <p:cNvSpPr txBox="1"/>
          <p:nvPr/>
        </p:nvSpPr>
        <p:spPr>
          <a:xfrm>
            <a:off x="1143108" y="13252"/>
            <a:ext cx="809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 map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(Examples for your reference)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8A1D5-EC04-4299-84E2-381FF841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488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6864FF-794E-4234-BFAC-A7CA64FE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5" y="1004050"/>
            <a:ext cx="8825948" cy="53042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7AD177-FB88-43A1-AFA3-311ED43D102C}"/>
              </a:ext>
            </a:extLst>
          </p:cNvPr>
          <p:cNvSpPr/>
          <p:nvPr/>
        </p:nvSpPr>
        <p:spPr>
          <a:xfrm>
            <a:off x="4293264" y="180354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8BA1-7136-4C3A-98F4-1171C02D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54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42472-763F-475D-8A41-8F08A56A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44" y="701536"/>
            <a:ext cx="7548777" cy="2873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5E0CB9-5285-4EA4-ACC0-BEADB295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44" y="3882888"/>
            <a:ext cx="8111532" cy="22735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02E355-B2A7-4215-A03B-9E25F216CAA2}"/>
              </a:ext>
            </a:extLst>
          </p:cNvPr>
          <p:cNvSpPr/>
          <p:nvPr/>
        </p:nvSpPr>
        <p:spPr>
          <a:xfrm>
            <a:off x="4248796" y="0"/>
            <a:ext cx="3380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Problems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1CA9-DC14-49D8-B9C9-103EDB41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1020763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Logical Operations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1"/>
            <a:ext cx="7772400" cy="502761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three basic logical operations are: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is denoted by a dot (·).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OR is denoted by a plus (+).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NOT is denoted by 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overbar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 ¯ ), a single quote mark (') after, or (~) before the variable.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308916-4AD8-4EAA-95B3-3B1FC135A8ED}"/>
                  </a:ext>
                </a:extLst>
              </p14:cNvPr>
              <p14:cNvContentPartPr/>
              <p14:nvPr/>
            </p14:nvContentPartPr>
            <p14:xfrm>
              <a:off x="651960" y="6420600"/>
              <a:ext cx="27000" cy="5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308916-4AD8-4EAA-95B3-3B1FC135A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" y="6411240"/>
                <a:ext cx="457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3DF1BE-1007-4E03-B7C0-749FA7117A35}"/>
                  </a:ext>
                </a:extLst>
              </p14:cNvPr>
              <p14:cNvContentPartPr/>
              <p14:nvPr/>
            </p14:nvContentPartPr>
            <p14:xfrm>
              <a:off x="3732480" y="1884240"/>
              <a:ext cx="6599520" cy="288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3DF1BE-1007-4E03-B7C0-749FA7117A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3120" y="1874880"/>
                <a:ext cx="6618240" cy="290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5377E-D64D-4071-B894-13A5124C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8" y="997019"/>
            <a:ext cx="9010650" cy="1285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C9B085-D49E-407D-BDD4-E5530FC9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48" y="2795587"/>
            <a:ext cx="5276850" cy="126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41F9E-3677-440A-9821-B9DB02F38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75105"/>
            <a:ext cx="9144000" cy="1152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87AFCB-FD0C-4290-9952-E354DDDC30D6}"/>
              </a:ext>
            </a:extLst>
          </p:cNvPr>
          <p:cNvSpPr/>
          <p:nvPr/>
        </p:nvSpPr>
        <p:spPr>
          <a:xfrm>
            <a:off x="4248796" y="0"/>
            <a:ext cx="3380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Problems</a:t>
            </a:r>
            <a:endParaRPr lang="en-IN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8BFD-0954-4686-99CA-2DA5FF0D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EEA2-AA4F-4A80-8021-67FBD2275A0F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114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7A04-97DC-47AC-BB85-DC25DA28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combinational circuits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 half adder, full adder, magnitude comparator, multiplexer, demultiplexer, etc. </a:t>
            </a:r>
          </a:p>
          <a:p>
            <a:endParaRPr lang="en-IN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 outputs immediately when their input changes.</a:t>
            </a:r>
            <a:endParaRPr lang="en-IN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IN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flip-flop, register, counter, clocks, etc. 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075700-36F4-43C6-9E9A-327314C2AD7F}"/>
              </a:ext>
            </a:extLst>
          </p:cNvPr>
          <p:cNvSpPr txBox="1">
            <a:spLocks/>
          </p:cNvSpPr>
          <p:nvPr/>
        </p:nvSpPr>
        <p:spPr>
          <a:xfrm>
            <a:off x="838200" y="219351"/>
            <a:ext cx="10515600" cy="73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and Sequential circuits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886E4E-C872-4A61-AEB6-F9F914AB2C67}"/>
                  </a:ext>
                </a:extLst>
              </p14:cNvPr>
              <p14:cNvContentPartPr/>
              <p14:nvPr/>
            </p14:nvContentPartPr>
            <p14:xfrm>
              <a:off x="1258920" y="2295000"/>
              <a:ext cx="8055000" cy="303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886E4E-C872-4A61-AEB6-F9F914AB2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560" y="2285640"/>
                <a:ext cx="8073720" cy="30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5531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96DE-49A5-49B2-904E-D71F3A23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adder – Addition of two binary digits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– Addition of three binary digits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 – Subtraction of two binary digits and produce the difference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 - Subtraction of two binary digits taking a borrow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D72E83-3F40-48E4-A084-D8C7518104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7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415B9-A6FD-40AD-8F3B-4AC60BFB6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210" y="2496318"/>
            <a:ext cx="2835965" cy="241734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6D9152E-0D49-4924-B707-06199132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0"/>
            <a:ext cx="10515600" cy="8275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adder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ACFA0-044C-4886-9540-5EF2A0DC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6" y="707139"/>
            <a:ext cx="11548923" cy="19472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34597-E891-494F-9023-988610827577}"/>
              </a:ext>
            </a:extLst>
          </p:cNvPr>
          <p:cNvSpPr txBox="1"/>
          <p:nvPr/>
        </p:nvSpPr>
        <p:spPr>
          <a:xfrm>
            <a:off x="7262192" y="3545023"/>
            <a:ext cx="229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LSB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MSB</a:t>
            </a:r>
            <a:endParaRPr lang="en-IN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E8F74D3-0D4A-4653-A641-7ECA79CB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44" y="4755610"/>
            <a:ext cx="11454911" cy="18428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5A6997-2CB2-464F-BD56-226CD0AB2544}"/>
                  </a:ext>
                </a:extLst>
              </p14:cNvPr>
              <p14:cNvContentPartPr/>
              <p14:nvPr/>
            </p14:nvContentPartPr>
            <p14:xfrm>
              <a:off x="848160" y="1571760"/>
              <a:ext cx="10582200" cy="496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5A6997-2CB2-464F-BD56-226CD0AB25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800" y="1562400"/>
                <a:ext cx="10600920" cy="49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5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D8A9-70F9-4036-96F1-A57897DD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79594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half adder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A61908-D59F-4C9A-81BC-4C3AB35DF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495" y="1656521"/>
            <a:ext cx="6969113" cy="408166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E58C09-4EB9-4C8C-A4D5-C026CD3E9486}"/>
              </a:ext>
            </a:extLst>
          </p:cNvPr>
          <p:cNvSpPr txBox="1"/>
          <p:nvPr/>
        </p:nvSpPr>
        <p:spPr>
          <a:xfrm>
            <a:off x="9442174" y="3059668"/>
            <a:ext cx="173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CB54F3-ACD3-40BD-A18D-F2C850B3C769}"/>
                  </a:ext>
                </a:extLst>
              </p14:cNvPr>
              <p14:cNvContentPartPr/>
              <p14:nvPr/>
            </p14:nvContentPartPr>
            <p14:xfrm>
              <a:off x="1018080" y="1643040"/>
              <a:ext cx="4929480" cy="408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CB54F3-ACD3-40BD-A18D-F2C850B3C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720" y="1633680"/>
                <a:ext cx="4948200" cy="41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4613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550D-F725-4CF7-8F3C-55281C4C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8B6F60-BF07-4150-B8C8-F1AB09767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6287" y="2556076"/>
            <a:ext cx="2955235" cy="13255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993C6-80F9-4809-A437-A83B6238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56" y="1690688"/>
            <a:ext cx="6149009" cy="47269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8289AA-A4A9-4D84-8F7B-52DE525FE07D}"/>
              </a:ext>
            </a:extLst>
          </p:cNvPr>
          <p:cNvSpPr txBox="1">
            <a:spLocks/>
          </p:cNvSpPr>
          <p:nvPr/>
        </p:nvSpPr>
        <p:spPr>
          <a:xfrm>
            <a:off x="665922" y="179594"/>
            <a:ext cx="10515600" cy="68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half adder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83E39-5A7A-4D2D-88EF-EBD7F06E6860}"/>
              </a:ext>
            </a:extLst>
          </p:cNvPr>
          <p:cNvSpPr txBox="1"/>
          <p:nvPr/>
        </p:nvSpPr>
        <p:spPr>
          <a:xfrm>
            <a:off x="8305800" y="4054142"/>
            <a:ext cx="173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72CDF4-A3AE-41BD-9240-2AD0226226D6}"/>
                  </a:ext>
                </a:extLst>
              </p14:cNvPr>
              <p14:cNvContentPartPr/>
              <p14:nvPr/>
            </p14:nvContentPartPr>
            <p14:xfrm>
              <a:off x="9028080" y="2991600"/>
              <a:ext cx="2580840" cy="49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72CDF4-A3AE-41BD-9240-2AD022622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8720" y="2982240"/>
                <a:ext cx="259956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4016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9275-47A3-46D0-84D4-7D6B6E4A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9FB9-6996-4F0E-907A-6A0E676A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71E530-112D-457D-A30E-A8DBBA28F069}"/>
              </a:ext>
            </a:extLst>
          </p:cNvPr>
          <p:cNvSpPr txBox="1">
            <a:spLocks/>
          </p:cNvSpPr>
          <p:nvPr/>
        </p:nvSpPr>
        <p:spPr>
          <a:xfrm>
            <a:off x="665922" y="179594"/>
            <a:ext cx="10515600" cy="68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half adder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866C4-101D-40D8-B637-532E655C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19" y="2812539"/>
            <a:ext cx="6751849" cy="319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2756E-7072-44D2-BF08-310322A7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32" y="2981182"/>
            <a:ext cx="3038303" cy="895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D6420B-BA22-4A0A-BE0C-A5336257F64F}"/>
                  </a:ext>
                </a:extLst>
              </p14:cNvPr>
              <p14:cNvContentPartPr/>
              <p14:nvPr/>
            </p14:nvContentPartPr>
            <p14:xfrm>
              <a:off x="4402440" y="4822200"/>
              <a:ext cx="303840" cy="21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D6420B-BA22-4A0A-BE0C-A5336257F6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3080" y="4812840"/>
                <a:ext cx="32256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8595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9FB9-6996-4F0E-907A-6A0E676A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71E530-112D-457D-A30E-A8DBBA28F069}"/>
              </a:ext>
            </a:extLst>
          </p:cNvPr>
          <p:cNvSpPr txBox="1">
            <a:spLocks/>
          </p:cNvSpPr>
          <p:nvPr/>
        </p:nvSpPr>
        <p:spPr>
          <a:xfrm>
            <a:off x="665922" y="179594"/>
            <a:ext cx="10515600" cy="68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half adder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98E39-0DCE-4968-8D51-9397CBB3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12" y="2348713"/>
            <a:ext cx="6174845" cy="3376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BE456-026F-4329-B17F-08A4934B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32" y="2981182"/>
            <a:ext cx="3038303" cy="8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9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71E530-112D-457D-A30E-A8DBBA28F069}"/>
              </a:ext>
            </a:extLst>
          </p:cNvPr>
          <p:cNvSpPr txBox="1">
            <a:spLocks/>
          </p:cNvSpPr>
          <p:nvPr/>
        </p:nvSpPr>
        <p:spPr>
          <a:xfrm>
            <a:off x="665922" y="179594"/>
            <a:ext cx="10515600" cy="68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half adder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4ACB2-BEF3-4337-A93B-907E5C0E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0" y="2348713"/>
            <a:ext cx="5431693" cy="307142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4B431A1-CB48-4D29-8C67-D24C3B1F4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4644" y="2231278"/>
            <a:ext cx="3036878" cy="258860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BBAD9F-E72E-4200-8437-04A400B878C5}"/>
                  </a:ext>
                </a:extLst>
              </p14:cNvPr>
              <p14:cNvContentPartPr/>
              <p14:nvPr/>
            </p14:nvContentPartPr>
            <p14:xfrm>
              <a:off x="4911480" y="1250280"/>
              <a:ext cx="660960" cy="89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BBAD9F-E72E-4200-8437-04A400B878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2120" y="1240920"/>
                <a:ext cx="67968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8588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7447-6B42-4D5B-9D6B-76232E32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circuit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E715-F7A8-482A-B462-3DC30234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is a combinational circuit that forms the arithmetic sum of three binary bits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three inputs (variables) and two outputs (Sum and carry)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36402-CC4E-4193-ADE2-0AC65F8EB4D4}"/>
                  </a:ext>
                </a:extLst>
              </p14:cNvPr>
              <p14:cNvContentPartPr/>
              <p14:nvPr/>
            </p14:nvContentPartPr>
            <p14:xfrm>
              <a:off x="3286080" y="4705920"/>
              <a:ext cx="7483320" cy="9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36402-CC4E-4193-ADE2-0AC65F8EB4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720" y="4696560"/>
                <a:ext cx="75020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28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1388" y="572388"/>
            <a:ext cx="7772400" cy="2208213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 Examples: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4025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	is read “Y is equal to A AND B.”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4025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 marL="454025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		is read “z is equal to x OR y.”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4025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marL="454025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		is read “X is equal to NOT A.” 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Notation Examples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2205038" y="2756788"/>
            <a:ext cx="8120062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Note: The statement: </a:t>
            </a:r>
          </a:p>
          <a:p>
            <a:pPr marL="454025" lvl="1">
              <a:spcBef>
                <a:spcPct val="20000"/>
              </a:spcBef>
              <a:buSzPct val="125000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 + 1 = 2 (read “one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one equals two”)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is not the same as</a:t>
            </a:r>
          </a:p>
          <a:p>
            <a:pPr marL="454025" lvl="1">
              <a:spcBef>
                <a:spcPct val="20000"/>
              </a:spcBef>
              <a:buSzPct val="125000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 + 1 = 1 (read “1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 equals 1”).</a:t>
            </a: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3327400" y="1158176"/>
            <a:ext cx="2019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4065588" y="1197863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3617914" y="1197862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2979739" y="1197862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3872883" y="1181988"/>
            <a:ext cx="2051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043238" y="1655062"/>
            <a:ext cx="1236662" cy="984250"/>
            <a:chOff x="957" y="1524"/>
            <a:chExt cx="779" cy="620"/>
          </a:xfrm>
        </p:grpSpPr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162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129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957" y="1549"/>
              <a:ext cx="10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1451" y="1553"/>
              <a:ext cx="12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1115" y="1524"/>
              <a:ext cx="1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375" y="1875"/>
              <a:ext cx="162" cy="269"/>
              <a:chOff x="1375" y="1875"/>
              <a:chExt cx="162" cy="269"/>
            </a:xfrm>
          </p:grpSpPr>
          <p:sp>
            <p:nvSpPr>
              <p:cNvPr id="228373" name="Line 21"/>
              <p:cNvSpPr>
                <a:spLocks noChangeShapeType="1"/>
              </p:cNvSpPr>
              <p:nvPr/>
            </p:nvSpPr>
            <p:spPr bwMode="auto">
              <a:xfrm>
                <a:off x="1378" y="188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8374" name="Rectangle 22"/>
              <p:cNvSpPr>
                <a:spLocks noChangeArrowheads="1"/>
              </p:cNvSpPr>
              <p:nvPr/>
            </p:nvSpPr>
            <p:spPr bwMode="auto">
              <a:xfrm>
                <a:off x="1375" y="1875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8375" name="Rectangle 23"/>
            <p:cNvSpPr>
              <a:spLocks noChangeArrowheads="1"/>
            </p:cNvSpPr>
            <p:nvPr/>
          </p:nvSpPr>
          <p:spPr bwMode="auto">
            <a:xfrm>
              <a:off x="968" y="187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6" name="Rectangle 24"/>
            <p:cNvSpPr>
              <a:spLocks noChangeArrowheads="1"/>
            </p:cNvSpPr>
            <p:nvPr/>
          </p:nvSpPr>
          <p:spPr bwMode="auto">
            <a:xfrm>
              <a:off x="1193" y="1850"/>
              <a:ext cx="1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22380" y="5334001"/>
            <a:ext cx="7947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ordinary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Alegbra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+ A = 2A &amp; A.A= 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where as in BA, A + A = A &amp; A.A =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03E349-23DA-4DDC-A8A3-973176E86CE2}"/>
                  </a:ext>
                </a:extLst>
              </p14:cNvPr>
              <p14:cNvContentPartPr/>
              <p14:nvPr/>
            </p14:nvContentPartPr>
            <p14:xfrm>
              <a:off x="2902320" y="3741480"/>
              <a:ext cx="6974280" cy="247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03E349-23DA-4DDC-A8A3-973176E86C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2960" y="3732120"/>
                <a:ext cx="6993000" cy="249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21270-2119-408F-8E3F-57648E13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4002"/>
            <a:ext cx="4141304" cy="42756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B5553D-A769-409F-9BBD-0525A2624A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 adder circuit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A48C8-16AB-4D6B-959B-4ED7B0724320}"/>
              </a:ext>
            </a:extLst>
          </p:cNvPr>
          <p:cNvSpPr txBox="1"/>
          <p:nvPr/>
        </p:nvSpPr>
        <p:spPr>
          <a:xfrm>
            <a:off x="967408" y="1559336"/>
            <a:ext cx="459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truth table for the full adder circuit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3D623-B1FE-4359-B503-01470861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35" y="11144"/>
            <a:ext cx="4876539" cy="3233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E65631-AAC9-4151-93FF-53BCDFC6D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24" y="3465717"/>
            <a:ext cx="4504993" cy="32337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31FACE-30CA-435A-A919-87406EEFD936}"/>
                  </a:ext>
                </a:extLst>
              </p14:cNvPr>
              <p14:cNvContentPartPr/>
              <p14:nvPr/>
            </p14:nvContentPartPr>
            <p14:xfrm>
              <a:off x="2875320" y="964440"/>
              <a:ext cx="8876520" cy="543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31FACE-30CA-435A-A919-87406EEFD9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5960" y="955080"/>
                <a:ext cx="8895240" cy="54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9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C8062-1495-4812-BDEA-FBB82A6A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588" y="941887"/>
            <a:ext cx="4082143" cy="84157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B5553D-A769-409F-9BBD-0525A2624A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 adder circuit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8A0A7-CF75-44F1-845C-D9625685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5" y="1929337"/>
            <a:ext cx="4678254" cy="3755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1910E-B128-47A1-A459-731DE5AD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29" y="2219238"/>
            <a:ext cx="3991507" cy="3495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9E6BCD-3791-402A-BD15-6A678FFFF56B}"/>
              </a:ext>
            </a:extLst>
          </p:cNvPr>
          <p:cNvSpPr txBox="1"/>
          <p:nvPr/>
        </p:nvSpPr>
        <p:spPr>
          <a:xfrm>
            <a:off x="2676939" y="5715174"/>
            <a:ext cx="51820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full adder circuit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99010C-B933-4CE5-8DB9-932BDBA8958C}"/>
                  </a:ext>
                </a:extLst>
              </p14:cNvPr>
              <p14:cNvContentPartPr/>
              <p14:nvPr/>
            </p14:nvContentPartPr>
            <p14:xfrm>
              <a:off x="4348800" y="250200"/>
              <a:ext cx="1902240" cy="162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99010C-B933-4CE5-8DB9-932BDBA895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9440" y="240840"/>
                <a:ext cx="1920960" cy="16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6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891CE-D350-4137-A664-7A9278F7C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75" y="1457740"/>
            <a:ext cx="8552128" cy="282859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B5553D-A769-409F-9BBD-0525A2624A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 adder circuit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155CB-8F6C-4208-A4BF-3F74E017A67F}"/>
              </a:ext>
            </a:extLst>
          </p:cNvPr>
          <p:cNvSpPr txBox="1"/>
          <p:nvPr/>
        </p:nvSpPr>
        <p:spPr>
          <a:xfrm>
            <a:off x="1537252" y="967410"/>
            <a:ext cx="9342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full adder circuit with two half adders and OR gate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97148-26E5-4F0A-AA80-3A480247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40" y="4486822"/>
            <a:ext cx="2181225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DBCB46-5EF0-4DBD-BA00-7890E42A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52" y="4820197"/>
            <a:ext cx="4210050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F5996F-6D45-427B-8074-BF0C61D7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952" y="5400260"/>
            <a:ext cx="4324350" cy="885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EB2B2D-9EA4-493D-8C2C-53E4CE052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899" y="4186553"/>
            <a:ext cx="2847975" cy="400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0E9FB7-18ED-4BBC-9637-69CE53773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700" y="4696372"/>
            <a:ext cx="5495925" cy="600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26F9B7-9CF3-467E-9F05-B1FB80FA693B}"/>
                  </a:ext>
                </a:extLst>
              </p14:cNvPr>
              <p14:cNvContentPartPr/>
              <p14:nvPr/>
            </p14:nvContentPartPr>
            <p14:xfrm>
              <a:off x="2964600" y="2035800"/>
              <a:ext cx="2054160" cy="267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26F9B7-9CF3-467E-9F05-B1FB80FA69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5240" y="2026440"/>
                <a:ext cx="2072880" cy="26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0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868E-C5AB-43C8-87EC-6DCA9678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 is a combinational circuit, that subtract two bits and produces their difference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x – 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&gt;y……….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result is ‘Difference bit’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x&lt;y……….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‘1’ must be borrowed from the next higher stage ‘B’ is the borrowed quantity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B is 0 as long as x&gt;=y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B5553D-A769-409F-9BBD-0525A2624A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 – Half subtractor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5109A-8073-43C7-B91D-A1EA5777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18" y="1794352"/>
            <a:ext cx="3612164" cy="27075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B4B347-6A1A-4D2D-BA8B-A9E054C0008A}"/>
                  </a:ext>
                </a:extLst>
              </p14:cNvPr>
              <p14:cNvContentPartPr/>
              <p14:nvPr/>
            </p14:nvContentPartPr>
            <p14:xfrm>
              <a:off x="2419920" y="115920"/>
              <a:ext cx="9698040" cy="63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B4B347-6A1A-4D2D-BA8B-A9E054C000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0560" y="106560"/>
                <a:ext cx="9716760" cy="63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2872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868E-C5AB-43C8-87EC-6DCA9678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Boolean expressions for the outputs of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 subtractor can be obtained as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B5553D-A769-409F-9BBD-0525A2624A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7E03F-6AEC-41CD-8EFA-805E5736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36" y="1569269"/>
            <a:ext cx="3612164" cy="2707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4E0F1-1044-47FC-8BCE-88D421C9E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03" y="3938954"/>
            <a:ext cx="3393965" cy="14366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A45F79-4006-4671-8D19-D4AAC1B86CE7}"/>
                  </a:ext>
                </a:extLst>
              </p14:cNvPr>
              <p14:cNvContentPartPr/>
              <p14:nvPr/>
            </p14:nvContentPartPr>
            <p14:xfrm>
              <a:off x="6429240" y="2277000"/>
              <a:ext cx="4617000" cy="243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A45F79-4006-4671-8D19-D4AAC1B86C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9880" y="2267640"/>
                <a:ext cx="4635720" cy="24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9080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B5553D-A769-409F-9BBD-0525A2624A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CE92D-6D76-4E86-BB85-9191C5AF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4" y="1375002"/>
            <a:ext cx="11563642" cy="2053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4D6F0-11B3-473C-A11C-2FFD7663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49" y="3364392"/>
            <a:ext cx="3237413" cy="32355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DB0916-2490-4C9B-8161-223948910CEA}"/>
              </a:ext>
            </a:extLst>
          </p:cNvPr>
          <p:cNvSpPr txBox="1"/>
          <p:nvPr/>
        </p:nvSpPr>
        <p:spPr>
          <a:xfrm>
            <a:off x="1419156" y="4168469"/>
            <a:ext cx="1284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x-y-z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A533F7-30EE-400F-AE17-D5D6711E47F8}"/>
                  </a:ext>
                </a:extLst>
              </p14:cNvPr>
              <p14:cNvContentPartPr/>
              <p14:nvPr/>
            </p14:nvContentPartPr>
            <p14:xfrm>
              <a:off x="4080960" y="3580920"/>
              <a:ext cx="7385040" cy="280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A533F7-30EE-400F-AE17-D5D6711E47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1600" y="3571560"/>
                <a:ext cx="7403760" cy="28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826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440A-539E-4A7C-AF1D-EA73F963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the K map for the function B and D gives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C64522-6E64-4988-B156-90E51CE62F7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E9D39-31D4-48EB-A53F-B33F6762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82" y="2019732"/>
            <a:ext cx="3719148" cy="261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179F5-B7A7-4595-A891-E1250736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71" y="1789361"/>
            <a:ext cx="4219219" cy="287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B2EDE3-84BC-46F2-A1D9-3387E2EF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56" y="4923693"/>
            <a:ext cx="6155630" cy="15691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DBDFE0-87F8-4C98-924F-D2F7EC5315A3}"/>
                  </a:ext>
                </a:extLst>
              </p14:cNvPr>
              <p14:cNvContentPartPr/>
              <p14:nvPr/>
            </p14:nvContentPartPr>
            <p14:xfrm>
              <a:off x="8911800" y="5375520"/>
              <a:ext cx="196920" cy="9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DBDFE0-87F8-4C98-924F-D2F7EC5315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02440" y="5366160"/>
                <a:ext cx="2156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451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76C-9807-4920-8F24-6790B2A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1312"/>
            <a:ext cx="10515600" cy="9646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9E9CB-3F4A-4818-9D71-BC3BD0FC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86" y="928468"/>
            <a:ext cx="11612765" cy="22191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C83E80-7320-4E1D-A2CB-33882D3BCA14}"/>
                  </a:ext>
                </a:extLst>
              </p14:cNvPr>
              <p14:cNvContentPartPr/>
              <p14:nvPr/>
            </p14:nvContentPartPr>
            <p14:xfrm>
              <a:off x="589320" y="1500120"/>
              <a:ext cx="7653240" cy="48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C83E80-7320-4E1D-A2CB-33882D3BC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60" y="1490760"/>
                <a:ext cx="7671960" cy="48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9899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76C-9807-4920-8F24-6790B2A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94802-52E0-4F30-8042-CA36822E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64" y="140042"/>
            <a:ext cx="6008914" cy="5656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03AD7-229E-415D-8197-E8BFD3D6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444" y="423534"/>
            <a:ext cx="2686762" cy="321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D5DB2-2037-41B3-B5BA-B6DC0F74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6" y="3460573"/>
            <a:ext cx="3960138" cy="3039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2B1D4-DC92-4E9E-BD5C-D501D49964D2}"/>
              </a:ext>
            </a:extLst>
          </p:cNvPr>
          <p:cNvSpPr txBox="1"/>
          <p:nvPr/>
        </p:nvSpPr>
        <p:spPr>
          <a:xfrm>
            <a:off x="4196711" y="5759848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to 1 line multiplexer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E0CA41-2758-42BD-95F0-65BBBD0A54BA}"/>
                  </a:ext>
                </a:extLst>
              </p14:cNvPr>
              <p14:cNvContentPartPr/>
              <p14:nvPr/>
            </p14:nvContentPartPr>
            <p14:xfrm>
              <a:off x="0" y="0"/>
              <a:ext cx="11894760" cy="684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E0CA41-2758-42BD-95F0-65BBBD0A54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-9360"/>
                <a:ext cx="1191348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826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76C-9807-4920-8F24-6790B2A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4" y="365126"/>
            <a:ext cx="10411265" cy="5211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567DF-4EE7-498F-A555-EEED37A7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9" y="1102153"/>
            <a:ext cx="11898133" cy="211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6F0C4-BA5C-4CE0-96EE-CEF532C9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11" y="3429000"/>
            <a:ext cx="7609114" cy="2953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33675E-A55A-408A-823C-7CD6D98048B4}"/>
                  </a:ext>
                </a:extLst>
              </p14:cNvPr>
              <p14:cNvContentPartPr/>
              <p14:nvPr/>
            </p14:nvContentPartPr>
            <p14:xfrm>
              <a:off x="3268440" y="98280"/>
              <a:ext cx="7769160" cy="551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33675E-A55A-408A-823C-7CD6D9804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9080" y="88920"/>
                <a:ext cx="7787880" cy="55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74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8382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Operator Definitions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587626" y="2889251"/>
          <a:ext cx="1755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2307240" imgH="3048120" progId="Word.Document.8">
                  <p:embed/>
                </p:oleObj>
              </mc:Choice>
              <mc:Fallback>
                <p:oleObj name="Document" r:id="rId4" imgW="2307240" imgH="3048120" progId="Word.Document.8">
                  <p:embed/>
                  <p:pic>
                    <p:nvPicPr>
                      <p:cNvPr id="143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6" y="2889251"/>
                        <a:ext cx="17557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4" name="Rectangle 44"/>
          <p:cNvSpPr>
            <a:spLocks noChangeArrowheads="1"/>
          </p:cNvSpPr>
          <p:nvPr/>
        </p:nvSpPr>
        <p:spPr bwMode="auto">
          <a:xfrm>
            <a:off x="2087563" y="1447800"/>
            <a:ext cx="6400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 Operations are defined on the values "0" and "1" for each operator: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81200" y="2743200"/>
            <a:ext cx="2971800" cy="2743200"/>
            <a:chOff x="0" y="0"/>
            <a:chExt cx="1288" cy="2941"/>
          </a:xfrm>
        </p:grpSpPr>
        <p:sp>
          <p:nvSpPr>
            <p:cNvPr id="143414" name="Rectangle 54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AND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5" name="Rectangle 55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10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l"/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6" name="Rectangle 56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endParaRPr 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417" name="Rectangle 57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 1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endParaRPr 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418" name="Rectangle 58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32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endParaRPr lang="en-US" sz="32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143420" name="Rectangle 60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 b="1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32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·</a:t>
                </a:r>
                <a:r>
                  <a:rPr lang="en-US" sz="3200" b="1">
                    <a:latin typeface="Times New Roman" pitchFamily="18" charset="0"/>
                    <a:cs typeface="Times New Roman" pitchFamily="18" charset="0"/>
                  </a:rPr>
                  <a:t> 1 = 1</a:t>
                </a:r>
                <a:endPara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endParaRPr lang="en-US" sz="3200" b="1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43421" name="Rectangle 61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073650" y="2713038"/>
            <a:ext cx="1949450" cy="2743200"/>
            <a:chOff x="2304" y="1728"/>
            <a:chExt cx="1228" cy="1728"/>
          </a:xfrm>
        </p:grpSpPr>
        <p:sp>
          <p:nvSpPr>
            <p:cNvPr id="143424" name="Rectangle 64"/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OR</a:t>
              </a:r>
            </a:p>
          </p:txBody>
        </p:sp>
        <p:grpSp>
          <p:nvGrpSpPr>
            <p:cNvPr id="5" name="Group 65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143426" name="Rectangle 66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 b="1">
                    <a:latin typeface="Times New Roman" pitchFamily="18" charset="0"/>
                    <a:cs typeface="Times New Roman" pitchFamily="18" charset="0"/>
                  </a:rPr>
                  <a:t>0 + 0 = 0</a:t>
                </a:r>
              </a:p>
              <a:p>
                <a:endParaRPr lang="en-US" sz="3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27" name="Rectangle 67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 b="1">
                    <a:latin typeface="Times New Roman" pitchFamily="18" charset="0"/>
                    <a:cs typeface="Times New Roman" pitchFamily="18" charset="0"/>
                  </a:rPr>
                  <a:t>0 + 1 = 1</a:t>
                </a:r>
              </a:p>
              <a:p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28" name="Rectangle 68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 b="1">
                    <a:latin typeface="Times New Roman" pitchFamily="18" charset="0"/>
                    <a:cs typeface="Times New Roman" pitchFamily="18" charset="0"/>
                  </a:rPr>
                  <a:t>1 + 0 = 1</a:t>
                </a:r>
              </a:p>
              <a:p>
                <a:endParaRPr lang="en-US" sz="3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Group 69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14343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3200" b="1" dirty="0">
                      <a:latin typeface="Times New Roman" pitchFamily="18" charset="0"/>
                      <a:cs typeface="Times New Roman" pitchFamily="18" charset="0"/>
                    </a:rPr>
                    <a:t>1 + 1 = 1</a:t>
                  </a:r>
                </a:p>
                <a:p>
                  <a:endParaRPr 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343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7454901" y="2713039"/>
            <a:ext cx="1019175" cy="1690688"/>
            <a:chOff x="3736" y="1709"/>
            <a:chExt cx="642" cy="1065"/>
          </a:xfrm>
        </p:grpSpPr>
        <p:sp>
          <p:nvSpPr>
            <p:cNvPr id="143405" name="Text Box 45"/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NOT</a:t>
              </a:r>
            </a:p>
          </p:txBody>
        </p:sp>
        <p:sp>
          <p:nvSpPr>
            <p:cNvPr id="143445" name="Rectangle 85"/>
            <p:cNvSpPr>
              <a:spLocks noChangeArrowheads="1"/>
            </p:cNvSpPr>
            <p:nvPr/>
          </p:nvSpPr>
          <p:spPr bwMode="auto">
            <a:xfrm>
              <a:off x="4127" y="2108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94"/>
            <p:cNvGrpSpPr>
              <a:grpSpLocks/>
            </p:cNvGrpSpPr>
            <p:nvPr/>
          </p:nvGrpSpPr>
          <p:grpSpPr bwMode="auto">
            <a:xfrm>
              <a:off x="3754" y="2108"/>
              <a:ext cx="129" cy="310"/>
              <a:chOff x="3754" y="2108"/>
              <a:chExt cx="129" cy="310"/>
            </a:xfrm>
          </p:grpSpPr>
          <p:sp>
            <p:nvSpPr>
              <p:cNvPr id="143444" name="Line 84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46" name="Rectangle 86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32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447" name="Rectangle 87"/>
            <p:cNvSpPr>
              <a:spLocks noChangeArrowheads="1"/>
            </p:cNvSpPr>
            <p:nvPr/>
          </p:nvSpPr>
          <p:spPr bwMode="auto">
            <a:xfrm>
              <a:off x="3939" y="2079"/>
              <a:ext cx="14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49" name="Rectangle 89"/>
            <p:cNvSpPr>
              <a:spLocks noChangeArrowheads="1"/>
            </p:cNvSpPr>
            <p:nvPr/>
          </p:nvSpPr>
          <p:spPr bwMode="auto">
            <a:xfrm>
              <a:off x="4137" y="2464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" name="Group 95"/>
            <p:cNvGrpSpPr>
              <a:grpSpLocks/>
            </p:cNvGrpSpPr>
            <p:nvPr/>
          </p:nvGrpSpPr>
          <p:grpSpPr bwMode="auto">
            <a:xfrm>
              <a:off x="3764" y="2464"/>
              <a:ext cx="129" cy="310"/>
              <a:chOff x="3764" y="2464"/>
              <a:chExt cx="129" cy="310"/>
            </a:xfrm>
          </p:grpSpPr>
          <p:sp>
            <p:nvSpPr>
              <p:cNvPr id="143448" name="Line 88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50" name="Rectangle 90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32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451" name="Rectangle 91"/>
            <p:cNvSpPr>
              <a:spLocks noChangeArrowheads="1"/>
            </p:cNvSpPr>
            <p:nvPr/>
          </p:nvSpPr>
          <p:spPr bwMode="auto">
            <a:xfrm>
              <a:off x="3939" y="2435"/>
              <a:ext cx="14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0F4CAE-CE69-4D59-BDB6-0C02CA91E4FB}"/>
                  </a:ext>
                </a:extLst>
              </p14:cNvPr>
              <p14:cNvContentPartPr/>
              <p14:nvPr/>
            </p14:nvContentPartPr>
            <p14:xfrm>
              <a:off x="4884480" y="910800"/>
              <a:ext cx="6251040" cy="469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0F4CAE-CE69-4D59-BDB6-0C02CA91E4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5120" y="901440"/>
                <a:ext cx="6269760" cy="47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76C-9807-4920-8F24-6790B2A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8EEF5-FAE2-4C8A-BD5E-E4FBFEE2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513"/>
            <a:ext cx="5715000" cy="4046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5195D-D918-4B0D-BDD4-F423290E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07" y="1265774"/>
            <a:ext cx="4362493" cy="3853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83AE07-2E0A-4A60-9088-B9B5ADA5A62F}"/>
                  </a:ext>
                </a:extLst>
              </p14:cNvPr>
              <p14:cNvContentPartPr/>
              <p14:nvPr/>
            </p14:nvContentPartPr>
            <p14:xfrm>
              <a:off x="1285920" y="267840"/>
              <a:ext cx="9180000" cy="493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83AE07-2E0A-4A60-9088-B9B5ADA5A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560" y="258480"/>
                <a:ext cx="9198720" cy="49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317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189-E038-417D-A7CC-C34CFD08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0077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Flipflops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(Sequential logic circuit)-memory elements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38E36-B9A3-4AA3-8083-BC4665A6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04" y="1420837"/>
            <a:ext cx="11862591" cy="1662980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24122A2-03BD-4A7F-9ED4-F6218062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16" y="3604322"/>
            <a:ext cx="83439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797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03F9-F2B2-43B4-B50D-4FA0E4AB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flip or SR latch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6D287-C1DC-42E2-9323-C71C0980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2049"/>
            <a:ext cx="10515600" cy="32265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93204-5769-4201-84AB-287B37BCF756}"/>
              </a:ext>
            </a:extLst>
          </p:cNvPr>
          <p:cNvSpPr txBox="1"/>
          <p:nvPr/>
        </p:nvSpPr>
        <p:spPr>
          <a:xfrm>
            <a:off x="3221451" y="591529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NOR gate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1AB27F-6547-4838-B42E-03AC3A232EF8}"/>
                  </a:ext>
                </a:extLst>
              </p14:cNvPr>
              <p14:cNvContentPartPr/>
              <p14:nvPr/>
            </p14:nvContentPartPr>
            <p14:xfrm>
              <a:off x="4286160" y="2866320"/>
              <a:ext cx="1643400" cy="209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1AB27F-6547-4838-B42E-03AC3A232E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6800" y="2856960"/>
                <a:ext cx="1662120" cy="21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7090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03F9-F2B2-43B4-B50D-4FA0E4AB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flip or SR latch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93204-5769-4201-84AB-287B37BCF756}"/>
              </a:ext>
            </a:extLst>
          </p:cNvPr>
          <p:cNvSpPr txBox="1"/>
          <p:nvPr/>
        </p:nvSpPr>
        <p:spPr>
          <a:xfrm>
            <a:off x="3221451" y="591529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NAND gate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C0119-6DB6-4030-BD59-4B8DBF00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6" y="1690688"/>
            <a:ext cx="11382771" cy="34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2072</Words>
  <Application>Microsoft Office PowerPoint</Application>
  <PresentationFormat>Widescreen</PresentationFormat>
  <Paragraphs>560</Paragraphs>
  <Slides>93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Equation</vt:lpstr>
      <vt:lpstr>Why digital signals are needed?</vt:lpstr>
      <vt:lpstr>Difference between analog and digital signal</vt:lpstr>
      <vt:lpstr>Difference between analog and digital signal</vt:lpstr>
      <vt:lpstr>PowerPoint Presentation</vt:lpstr>
      <vt:lpstr>Binary Logic and Gates</vt:lpstr>
      <vt:lpstr>Binary Variables</vt:lpstr>
      <vt:lpstr>Logical Operations</vt:lpstr>
      <vt:lpstr>Notation Examples</vt:lpstr>
      <vt:lpstr>Operator Definitions</vt:lpstr>
      <vt:lpstr>Truth Tables</vt:lpstr>
      <vt:lpstr>Truth Tables – Cont’d</vt:lpstr>
      <vt:lpstr>Logic Gate Symbols and Behavior</vt:lpstr>
      <vt:lpstr>Logic Diagrams and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Commutative Laws</vt:lpstr>
      <vt:lpstr>Associative Laws</vt:lpstr>
      <vt:lpstr>Distributive 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Gates</vt:lpstr>
      <vt:lpstr>PowerPoint Presentation</vt:lpstr>
      <vt:lpstr>PowerPoint Presentation</vt:lpstr>
      <vt:lpstr>PowerPoint Presentation</vt:lpstr>
      <vt:lpstr>NOT gate using NAND and NOR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Canonical and standard forms</vt:lpstr>
      <vt:lpstr>PowerPoint Presentation</vt:lpstr>
      <vt:lpstr>Canonical and standard forms</vt:lpstr>
      <vt:lpstr>PowerPoint Presentation</vt:lpstr>
      <vt:lpstr>PowerPoint Presentation</vt:lpstr>
      <vt:lpstr>PowerPoint Presentation</vt:lpstr>
      <vt:lpstr>PowerPoint Presentation</vt:lpstr>
      <vt:lpstr>Canonical and standard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Half adder</vt:lpstr>
      <vt:lpstr>Logic diagram of half adder</vt:lpstr>
      <vt:lpstr>PowerPoint Presentation</vt:lpstr>
      <vt:lpstr>PowerPoint Presentation</vt:lpstr>
      <vt:lpstr>PowerPoint Presentation</vt:lpstr>
      <vt:lpstr>PowerPoint Presentation</vt:lpstr>
      <vt:lpstr>Full adder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Multiplexer</vt:lpstr>
      <vt:lpstr>Multiplexer</vt:lpstr>
      <vt:lpstr>Demultiplexer</vt:lpstr>
      <vt:lpstr>Demultiplexer</vt:lpstr>
      <vt:lpstr>Flipflops (Sequential logic circuit)-memory elements</vt:lpstr>
      <vt:lpstr>RS flip or SR latch</vt:lpstr>
      <vt:lpstr>RS flip or SR latch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 Venkatesh</dc:creator>
  <cp:lastModifiedBy>Venkatesh Sivanandam</cp:lastModifiedBy>
  <cp:revision>9</cp:revision>
  <dcterms:created xsi:type="dcterms:W3CDTF">2020-03-18T14:00:09Z</dcterms:created>
  <dcterms:modified xsi:type="dcterms:W3CDTF">2022-05-24T23:48:38Z</dcterms:modified>
</cp:coreProperties>
</file>