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4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7630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381000"/>
            <a:ext cx="82296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Microprogrammed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Control Unit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Control signals: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Group of bits used to select paths in multiplexers, decoders, arithmetic logic units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Control variables: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Binary variables specify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microoperations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Certain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microoperations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initiated while others idle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Control word: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String of 1’s and 0’s represent control variables</a:t>
            </a:r>
          </a:p>
          <a:p>
            <a:pPr lvl="1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Mapping of Instruction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Each computer instruction has its own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microprogram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routine stored in a given location of the control memory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Mapping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Transformation from instruction code bits to address in control memory where routine is located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Mapping 4-bit operation code to 7-bit address</a:t>
            </a:r>
          </a:p>
          <a:p>
            <a:pPr lvl="1" algn="just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657600"/>
            <a:ext cx="45243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304800"/>
            <a:ext cx="78486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Address Sequencing – selection of address for control memory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Address sequencing capabilities required in control unit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Incrementing CAR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Unconditional or conditional branch, depending on status bit conditions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Mapping from bits of instruction to address for control memory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Facility for subroutine call and return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05200"/>
            <a:ext cx="609600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8238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Microprogram Example – Computer hardware configuration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066801"/>
            <a:ext cx="44957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3908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Microprogram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Example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90663"/>
            <a:ext cx="70104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533400"/>
            <a:ext cx="3796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Microinstruction Fields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13" y="914401"/>
            <a:ext cx="52863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609600"/>
            <a:ext cx="3279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Microinstruction Fields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19200"/>
            <a:ext cx="6096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3707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Symbolic Microinstruction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09713"/>
            <a:ext cx="7315200" cy="473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457200"/>
            <a:ext cx="7772400" cy="210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Fetch Routine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defTabSz="762000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Fetch routine</a:t>
            </a:r>
          </a:p>
          <a:p>
            <a:pPr marL="571500" lvl="1" defTabSz="762000" eaLnBrk="0" hangingPunct="0">
              <a:lnSpc>
                <a:spcPct val="90000"/>
              </a:lnSpc>
            </a:pPr>
            <a:r>
              <a:rPr kumimoji="1"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- Read instruction from memory</a:t>
            </a:r>
          </a:p>
          <a:p>
            <a:pPr marL="571500" lvl="1" defTabSz="762000" eaLnBrk="0" hangingPunct="0">
              <a:lnSpc>
                <a:spcPct val="90000"/>
              </a:lnSpc>
            </a:pPr>
            <a:r>
              <a:rPr kumimoji="1"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- Decode instruction and update PC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667000"/>
            <a:ext cx="5638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457200"/>
            <a:ext cx="342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Symbolic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Microprogram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784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286000"/>
            <a:ext cx="42481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533400"/>
            <a:ext cx="3119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Microprogram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7723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807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Control memory: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Memory contains control words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Microinstructions: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Control words stored in control memory 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Specify control signals for execution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microoperations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Microprogram: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Sequence of microinstructions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457200"/>
            <a:ext cx="3163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Design of Control Unit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990600"/>
            <a:ext cx="5715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3581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Microprogram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Sequencer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6388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567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Input Logic for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Microprogram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Sequencer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0960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0800" y="381000"/>
            <a:ext cx="4043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Control Unit Implementation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79676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609600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Control Memory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Read-only memory (ROM)</a:t>
            </a:r>
          </a:p>
          <a:p>
            <a:pPr algn="just">
              <a:lnSpc>
                <a:spcPct val="9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Content of word in ROM at given address specifies microinstruction</a:t>
            </a:r>
          </a:p>
          <a:p>
            <a:pPr algn="just">
              <a:lnSpc>
                <a:spcPct val="9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computer instruction initiates series of microinstructions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microprogram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in control memory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microinstructions generate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microoperations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Fetch instruction from main memory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Evaluate effective address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Execute operation specified by instruction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 control to fetch phase for next instruction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105400"/>
            <a:ext cx="54578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82296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Microprogrammed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Control Organization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Control memory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microprograms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(set of microinstructions)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Microinstruction contains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Bits initiate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microoperations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Bits determine address of next microinstruction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Control address register (CAR)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Specifies address of next microinstruction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267200"/>
            <a:ext cx="6705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219200"/>
            <a:ext cx="8153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Microprogrammed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Control Organization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Next address generator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microprogram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sequencer)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Determines address sequence for control memory</a:t>
            </a:r>
          </a:p>
          <a:p>
            <a:pPr lvl="2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Microprogram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sequencer functions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Increment CAR by one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Transfer external address into CAR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Load initial address into CAR to start control operations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Control data register (CDR)- or pipeline register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Holds microinstruction read from control memory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Allows execution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microoperations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specified by control word simultaneously with generation of next microinstruction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 unit can operate without CDR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038600"/>
            <a:ext cx="5410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457200"/>
            <a:ext cx="83058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Microprogram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Routines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Routine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Group of microinstructions stored in control memory</a:t>
            </a:r>
          </a:p>
          <a:p>
            <a:pPr lvl="1" algn="just"/>
            <a:endParaRPr lang="en-US" sz="20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computer instruction has its own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microprogram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routine to generate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microoperations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execute the instruction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Subroutine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Sequence of microinstructions used by other routines to accomplish particular task</a:t>
            </a: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Subroutine to generate effective address of operand for memory reference instruction</a:t>
            </a: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Subroutine register (SBR)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Stores return address during subroutine call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609600"/>
            <a:ext cx="8229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Conditional Branching</a:t>
            </a: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Branching from one routine to another depends on status bit conditions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Status bits provide parameter info such as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Carry-out of adder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 bit of number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 bits of instruction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I/O status condition</a:t>
            </a:r>
          </a:p>
          <a:p>
            <a:pPr lvl="1"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 in status bits can be tested and actions initiated based on their conditions: 1 or 0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Unconditional branch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Fix value of status bit to 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6907731</TotalTime>
  <Words>494</Words>
  <Application>Microsoft Office PowerPoint</Application>
  <PresentationFormat>On-screen Show (4:3)</PresentationFormat>
  <Paragraphs>113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Praveen</cp:lastModifiedBy>
  <cp:revision>23</cp:revision>
  <dcterms:created xsi:type="dcterms:W3CDTF">2006-08-16T00:00:00Z</dcterms:created>
  <dcterms:modified xsi:type="dcterms:W3CDTF">2023-11-02T03:11:31Z</dcterms:modified>
</cp:coreProperties>
</file>