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1" r:id="rId4"/>
    <p:sldId id="258" r:id="rId5"/>
    <p:sldId id="312" r:id="rId6"/>
    <p:sldId id="259" r:id="rId7"/>
    <p:sldId id="260" r:id="rId8"/>
    <p:sldId id="313" r:id="rId9"/>
    <p:sldId id="261" r:id="rId10"/>
    <p:sldId id="262" r:id="rId11"/>
    <p:sldId id="263" r:id="rId12"/>
    <p:sldId id="314" r:id="rId13"/>
    <p:sldId id="315" r:id="rId14"/>
    <p:sldId id="264" r:id="rId15"/>
    <p:sldId id="265" r:id="rId16"/>
    <p:sldId id="316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317" r:id="rId27"/>
    <p:sldId id="275" r:id="rId28"/>
    <p:sldId id="276" r:id="rId29"/>
    <p:sldId id="318" r:id="rId30"/>
    <p:sldId id="319" r:id="rId31"/>
    <p:sldId id="320" r:id="rId32"/>
    <p:sldId id="277" r:id="rId33"/>
    <p:sldId id="321" r:id="rId34"/>
    <p:sldId id="278" r:id="rId35"/>
    <p:sldId id="27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wait-loop-for-polling-i-o-status1-l.jp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risc-and-cisc-style-i-o-programs-l.jp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interrupts-l.jp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example-of-using-interrupts-l.jp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interrupt-service-routine-l.jpg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issues-for-handling-of-interrupts-l.jp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enabling-and-disabling-interrupts-l.jp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accessing-i-o-devices-l.jpg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event-sequence-for-an-interrupt-l.jpg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vectored-interrupts-l.jp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interrupt-nesting-l.jp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simultaneous-requests-l.jpg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controlling-i-o-device-behavior-l.jpg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processor-control-registers-l.jp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accessing-control-registers-l.jpg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examples-of-interrupt-programs-l.jpg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multiple-interrupt-sources-l.jpg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exceptions-l.jpg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recovery-from-errors-l.jp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i-o-device-interface-l.jp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program-controlled-i-o-l.jp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signaling-protocol-for-i-o-devices-l.jp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3195543/wait-loop-for-polling-i-o-status-l.jp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895600"/>
            <a:ext cx="7467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Input/Output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wait loop for polling i o status1"/>
              </a:rPr>
              <a:t>Wait Loop for Polling I/O Status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Similar wait loop for display device: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WRITEWAIT: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LoadByte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R4, DISP_STATUS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And R4, R4, #4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Branch_if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_[R4]=0 WRITEWAIT 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StoreByte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R5, DISP_DATA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Display circuit sets DOUT flag in DISP_STATUS after previous character has been displayed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Circuit automatically clears DOUT flag when DISP_STATUS register is read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risc and cisc style i o programs"/>
              </a:rPr>
              <a:t>RISC- and CISC-style I/O Programs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Consider complete programs that use polling to read, store, and display a line of characters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Each keyboard character echoed to display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Program finishes when carriage return (CR) character is entered on keyboard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LOC is address of first character in stored line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CISC has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TestBit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Compare Byte  well as auto-increment addressing mode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914400"/>
            <a:ext cx="8001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interrupts"/>
              </a:rPr>
              <a:t>Interrupts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Drawback of a programmed I/O: BUSY-WAIT LOOP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Due to the time needed to poll if I/O device is ready, the processor cannot often perform useful computation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Instead of using a BUSY-WAIT LOOP, let I/O device alert the processor when it is ready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Hardware sends an interrupt-request signal to the processor at the appropriate time, much like a phone call.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Meanwhile, processor performs useful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38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example of using interrupts"/>
              </a:rPr>
              <a:t>Example of Using Interrupts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 a task with extensive computation and periodic display of current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results. Timer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circuit can be used for desired interval, with interrupt-request signal to processor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Two software routines: COMPUTE &amp; DISPLAY 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Processor suspends COMPUTE execution to execute DISPLAY on interrupt, then returns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DISPLAY is short; time is mostly in COMPUTE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077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interrupt service routine"/>
              </a:rPr>
              <a:t>Interrupt-Service Routine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DISPLAY is an interrupt-service routine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Differs from subroutine because it is executed at any time due to interrupt, not due to Call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example, assume interrupt signal asserted when processor is executing instruction I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Instruction completes, then PC saved to temporary location before executing DISPLAY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Return-from-interrupt instruction in DISPLAY restores PC with address of instruction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143000"/>
            <a:ext cx="8305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issues for handling of interrupts"/>
              </a:rPr>
              <a:t>Issues for Handling of Interrupts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Save return address on stack or in a register 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Interrupt-acknowledge signal from processor tells device that interrupt has been recognized 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response, device removes interrupt request 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Saving/restoring of general-purpose registers can be automatic or program-controlled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enabling and disabling interrupts"/>
              </a:rPr>
              <a:t>Enabling and Disabling Interrupts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Must processor always respond immediately to interrupt requests from I/O devices? 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Some tasks cannot tolerate interrupt latency and must be completed without interruption 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Need ways to enable and disable interrupts --Provides flexibility to programmers 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control bits in processor and I/O registers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  <a:hlinkClick r:id="rId2" tooltip="accessing i o devices"/>
              </a:rPr>
              <a:t>Accessing I/O Devices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Computer system components communicate through an interconnection network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Memory-mapped I/O allows I/O registers to be accessed as memory locations.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 result, these registers can be accessed using only Load and Store instructions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8153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latin typeface="Times New Roman" pitchFamily="18" charset="0"/>
                <a:cs typeface="Times New Roman" pitchFamily="18" charset="0"/>
                <a:hlinkClick r:id="rId2" tooltip="event sequence for an interrupt"/>
              </a:rPr>
              <a:t>Event Sequence for an Interrupt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Processor status (PS) register has Interrupt Enable (IE) bit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Program sets IE to 1 to enable interrupts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an interrupt is recognized, processor saves program counter and status register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IE bit cleared to 0 so that same or other signal does not cause further interruptions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After acknowledging and servicing interrupt, restore saved state, which sets IE to 1 again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229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vectored interrupts"/>
              </a:rPr>
              <a:t>Vectored Interrupts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Vectored interrupts reduce service latency; no instructions executed to poll many devices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Let requesting device identify itself directly with a special signal or a unique binary code (like different ringing tones for different callers)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Processor uses info to find address of correct routine in an interrupt-vector table  Table lookup is performed by hardware.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Vector table is located at fixed address, but routines can be located anywhere in memory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8077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interrupt nesting"/>
              </a:rPr>
              <a:t>Interrupt Nesting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Service routines usually execute to completion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reduce latency, allow interrupt nesting by having service routines set IE bit to 1 Acknowledge the current interrupt request before setting IE bit to prevent infinite loop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more control, use different priority levels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Current level held in processor status register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Accept requests only from higher-level devices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838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latin typeface="Times New Roman" pitchFamily="18" charset="0"/>
                <a:cs typeface="Times New Roman" pitchFamily="18" charset="0"/>
                <a:hlinkClick r:id="rId2" tooltip="simultaneous requests"/>
              </a:rPr>
              <a:t>Simultaneous Requests</a:t>
            </a:r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Two or more devices request at the same time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Arbitration or priority resolution is required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software polling of I/O status registers, service order determined by polling order With vectored interrupts, hardware must select only one device to identify itself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arbitration circuits that enforce desired priority or fairness across different devices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controlling i o device behavior"/>
              </a:rPr>
              <a:t>Controlling I/O Device Behavior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Processor IE bit setting affects all devices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Desirable to have finer control with IE bit for each I/O device in its control register Such a control register also enables selecting the desired mode of operation for the device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Access register with Load/Store instructions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example interfaces, setting KIE or DIE to 1 enables interrupts from keyboard or display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8229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processor control registers"/>
              </a:rPr>
              <a:t>Processor Control Registers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addition to a processor status (PS) register, other control registers are often present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IPS register is where PS is automatically saved when an interrupt request is recognized 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IENABLE has one bit per device to control if requests from that source are recognized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IPENDING has one bit per device to indicate if interrupt request has not yet been serviced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6324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7924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accessing control registers"/>
              </a:rPr>
              <a:t>Accessing Control Registers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special Move instructions that transfer values to and from general-purpose registers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Transfer pending interrupt requests to R4: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MoveControl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R4, IPENDING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Transfer current processor IE setting to R2: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MoveControl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R2, PS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Transfer desired bit pattern in R3 to IENABLE: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MoveControl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IENABLE, R3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examples of interrupt programs"/>
              </a:rPr>
              <a:t>Examples of Interrupt Programs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keyboard interrupts to read characters, but polling within service routine for display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Illustrate initialization for interrupt programs, including data variables and control registers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Show saving of registers in service routine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 RISC-style and CISC-style programs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assume that predetermined location ILOC is address of 1st instruction in service routine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"/>
            <a:ext cx="62483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95400"/>
            <a:ext cx="579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5486400"/>
            <a:ext cx="25412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 computer system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1"/>
            <a:ext cx="60959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"/>
            <a:ext cx="5562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multiple interrupt sources"/>
              </a:rPr>
              <a:t>Multiple Interrupt Sources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use interrupts for both keyboard &amp; display, call subroutines from ILOC service routine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Service routine reads IPENDING register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Checks which device bit(s) is (are) set to determine which subroutine(s) to call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Service routine must save/restore Link register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Also need separate pointer variable to indicate output character for next display interrupt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1"/>
            <a:ext cx="5486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7848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  <a:hlinkClick r:id="rId2" tooltip="exceptions"/>
              </a:rPr>
              <a:t>Exceptions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exception is any interruption of execution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includes interrupts for I/O transfers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But there are also other types of exceptions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Recovery from errors: detect division by zero, or instruction with an invalid OP code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Debugging: use of trace mode &amp; breakpoints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Operating system: software interrupt to enter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001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u="sng" dirty="0">
                <a:latin typeface="Times New Roman" pitchFamily="18" charset="0"/>
                <a:cs typeface="Times New Roman" pitchFamily="18" charset="0"/>
                <a:hlinkClick r:id="rId2" tooltip="recovery from errors"/>
              </a:rPr>
              <a:t>Recovery from Errors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After saving state, service routine is executed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Routine can attempt to recover (if possible)or inform user, perhaps ending execution 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I/O interrupt, instruction being executed at the time of request is allowed to complete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the instruction is the cause of the exception, service routine must be executed immediately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Thus, return address may need adjustment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2" tooltip="i o device interface"/>
              </a:rPr>
              <a:t>I/O Device Interface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I/O device interface is a circuit between a device and the interconnection network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Provides the means for data transfer and exchange of status and control information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Includes data, status, and control registers accessible with Load and Store instructions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Memory-mapped I/O enables software to view these registers as locations in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0104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24000" y="5638800"/>
            <a:ext cx="6553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connection for processor, keyboard, and display.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2" tooltip="program controlled i o"/>
              </a:rPr>
              <a:t>Program-Controlled I/O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Discuss I/O issues using keyboard &amp; display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Read keyboard characters, store in memory, and display on screen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Implement this task with a program that performs all of the relevant functions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approach called program-controlled I/O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2" tooltip="signaling protocol for i o devices"/>
              </a:rPr>
              <a:t>Signaling Protocol for I/O Devices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that the I/O devices have a way to send a ‘READY’ signal to the processor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keyboard, it indicates that the character is ready to be read.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display, it indicates the display is ready to receive the character.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‘READY’ signal in each case is a status flag in status register that is polled by processor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1"/>
            <a:ext cx="7315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304800"/>
            <a:ext cx="8686800" cy="624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229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hlinkClick r:id="rId2" tooltip="wait loop for polling i o status"/>
              </a:rPr>
              <a:t>Wait Loop for Polling I/O Status</a:t>
            </a:r>
            <a:endParaRPr lang="en-US" sz="2200" b="1" u="sng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Program-controlled I/O implemented with a wait loop for polling keyboard status register: 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READWAIT: 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LoadByte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R4, KBD_STATUS 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And R4, R4, #2	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Branch_if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_[R4]=0 READWAIT 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LoadByte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R5, KBD_DATA 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Keyboard circuit places character in KBD_DATA and sets KIN flag in KBD_STATUS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Circuit clears KIN flag when KBD_STATUS read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338</Words>
  <Application>Microsoft Office PowerPoint</Application>
  <PresentationFormat>On-screen Show (4:3)</PresentationFormat>
  <Paragraphs>239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PRAVEEN</cp:lastModifiedBy>
  <cp:revision>35</cp:revision>
  <dcterms:created xsi:type="dcterms:W3CDTF">2006-08-16T00:00:00Z</dcterms:created>
  <dcterms:modified xsi:type="dcterms:W3CDTF">2023-11-22T04:57:56Z</dcterms:modified>
</cp:coreProperties>
</file>