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228344" y="1792732"/>
            <a:ext cx="8239125" cy="2609215"/>
          </a:xfrm>
          <a:custGeom>
            <a:avLst/>
            <a:gdLst/>
            <a:ahLst/>
            <a:cxnLst/>
            <a:rect l="l" t="t" r="r" b="b"/>
            <a:pathLst>
              <a:path w="8239125" h="2609215">
                <a:moveTo>
                  <a:pt x="8235696" y="0"/>
                </a:moveTo>
                <a:lnTo>
                  <a:pt x="3046" y="0"/>
                </a:lnTo>
                <a:lnTo>
                  <a:pt x="0" y="3047"/>
                </a:lnTo>
                <a:lnTo>
                  <a:pt x="0" y="2606040"/>
                </a:lnTo>
                <a:lnTo>
                  <a:pt x="3046" y="2609087"/>
                </a:lnTo>
                <a:lnTo>
                  <a:pt x="8235696" y="2609087"/>
                </a:lnTo>
                <a:lnTo>
                  <a:pt x="8238744" y="2606040"/>
                </a:lnTo>
                <a:lnTo>
                  <a:pt x="9143" y="2606040"/>
                </a:lnTo>
                <a:lnTo>
                  <a:pt x="3046" y="2599943"/>
                </a:lnTo>
                <a:lnTo>
                  <a:pt x="9143" y="2599944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238744" y="3047"/>
                </a:lnTo>
                <a:lnTo>
                  <a:pt x="8235696" y="0"/>
                </a:lnTo>
                <a:close/>
              </a:path>
              <a:path w="8239125" h="2609215">
                <a:moveTo>
                  <a:pt x="9143" y="2599943"/>
                </a:moveTo>
                <a:lnTo>
                  <a:pt x="3046" y="2599943"/>
                </a:lnTo>
                <a:lnTo>
                  <a:pt x="9143" y="2606040"/>
                </a:lnTo>
                <a:lnTo>
                  <a:pt x="9143" y="2599943"/>
                </a:lnTo>
                <a:close/>
              </a:path>
              <a:path w="8239125" h="2609215">
                <a:moveTo>
                  <a:pt x="8229600" y="2599943"/>
                </a:moveTo>
                <a:lnTo>
                  <a:pt x="9143" y="2599943"/>
                </a:lnTo>
                <a:lnTo>
                  <a:pt x="9143" y="2606040"/>
                </a:lnTo>
                <a:lnTo>
                  <a:pt x="8229600" y="2606040"/>
                </a:lnTo>
                <a:lnTo>
                  <a:pt x="8229600" y="2599943"/>
                </a:lnTo>
                <a:close/>
              </a:path>
              <a:path w="8239125" h="2609215">
                <a:moveTo>
                  <a:pt x="8229600" y="3047"/>
                </a:moveTo>
                <a:lnTo>
                  <a:pt x="8229600" y="2606040"/>
                </a:lnTo>
                <a:lnTo>
                  <a:pt x="8232648" y="2599943"/>
                </a:lnTo>
                <a:lnTo>
                  <a:pt x="8238744" y="2599944"/>
                </a:lnTo>
                <a:lnTo>
                  <a:pt x="8238744" y="9143"/>
                </a:lnTo>
                <a:lnTo>
                  <a:pt x="8232648" y="9143"/>
                </a:lnTo>
                <a:lnTo>
                  <a:pt x="8229600" y="3047"/>
                </a:lnTo>
                <a:close/>
              </a:path>
              <a:path w="8239125" h="2609215">
                <a:moveTo>
                  <a:pt x="8238744" y="2599944"/>
                </a:moveTo>
                <a:lnTo>
                  <a:pt x="8232648" y="2599943"/>
                </a:lnTo>
                <a:lnTo>
                  <a:pt x="8229600" y="2606040"/>
                </a:lnTo>
                <a:lnTo>
                  <a:pt x="8238744" y="2606040"/>
                </a:lnTo>
                <a:lnTo>
                  <a:pt x="8238744" y="2599944"/>
                </a:lnTo>
                <a:close/>
              </a:path>
              <a:path w="8239125" h="260921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239125" h="2609215">
                <a:moveTo>
                  <a:pt x="8229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229600" y="9143"/>
                </a:lnTo>
                <a:lnTo>
                  <a:pt x="8229600" y="3047"/>
                </a:lnTo>
                <a:close/>
              </a:path>
              <a:path w="8239125" h="2609215">
                <a:moveTo>
                  <a:pt x="8238744" y="3047"/>
                </a:moveTo>
                <a:lnTo>
                  <a:pt x="8229600" y="3047"/>
                </a:lnTo>
                <a:lnTo>
                  <a:pt x="8232648" y="9143"/>
                </a:lnTo>
                <a:lnTo>
                  <a:pt x="8238744" y="9143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0790" y="1810511"/>
            <a:ext cx="5671819" cy="2494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3779" y="2142744"/>
            <a:ext cx="6085840" cy="270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242" y="2033015"/>
            <a:ext cx="8074914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31467" y="6718849"/>
            <a:ext cx="215772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4/12/2021</a:t>
            </a:r>
            <a:r>
              <a:rPr spc="-45" dirty="0"/>
              <a:t> </a:t>
            </a:r>
            <a:r>
              <a:rPr dirty="0"/>
              <a:t>10:37:07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0452" y="6721159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825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Unit</a:t>
            </a:r>
            <a:r>
              <a:rPr dirty="0"/>
              <a:t> -</a:t>
            </a:r>
            <a:r>
              <a:rPr spc="5" dirty="0"/>
              <a:t> II </a:t>
            </a:r>
            <a:r>
              <a:rPr spc="10" dirty="0"/>
              <a:t> </a:t>
            </a:r>
            <a:r>
              <a:rPr spc="-5" dirty="0"/>
              <a:t>Structured</a:t>
            </a:r>
            <a:r>
              <a:rPr spc="-50" dirty="0"/>
              <a:t> </a:t>
            </a:r>
            <a:r>
              <a:rPr spc="-5" dirty="0"/>
              <a:t>Query </a:t>
            </a:r>
            <a:r>
              <a:rPr spc="-1485" dirty="0"/>
              <a:t> </a:t>
            </a:r>
            <a:r>
              <a:rPr spc="-10" dirty="0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404" y="2709672"/>
            <a:ext cx="6003925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sz="8000" spc="-15" dirty="0"/>
              <a:t>JDBC</a:t>
            </a:r>
            <a:endParaRPr sz="8000"/>
          </a:p>
          <a:p>
            <a:pPr algn="ctr">
              <a:lnSpc>
                <a:spcPct val="100000"/>
              </a:lnSpc>
            </a:pPr>
            <a:r>
              <a:rPr sz="8000" spc="-10" dirty="0"/>
              <a:t>Architecture</a:t>
            </a:r>
            <a:endParaRPr sz="8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76527" y="1131316"/>
            <a:ext cx="8495030" cy="5447030"/>
            <a:chOff x="1176527" y="1131316"/>
            <a:chExt cx="8495030" cy="54470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1430" y="1377134"/>
              <a:ext cx="7214708" cy="4913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6527" y="1131316"/>
              <a:ext cx="8495030" cy="5447030"/>
            </a:xfrm>
            <a:custGeom>
              <a:avLst/>
              <a:gdLst/>
              <a:ahLst/>
              <a:cxnLst/>
              <a:rect l="l" t="t" r="r" b="b"/>
              <a:pathLst>
                <a:path w="8495030" h="5447030">
                  <a:moveTo>
                    <a:pt x="8494776" y="0"/>
                  </a:moveTo>
                  <a:lnTo>
                    <a:pt x="0" y="0"/>
                  </a:lnTo>
                  <a:lnTo>
                    <a:pt x="0" y="5446776"/>
                  </a:lnTo>
                  <a:lnTo>
                    <a:pt x="8494776" y="5446776"/>
                  </a:lnTo>
                  <a:lnTo>
                    <a:pt x="8494776" y="5419344"/>
                  </a:lnTo>
                  <a:lnTo>
                    <a:pt x="54862" y="5419344"/>
                  </a:lnTo>
                  <a:lnTo>
                    <a:pt x="27431" y="5388864"/>
                  </a:lnTo>
                  <a:lnTo>
                    <a:pt x="54862" y="5388864"/>
                  </a:lnTo>
                  <a:lnTo>
                    <a:pt x="54862" y="54863"/>
                  </a:lnTo>
                  <a:lnTo>
                    <a:pt x="27431" y="54863"/>
                  </a:lnTo>
                  <a:lnTo>
                    <a:pt x="54862" y="27432"/>
                  </a:lnTo>
                  <a:lnTo>
                    <a:pt x="8494776" y="27432"/>
                  </a:lnTo>
                  <a:lnTo>
                    <a:pt x="8494776" y="0"/>
                  </a:lnTo>
                  <a:close/>
                </a:path>
                <a:path w="8495030" h="5447030">
                  <a:moveTo>
                    <a:pt x="54862" y="5388864"/>
                  </a:moveTo>
                  <a:lnTo>
                    <a:pt x="27431" y="5388864"/>
                  </a:lnTo>
                  <a:lnTo>
                    <a:pt x="54862" y="5419344"/>
                  </a:lnTo>
                  <a:lnTo>
                    <a:pt x="54862" y="5388864"/>
                  </a:lnTo>
                  <a:close/>
                </a:path>
                <a:path w="8495030" h="5447030">
                  <a:moveTo>
                    <a:pt x="8436864" y="5388864"/>
                  </a:moveTo>
                  <a:lnTo>
                    <a:pt x="54862" y="5388864"/>
                  </a:lnTo>
                  <a:lnTo>
                    <a:pt x="54862" y="5419344"/>
                  </a:lnTo>
                  <a:lnTo>
                    <a:pt x="8436864" y="5419344"/>
                  </a:lnTo>
                  <a:lnTo>
                    <a:pt x="8436864" y="5388864"/>
                  </a:lnTo>
                  <a:close/>
                </a:path>
                <a:path w="8495030" h="5447030">
                  <a:moveTo>
                    <a:pt x="8436864" y="27432"/>
                  </a:moveTo>
                  <a:lnTo>
                    <a:pt x="8436864" y="5419344"/>
                  </a:lnTo>
                  <a:lnTo>
                    <a:pt x="8467344" y="5388864"/>
                  </a:lnTo>
                  <a:lnTo>
                    <a:pt x="8494776" y="5388864"/>
                  </a:lnTo>
                  <a:lnTo>
                    <a:pt x="8494776" y="54863"/>
                  </a:lnTo>
                  <a:lnTo>
                    <a:pt x="8467344" y="54863"/>
                  </a:lnTo>
                  <a:lnTo>
                    <a:pt x="8436864" y="27432"/>
                  </a:lnTo>
                  <a:close/>
                </a:path>
                <a:path w="8495030" h="5447030">
                  <a:moveTo>
                    <a:pt x="8494776" y="5388864"/>
                  </a:moveTo>
                  <a:lnTo>
                    <a:pt x="8467344" y="5388864"/>
                  </a:lnTo>
                  <a:lnTo>
                    <a:pt x="8436864" y="5419344"/>
                  </a:lnTo>
                  <a:lnTo>
                    <a:pt x="8494776" y="5419344"/>
                  </a:lnTo>
                  <a:lnTo>
                    <a:pt x="8494776" y="5388864"/>
                  </a:lnTo>
                  <a:close/>
                </a:path>
                <a:path w="8495030" h="5447030">
                  <a:moveTo>
                    <a:pt x="54862" y="27432"/>
                  </a:moveTo>
                  <a:lnTo>
                    <a:pt x="27431" y="54863"/>
                  </a:lnTo>
                  <a:lnTo>
                    <a:pt x="54862" y="54863"/>
                  </a:lnTo>
                  <a:lnTo>
                    <a:pt x="54862" y="27432"/>
                  </a:lnTo>
                  <a:close/>
                </a:path>
                <a:path w="8495030" h="5447030">
                  <a:moveTo>
                    <a:pt x="8436864" y="27432"/>
                  </a:moveTo>
                  <a:lnTo>
                    <a:pt x="54862" y="27432"/>
                  </a:lnTo>
                  <a:lnTo>
                    <a:pt x="54862" y="54863"/>
                  </a:lnTo>
                  <a:lnTo>
                    <a:pt x="8436864" y="54863"/>
                  </a:lnTo>
                  <a:lnTo>
                    <a:pt x="8436864" y="27432"/>
                  </a:lnTo>
                  <a:close/>
                </a:path>
                <a:path w="8495030" h="5447030">
                  <a:moveTo>
                    <a:pt x="8494776" y="27432"/>
                  </a:moveTo>
                  <a:lnTo>
                    <a:pt x="8436864" y="27432"/>
                  </a:lnTo>
                  <a:lnTo>
                    <a:pt x="8467344" y="54863"/>
                  </a:lnTo>
                  <a:lnTo>
                    <a:pt x="8494776" y="54863"/>
                  </a:lnTo>
                  <a:lnTo>
                    <a:pt x="8494776" y="274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155191"/>
            <a:ext cx="7513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90000"/>
                </a:solidFill>
              </a:rPr>
              <a:t>JDBC</a:t>
            </a:r>
            <a:r>
              <a:rPr sz="3600" spc="20" dirty="0">
                <a:solidFill>
                  <a:srgbClr val="990000"/>
                </a:solidFill>
              </a:rPr>
              <a:t> </a:t>
            </a:r>
            <a:r>
              <a:rPr sz="3600" spc="-15" dirty="0">
                <a:solidFill>
                  <a:srgbClr val="990000"/>
                </a:solidFill>
              </a:rPr>
              <a:t>Architecture</a:t>
            </a:r>
            <a:r>
              <a:rPr sz="3600" spc="105" dirty="0">
                <a:solidFill>
                  <a:srgbClr val="990000"/>
                </a:solidFill>
              </a:rPr>
              <a:t> </a:t>
            </a:r>
            <a:r>
              <a:rPr sz="3600" dirty="0">
                <a:solidFill>
                  <a:srgbClr val="990000"/>
                </a:solidFill>
              </a:rPr>
              <a:t>-</a:t>
            </a:r>
            <a:r>
              <a:rPr sz="3600" spc="5" dirty="0">
                <a:solidFill>
                  <a:srgbClr val="990000"/>
                </a:solidFill>
              </a:rPr>
              <a:t> </a:t>
            </a:r>
            <a:r>
              <a:rPr sz="3600" b="0" spc="-10" dirty="0">
                <a:solidFill>
                  <a:srgbClr val="990000"/>
                </a:solidFill>
                <a:latin typeface="Arial MT"/>
                <a:cs typeface="Arial MT"/>
              </a:rPr>
              <a:t>DriverManager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2718815"/>
            <a:ext cx="807275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JDBC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API,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developer,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latin typeface="Arial MT"/>
                <a:cs typeface="Arial MT"/>
              </a:rPr>
              <a:t>will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instruct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DriverManager</a:t>
            </a:r>
            <a:r>
              <a:rPr sz="2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driver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now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 understand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DriverManager</a:t>
            </a:r>
            <a:r>
              <a:rPr sz="24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2400" b="1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sz="24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JDBC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will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5" dirty="0">
                <a:latin typeface="Arial MT"/>
                <a:cs typeface="Arial MT"/>
              </a:rPr>
              <a:t> drivers.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027" y="2697479"/>
            <a:ext cx="5920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JDBC</a:t>
            </a:r>
            <a:r>
              <a:rPr sz="7200" spc="-90" dirty="0"/>
              <a:t> </a:t>
            </a:r>
            <a:r>
              <a:rPr sz="7200" spc="-5" dirty="0"/>
              <a:t>Drivers</a:t>
            </a:r>
            <a:endParaRPr sz="7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34080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JDBC</a:t>
            </a:r>
            <a:r>
              <a:rPr b="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Drivers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pc="-5" dirty="0"/>
              <a:t>JDBC </a:t>
            </a:r>
            <a:r>
              <a:rPr spc="-10" dirty="0"/>
              <a:t>Drivers</a:t>
            </a:r>
            <a:r>
              <a:rPr spc="45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programs</a:t>
            </a:r>
          </a:p>
          <a:p>
            <a:pPr marL="756920" marR="5080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7555" algn="l"/>
                <a:tab pos="1768475" algn="l"/>
                <a:tab pos="2494280" algn="l"/>
                <a:tab pos="4542155" algn="l"/>
                <a:tab pos="5026660" algn="l"/>
                <a:tab pos="5681980" algn="l"/>
                <a:tab pos="7166609" algn="l"/>
                <a:tab pos="7635875" algn="l"/>
              </a:tabLst>
            </a:pPr>
            <a:r>
              <a:rPr sz="2400" spc="-35" dirty="0">
                <a:latin typeface="Arial MT"/>
                <a:cs typeface="Arial MT"/>
              </a:rPr>
              <a:t>w</a:t>
            </a:r>
            <a:r>
              <a:rPr sz="2400" spc="25" dirty="0">
                <a:latin typeface="Arial MT"/>
                <a:cs typeface="Arial MT"/>
              </a:rPr>
              <a:t>h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d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th</a:t>
            </a:r>
            <a:r>
              <a:rPr sz="2400" spc="-5" dirty="0">
                <a:latin typeface="Arial MT"/>
                <a:cs typeface="Arial MT"/>
              </a:rPr>
              <a:t>e  language,</a:t>
            </a:r>
            <a:endParaRPr sz="2400">
              <a:latin typeface="Arial MT"/>
              <a:cs typeface="Arial MT"/>
            </a:endParaRPr>
          </a:p>
          <a:p>
            <a:pPr marL="756920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7555" algn="l"/>
              </a:tabLst>
            </a:pP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database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understands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635"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2500"/>
          </a:p>
          <a:p>
            <a:pPr marL="35750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lot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database</a:t>
            </a:r>
            <a:r>
              <a:rPr spc="-25" dirty="0"/>
              <a:t> </a:t>
            </a:r>
            <a:r>
              <a:rPr spc="-5" dirty="0"/>
              <a:t>available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market,</a:t>
            </a:r>
          </a:p>
          <a:p>
            <a:pPr marL="756920" marR="5080" lvl="1" indent="-287020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7555" algn="l"/>
              </a:tabLst>
            </a:pPr>
            <a:r>
              <a:rPr sz="2400" spc="-5" dirty="0">
                <a:latin typeface="Arial MT"/>
                <a:cs typeface="Arial MT"/>
              </a:rPr>
              <a:t>e.g,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Oracle,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MSSQLServer,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MySql,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Postgres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DB2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635"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2500"/>
          </a:p>
          <a:p>
            <a:pPr marL="35750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/>
              <a:t>Each</a:t>
            </a:r>
            <a:r>
              <a:rPr spc="-1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database</a:t>
            </a:r>
            <a:r>
              <a:rPr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has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 own</a:t>
            </a:r>
            <a:r>
              <a:rPr u="heavy" spc="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way</a:t>
            </a:r>
            <a:r>
              <a:rPr u="heavy" spc="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interpreting</a:t>
            </a:r>
            <a:r>
              <a:rPr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SQL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34080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JDBC</a:t>
            </a:r>
            <a:r>
              <a:rPr b="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Drivers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132" y="1743455"/>
            <a:ext cx="80752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Drivers</a:t>
            </a:r>
            <a:r>
              <a:rPr sz="2400" spc="5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capable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70" dirty="0"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interpreting</a:t>
            </a:r>
            <a:r>
              <a:rPr sz="2400" u="heavy" spc="5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sz="2400" u="heavy" spc="5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java</a:t>
            </a:r>
            <a:r>
              <a:rPr sz="2400" u="heavy" spc="5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instruction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converting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database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specific </a:t>
            </a:r>
            <a:r>
              <a:rPr sz="2400" dirty="0">
                <a:latin typeface="Arial MT"/>
                <a:cs typeface="Arial MT"/>
              </a:rPr>
              <a:t> instructions.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helps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processing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the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results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given</a:t>
            </a:r>
            <a:r>
              <a:rPr sz="2400" dirty="0">
                <a:latin typeface="Arial MT"/>
                <a:cs typeface="Arial MT"/>
              </a:rPr>
              <a:t> by</a:t>
            </a:r>
            <a:r>
              <a:rPr sz="2400" spc="6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 and </a:t>
            </a:r>
            <a:r>
              <a:rPr sz="2400" spc="-10" dirty="0">
                <a:latin typeface="Arial MT"/>
                <a:cs typeface="Arial MT"/>
              </a:rPr>
              <a:t>converts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format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java </a:t>
            </a:r>
            <a:r>
              <a:rPr sz="2400" dirty="0">
                <a:latin typeface="Arial MT"/>
                <a:cs typeface="Arial MT"/>
              </a:rPr>
              <a:t>application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understand.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majorly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four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types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drivers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available.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9048" y="5468620"/>
            <a:ext cx="2380615" cy="1085215"/>
            <a:chOff x="2289048" y="5468620"/>
            <a:chExt cx="2380615" cy="1085215"/>
          </a:xfrm>
        </p:grpSpPr>
        <p:sp>
          <p:nvSpPr>
            <p:cNvPr id="6" name="object 6"/>
            <p:cNvSpPr/>
            <p:nvPr/>
          </p:nvSpPr>
          <p:spPr>
            <a:xfrm>
              <a:off x="2755392" y="5934963"/>
              <a:ext cx="1914525" cy="152400"/>
            </a:xfrm>
            <a:custGeom>
              <a:avLst/>
              <a:gdLst/>
              <a:ahLst/>
              <a:cxnLst/>
              <a:rect l="l" t="t" r="r" b="b"/>
              <a:pathLst>
                <a:path w="1914525" h="152400">
                  <a:moveTo>
                    <a:pt x="1914144" y="76200"/>
                  </a:moveTo>
                  <a:lnTo>
                    <a:pt x="1821967" y="48768"/>
                  </a:lnTo>
                  <a:lnTo>
                    <a:pt x="1658112" y="0"/>
                  </a:lnTo>
                  <a:lnTo>
                    <a:pt x="1724431" y="48768"/>
                  </a:lnTo>
                  <a:lnTo>
                    <a:pt x="0" y="48768"/>
                  </a:lnTo>
                  <a:lnTo>
                    <a:pt x="0" y="100584"/>
                  </a:lnTo>
                  <a:lnTo>
                    <a:pt x="1728571" y="100584"/>
                  </a:lnTo>
                  <a:lnTo>
                    <a:pt x="1658112" y="152400"/>
                  </a:lnTo>
                  <a:lnTo>
                    <a:pt x="1832203" y="100584"/>
                  </a:lnTo>
                  <a:lnTo>
                    <a:pt x="1914144" y="76200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9048" y="5468620"/>
              <a:ext cx="741045" cy="1085215"/>
            </a:xfrm>
            <a:custGeom>
              <a:avLst/>
              <a:gdLst/>
              <a:ahLst/>
              <a:cxnLst/>
              <a:rect l="l" t="t" r="r" b="b"/>
              <a:pathLst>
                <a:path w="741044" h="1085215">
                  <a:moveTo>
                    <a:pt x="740663" y="0"/>
                  </a:moveTo>
                  <a:lnTo>
                    <a:pt x="0" y="152399"/>
                  </a:lnTo>
                  <a:lnTo>
                    <a:pt x="0" y="1085089"/>
                  </a:lnTo>
                  <a:lnTo>
                    <a:pt x="740663" y="92963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1720" y="5511292"/>
              <a:ext cx="649605" cy="1000125"/>
            </a:xfrm>
            <a:custGeom>
              <a:avLst/>
              <a:gdLst/>
              <a:ahLst/>
              <a:cxnLst/>
              <a:rect l="l" t="t" r="r" b="b"/>
              <a:pathLst>
                <a:path w="649605" h="1000125">
                  <a:moveTo>
                    <a:pt x="649224" y="0"/>
                  </a:moveTo>
                  <a:lnTo>
                    <a:pt x="0" y="131063"/>
                  </a:lnTo>
                  <a:lnTo>
                    <a:pt x="0" y="999745"/>
                  </a:lnTo>
                  <a:lnTo>
                    <a:pt x="649224" y="868679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8672" y="5803900"/>
              <a:ext cx="628015" cy="326390"/>
            </a:xfrm>
            <a:custGeom>
              <a:avLst/>
              <a:gdLst/>
              <a:ahLst/>
              <a:cxnLst/>
              <a:rect l="l" t="t" r="r" b="b"/>
              <a:pathLst>
                <a:path w="628014" h="326389">
                  <a:moveTo>
                    <a:pt x="539496" y="12192"/>
                  </a:moveTo>
                  <a:lnTo>
                    <a:pt x="533400" y="12192"/>
                  </a:lnTo>
                  <a:lnTo>
                    <a:pt x="533400" y="9144"/>
                  </a:lnTo>
                  <a:lnTo>
                    <a:pt x="527304" y="9144"/>
                  </a:lnTo>
                  <a:lnTo>
                    <a:pt x="521208" y="3048"/>
                  </a:lnTo>
                  <a:lnTo>
                    <a:pt x="499872" y="3048"/>
                  </a:lnTo>
                  <a:lnTo>
                    <a:pt x="493776" y="0"/>
                  </a:lnTo>
                  <a:lnTo>
                    <a:pt x="448056" y="0"/>
                  </a:lnTo>
                  <a:lnTo>
                    <a:pt x="445008" y="3048"/>
                  </a:lnTo>
                  <a:lnTo>
                    <a:pt x="405384" y="3048"/>
                  </a:lnTo>
                  <a:lnTo>
                    <a:pt x="393192" y="9144"/>
                  </a:lnTo>
                  <a:lnTo>
                    <a:pt x="365760" y="9144"/>
                  </a:lnTo>
                  <a:lnTo>
                    <a:pt x="359664" y="12192"/>
                  </a:lnTo>
                  <a:lnTo>
                    <a:pt x="338328" y="12192"/>
                  </a:lnTo>
                  <a:lnTo>
                    <a:pt x="332232" y="18288"/>
                  </a:lnTo>
                  <a:lnTo>
                    <a:pt x="310896" y="18288"/>
                  </a:lnTo>
                  <a:lnTo>
                    <a:pt x="304800" y="21336"/>
                  </a:lnTo>
                  <a:lnTo>
                    <a:pt x="295656" y="21336"/>
                  </a:lnTo>
                  <a:lnTo>
                    <a:pt x="289560" y="27432"/>
                  </a:lnTo>
                  <a:lnTo>
                    <a:pt x="274320" y="27432"/>
                  </a:lnTo>
                  <a:lnTo>
                    <a:pt x="265176" y="30480"/>
                  </a:lnTo>
                  <a:lnTo>
                    <a:pt x="259080" y="30480"/>
                  </a:lnTo>
                  <a:lnTo>
                    <a:pt x="252984" y="36576"/>
                  </a:lnTo>
                  <a:lnTo>
                    <a:pt x="243840" y="36576"/>
                  </a:lnTo>
                  <a:lnTo>
                    <a:pt x="237744" y="39624"/>
                  </a:lnTo>
                  <a:lnTo>
                    <a:pt x="231648" y="45720"/>
                  </a:lnTo>
                  <a:lnTo>
                    <a:pt x="222504" y="45720"/>
                  </a:lnTo>
                  <a:lnTo>
                    <a:pt x="204216" y="54864"/>
                  </a:lnTo>
                  <a:lnTo>
                    <a:pt x="198120" y="54864"/>
                  </a:lnTo>
                  <a:lnTo>
                    <a:pt x="188976" y="57912"/>
                  </a:lnTo>
                  <a:lnTo>
                    <a:pt x="182880" y="64008"/>
                  </a:lnTo>
                  <a:lnTo>
                    <a:pt x="176784" y="67056"/>
                  </a:lnTo>
                  <a:lnTo>
                    <a:pt x="167640" y="67056"/>
                  </a:lnTo>
                  <a:lnTo>
                    <a:pt x="158496" y="70104"/>
                  </a:lnTo>
                  <a:lnTo>
                    <a:pt x="155448" y="76200"/>
                  </a:lnTo>
                  <a:lnTo>
                    <a:pt x="143256" y="82296"/>
                  </a:lnTo>
                  <a:lnTo>
                    <a:pt x="137160" y="82296"/>
                  </a:lnTo>
                  <a:lnTo>
                    <a:pt x="128016" y="91440"/>
                  </a:lnTo>
                  <a:lnTo>
                    <a:pt x="121920" y="94488"/>
                  </a:lnTo>
                  <a:lnTo>
                    <a:pt x="115824" y="94488"/>
                  </a:lnTo>
                  <a:lnTo>
                    <a:pt x="109728" y="97536"/>
                  </a:lnTo>
                  <a:lnTo>
                    <a:pt x="109728" y="103632"/>
                  </a:lnTo>
                  <a:lnTo>
                    <a:pt x="103632" y="106680"/>
                  </a:lnTo>
                  <a:lnTo>
                    <a:pt x="100584" y="106680"/>
                  </a:lnTo>
                  <a:lnTo>
                    <a:pt x="100584" y="118884"/>
                  </a:lnTo>
                  <a:lnTo>
                    <a:pt x="94488" y="118884"/>
                  </a:lnTo>
                  <a:lnTo>
                    <a:pt x="94488" y="121920"/>
                  </a:lnTo>
                  <a:lnTo>
                    <a:pt x="100584" y="128016"/>
                  </a:lnTo>
                  <a:lnTo>
                    <a:pt x="182880" y="128016"/>
                  </a:lnTo>
                  <a:lnTo>
                    <a:pt x="188976" y="121920"/>
                  </a:lnTo>
                  <a:lnTo>
                    <a:pt x="216408" y="121920"/>
                  </a:lnTo>
                  <a:lnTo>
                    <a:pt x="225552" y="118884"/>
                  </a:lnTo>
                  <a:lnTo>
                    <a:pt x="243840" y="118884"/>
                  </a:lnTo>
                  <a:lnTo>
                    <a:pt x="249936" y="112776"/>
                  </a:lnTo>
                  <a:lnTo>
                    <a:pt x="274320" y="112776"/>
                  </a:lnTo>
                  <a:lnTo>
                    <a:pt x="283464" y="106680"/>
                  </a:lnTo>
                  <a:lnTo>
                    <a:pt x="295656" y="106680"/>
                  </a:lnTo>
                  <a:lnTo>
                    <a:pt x="298704" y="106680"/>
                  </a:lnTo>
                  <a:lnTo>
                    <a:pt x="304800" y="103632"/>
                  </a:lnTo>
                  <a:lnTo>
                    <a:pt x="316992" y="103632"/>
                  </a:lnTo>
                  <a:lnTo>
                    <a:pt x="323088" y="97536"/>
                  </a:lnTo>
                  <a:lnTo>
                    <a:pt x="332232" y="97536"/>
                  </a:lnTo>
                  <a:lnTo>
                    <a:pt x="338328" y="94488"/>
                  </a:lnTo>
                  <a:lnTo>
                    <a:pt x="356616" y="94488"/>
                  </a:lnTo>
                  <a:lnTo>
                    <a:pt x="359664" y="91440"/>
                  </a:lnTo>
                  <a:lnTo>
                    <a:pt x="371856" y="91440"/>
                  </a:lnTo>
                  <a:lnTo>
                    <a:pt x="377952" y="85344"/>
                  </a:lnTo>
                  <a:lnTo>
                    <a:pt x="387096" y="85344"/>
                  </a:lnTo>
                  <a:lnTo>
                    <a:pt x="405384" y="76200"/>
                  </a:lnTo>
                  <a:lnTo>
                    <a:pt x="411480" y="76200"/>
                  </a:lnTo>
                  <a:lnTo>
                    <a:pt x="420624" y="70104"/>
                  </a:lnTo>
                  <a:lnTo>
                    <a:pt x="432816" y="70104"/>
                  </a:lnTo>
                  <a:lnTo>
                    <a:pt x="438912" y="67056"/>
                  </a:lnTo>
                  <a:lnTo>
                    <a:pt x="448056" y="64008"/>
                  </a:lnTo>
                  <a:lnTo>
                    <a:pt x="454152" y="64008"/>
                  </a:lnTo>
                  <a:lnTo>
                    <a:pt x="463296" y="57912"/>
                  </a:lnTo>
                  <a:lnTo>
                    <a:pt x="472440" y="57912"/>
                  </a:lnTo>
                  <a:lnTo>
                    <a:pt x="478536" y="54864"/>
                  </a:lnTo>
                  <a:lnTo>
                    <a:pt x="487680" y="54864"/>
                  </a:lnTo>
                  <a:lnTo>
                    <a:pt x="493776" y="48768"/>
                  </a:lnTo>
                  <a:lnTo>
                    <a:pt x="499872" y="45720"/>
                  </a:lnTo>
                  <a:lnTo>
                    <a:pt x="505968" y="45720"/>
                  </a:lnTo>
                  <a:lnTo>
                    <a:pt x="512064" y="39624"/>
                  </a:lnTo>
                  <a:lnTo>
                    <a:pt x="518160" y="39624"/>
                  </a:lnTo>
                  <a:lnTo>
                    <a:pt x="521208" y="36576"/>
                  </a:lnTo>
                  <a:lnTo>
                    <a:pt x="527304" y="36576"/>
                  </a:lnTo>
                  <a:lnTo>
                    <a:pt x="533400" y="30480"/>
                  </a:lnTo>
                  <a:lnTo>
                    <a:pt x="539496" y="30480"/>
                  </a:lnTo>
                  <a:lnTo>
                    <a:pt x="539496" y="12192"/>
                  </a:lnTo>
                  <a:close/>
                </a:path>
                <a:path w="628014" h="326389">
                  <a:moveTo>
                    <a:pt x="627888" y="192024"/>
                  </a:moveTo>
                  <a:lnTo>
                    <a:pt x="621792" y="188976"/>
                  </a:lnTo>
                  <a:lnTo>
                    <a:pt x="609600" y="188976"/>
                  </a:lnTo>
                  <a:lnTo>
                    <a:pt x="609600" y="182880"/>
                  </a:lnTo>
                  <a:lnTo>
                    <a:pt x="585216" y="182880"/>
                  </a:lnTo>
                  <a:lnTo>
                    <a:pt x="576072" y="179832"/>
                  </a:lnTo>
                  <a:lnTo>
                    <a:pt x="381000" y="179832"/>
                  </a:lnTo>
                  <a:lnTo>
                    <a:pt x="371856" y="182880"/>
                  </a:lnTo>
                  <a:lnTo>
                    <a:pt x="338328" y="182880"/>
                  </a:lnTo>
                  <a:lnTo>
                    <a:pt x="332232" y="188976"/>
                  </a:lnTo>
                  <a:lnTo>
                    <a:pt x="316992" y="188976"/>
                  </a:lnTo>
                  <a:lnTo>
                    <a:pt x="310896" y="192024"/>
                  </a:lnTo>
                  <a:lnTo>
                    <a:pt x="295656" y="192024"/>
                  </a:lnTo>
                  <a:lnTo>
                    <a:pt x="289560" y="198120"/>
                  </a:lnTo>
                  <a:lnTo>
                    <a:pt x="274320" y="198120"/>
                  </a:lnTo>
                  <a:lnTo>
                    <a:pt x="271272" y="201168"/>
                  </a:lnTo>
                  <a:lnTo>
                    <a:pt x="259080" y="201168"/>
                  </a:lnTo>
                  <a:lnTo>
                    <a:pt x="256032" y="207264"/>
                  </a:lnTo>
                  <a:lnTo>
                    <a:pt x="243840" y="207264"/>
                  </a:lnTo>
                  <a:lnTo>
                    <a:pt x="231648" y="210312"/>
                  </a:lnTo>
                  <a:lnTo>
                    <a:pt x="225552" y="210312"/>
                  </a:lnTo>
                  <a:lnTo>
                    <a:pt x="216408" y="213360"/>
                  </a:lnTo>
                  <a:lnTo>
                    <a:pt x="210312" y="213360"/>
                  </a:lnTo>
                  <a:lnTo>
                    <a:pt x="192024" y="222504"/>
                  </a:lnTo>
                  <a:lnTo>
                    <a:pt x="182880" y="222504"/>
                  </a:lnTo>
                  <a:lnTo>
                    <a:pt x="176784" y="228600"/>
                  </a:lnTo>
                  <a:lnTo>
                    <a:pt x="167640" y="234696"/>
                  </a:lnTo>
                  <a:lnTo>
                    <a:pt x="158496" y="234696"/>
                  </a:lnTo>
                  <a:lnTo>
                    <a:pt x="149352" y="237744"/>
                  </a:lnTo>
                  <a:lnTo>
                    <a:pt x="143256" y="237744"/>
                  </a:lnTo>
                  <a:lnTo>
                    <a:pt x="134112" y="240792"/>
                  </a:lnTo>
                  <a:lnTo>
                    <a:pt x="128016" y="246888"/>
                  </a:lnTo>
                  <a:lnTo>
                    <a:pt x="115824" y="246888"/>
                  </a:lnTo>
                  <a:lnTo>
                    <a:pt x="109728" y="249936"/>
                  </a:lnTo>
                  <a:lnTo>
                    <a:pt x="100584" y="256032"/>
                  </a:lnTo>
                  <a:lnTo>
                    <a:pt x="94488" y="256032"/>
                  </a:lnTo>
                  <a:lnTo>
                    <a:pt x="85344" y="259080"/>
                  </a:lnTo>
                  <a:lnTo>
                    <a:pt x="76200" y="265176"/>
                  </a:lnTo>
                  <a:lnTo>
                    <a:pt x="70104" y="265176"/>
                  </a:lnTo>
                  <a:lnTo>
                    <a:pt x="60960" y="274320"/>
                  </a:lnTo>
                  <a:lnTo>
                    <a:pt x="54864" y="274320"/>
                  </a:lnTo>
                  <a:lnTo>
                    <a:pt x="48768" y="277368"/>
                  </a:lnTo>
                  <a:lnTo>
                    <a:pt x="42672" y="277368"/>
                  </a:lnTo>
                  <a:lnTo>
                    <a:pt x="36576" y="283464"/>
                  </a:lnTo>
                  <a:lnTo>
                    <a:pt x="30480" y="283464"/>
                  </a:lnTo>
                  <a:lnTo>
                    <a:pt x="27432" y="289560"/>
                  </a:lnTo>
                  <a:lnTo>
                    <a:pt x="21336" y="289560"/>
                  </a:lnTo>
                  <a:lnTo>
                    <a:pt x="9144" y="295656"/>
                  </a:lnTo>
                  <a:lnTo>
                    <a:pt x="3048" y="301752"/>
                  </a:lnTo>
                  <a:lnTo>
                    <a:pt x="0" y="301752"/>
                  </a:lnTo>
                  <a:lnTo>
                    <a:pt x="0" y="310896"/>
                  </a:lnTo>
                  <a:lnTo>
                    <a:pt x="3048" y="310896"/>
                  </a:lnTo>
                  <a:lnTo>
                    <a:pt x="9144" y="316992"/>
                  </a:lnTo>
                  <a:lnTo>
                    <a:pt x="30480" y="316992"/>
                  </a:lnTo>
                  <a:lnTo>
                    <a:pt x="36576" y="320040"/>
                  </a:lnTo>
                  <a:lnTo>
                    <a:pt x="85344" y="320040"/>
                  </a:lnTo>
                  <a:lnTo>
                    <a:pt x="100584" y="326136"/>
                  </a:lnTo>
                  <a:lnTo>
                    <a:pt x="249936" y="326136"/>
                  </a:lnTo>
                  <a:lnTo>
                    <a:pt x="256032" y="320040"/>
                  </a:lnTo>
                  <a:lnTo>
                    <a:pt x="289560" y="320040"/>
                  </a:lnTo>
                  <a:lnTo>
                    <a:pt x="295656" y="316992"/>
                  </a:lnTo>
                  <a:lnTo>
                    <a:pt x="310896" y="316992"/>
                  </a:lnTo>
                  <a:lnTo>
                    <a:pt x="316992" y="310896"/>
                  </a:lnTo>
                  <a:lnTo>
                    <a:pt x="323088" y="310896"/>
                  </a:lnTo>
                  <a:lnTo>
                    <a:pt x="329184" y="307848"/>
                  </a:lnTo>
                  <a:lnTo>
                    <a:pt x="344424" y="307848"/>
                  </a:lnTo>
                  <a:lnTo>
                    <a:pt x="350520" y="301752"/>
                  </a:lnTo>
                  <a:lnTo>
                    <a:pt x="362712" y="301752"/>
                  </a:lnTo>
                  <a:lnTo>
                    <a:pt x="365760" y="295656"/>
                  </a:lnTo>
                  <a:lnTo>
                    <a:pt x="371856" y="292608"/>
                  </a:lnTo>
                  <a:lnTo>
                    <a:pt x="381000" y="292608"/>
                  </a:lnTo>
                  <a:lnTo>
                    <a:pt x="387096" y="289560"/>
                  </a:lnTo>
                  <a:lnTo>
                    <a:pt x="399288" y="289560"/>
                  </a:lnTo>
                  <a:lnTo>
                    <a:pt x="405384" y="283464"/>
                  </a:lnTo>
                  <a:lnTo>
                    <a:pt x="414528" y="277368"/>
                  </a:lnTo>
                  <a:lnTo>
                    <a:pt x="420624" y="277368"/>
                  </a:lnTo>
                  <a:lnTo>
                    <a:pt x="445008" y="271272"/>
                  </a:lnTo>
                  <a:lnTo>
                    <a:pt x="448056" y="271272"/>
                  </a:lnTo>
                  <a:lnTo>
                    <a:pt x="472440" y="259080"/>
                  </a:lnTo>
                  <a:lnTo>
                    <a:pt x="478536" y="259080"/>
                  </a:lnTo>
                  <a:lnTo>
                    <a:pt x="487680" y="256032"/>
                  </a:lnTo>
                  <a:lnTo>
                    <a:pt x="493776" y="249936"/>
                  </a:lnTo>
                  <a:lnTo>
                    <a:pt x="505968" y="249936"/>
                  </a:lnTo>
                  <a:lnTo>
                    <a:pt x="512064" y="246888"/>
                  </a:lnTo>
                  <a:lnTo>
                    <a:pt x="521208" y="240792"/>
                  </a:lnTo>
                  <a:lnTo>
                    <a:pt x="527304" y="237744"/>
                  </a:lnTo>
                  <a:lnTo>
                    <a:pt x="539496" y="237744"/>
                  </a:lnTo>
                  <a:lnTo>
                    <a:pt x="542544" y="234696"/>
                  </a:lnTo>
                  <a:lnTo>
                    <a:pt x="554736" y="228600"/>
                  </a:lnTo>
                  <a:lnTo>
                    <a:pt x="560832" y="228600"/>
                  </a:lnTo>
                  <a:lnTo>
                    <a:pt x="566928" y="222504"/>
                  </a:lnTo>
                  <a:lnTo>
                    <a:pt x="576072" y="222504"/>
                  </a:lnTo>
                  <a:lnTo>
                    <a:pt x="585216" y="219456"/>
                  </a:lnTo>
                  <a:lnTo>
                    <a:pt x="588264" y="213360"/>
                  </a:lnTo>
                  <a:lnTo>
                    <a:pt x="594360" y="213360"/>
                  </a:lnTo>
                  <a:lnTo>
                    <a:pt x="600456" y="210312"/>
                  </a:lnTo>
                  <a:lnTo>
                    <a:pt x="606552" y="210312"/>
                  </a:lnTo>
                  <a:lnTo>
                    <a:pt x="615696" y="201168"/>
                  </a:lnTo>
                  <a:lnTo>
                    <a:pt x="621792" y="201168"/>
                  </a:lnTo>
                  <a:lnTo>
                    <a:pt x="627888" y="198120"/>
                  </a:lnTo>
                  <a:lnTo>
                    <a:pt x="627888" y="192024"/>
                  </a:lnTo>
                  <a:close/>
                </a:path>
              </a:pathLst>
            </a:custGeom>
            <a:solidFill>
              <a:srgbClr val="3D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8880" y="5840476"/>
              <a:ext cx="356870" cy="106680"/>
            </a:xfrm>
            <a:custGeom>
              <a:avLst/>
              <a:gdLst/>
              <a:ahLst/>
              <a:cxnLst/>
              <a:rect l="l" t="t" r="r" b="b"/>
              <a:pathLst>
                <a:path w="356869" h="106679">
                  <a:moveTo>
                    <a:pt x="320039" y="0"/>
                  </a:moveTo>
                  <a:lnTo>
                    <a:pt x="277368" y="0"/>
                  </a:lnTo>
                  <a:lnTo>
                    <a:pt x="265175" y="3048"/>
                  </a:lnTo>
                  <a:lnTo>
                    <a:pt x="243839" y="3048"/>
                  </a:lnTo>
                  <a:lnTo>
                    <a:pt x="237744" y="9143"/>
                  </a:lnTo>
                  <a:lnTo>
                    <a:pt x="216407" y="9143"/>
                  </a:lnTo>
                  <a:lnTo>
                    <a:pt x="204215" y="12192"/>
                  </a:lnTo>
                  <a:lnTo>
                    <a:pt x="188975" y="12192"/>
                  </a:lnTo>
                  <a:lnTo>
                    <a:pt x="182880" y="18287"/>
                  </a:lnTo>
                  <a:lnTo>
                    <a:pt x="164592" y="18287"/>
                  </a:lnTo>
                  <a:lnTo>
                    <a:pt x="161544" y="21336"/>
                  </a:lnTo>
                  <a:lnTo>
                    <a:pt x="149351" y="21336"/>
                  </a:lnTo>
                  <a:lnTo>
                    <a:pt x="143256" y="27431"/>
                  </a:lnTo>
                  <a:lnTo>
                    <a:pt x="131063" y="27431"/>
                  </a:lnTo>
                  <a:lnTo>
                    <a:pt x="124968" y="30480"/>
                  </a:lnTo>
                  <a:lnTo>
                    <a:pt x="118871" y="30480"/>
                  </a:lnTo>
                  <a:lnTo>
                    <a:pt x="109727" y="36575"/>
                  </a:lnTo>
                  <a:lnTo>
                    <a:pt x="103631" y="36575"/>
                  </a:lnTo>
                  <a:lnTo>
                    <a:pt x="97536" y="39624"/>
                  </a:lnTo>
                  <a:lnTo>
                    <a:pt x="85343" y="39624"/>
                  </a:lnTo>
                  <a:lnTo>
                    <a:pt x="82295" y="45719"/>
                  </a:lnTo>
                  <a:lnTo>
                    <a:pt x="70103" y="48768"/>
                  </a:lnTo>
                  <a:lnTo>
                    <a:pt x="64007" y="54863"/>
                  </a:lnTo>
                  <a:lnTo>
                    <a:pt x="57912" y="54863"/>
                  </a:lnTo>
                  <a:lnTo>
                    <a:pt x="48768" y="57912"/>
                  </a:lnTo>
                  <a:lnTo>
                    <a:pt x="42671" y="64007"/>
                  </a:lnTo>
                  <a:lnTo>
                    <a:pt x="36575" y="64007"/>
                  </a:lnTo>
                  <a:lnTo>
                    <a:pt x="30480" y="67056"/>
                  </a:lnTo>
                  <a:lnTo>
                    <a:pt x="27431" y="73151"/>
                  </a:lnTo>
                  <a:lnTo>
                    <a:pt x="18287" y="76200"/>
                  </a:lnTo>
                  <a:lnTo>
                    <a:pt x="15239" y="76200"/>
                  </a:lnTo>
                  <a:lnTo>
                    <a:pt x="9143" y="82296"/>
                  </a:lnTo>
                  <a:lnTo>
                    <a:pt x="3047" y="85343"/>
                  </a:lnTo>
                  <a:lnTo>
                    <a:pt x="3047" y="91440"/>
                  </a:lnTo>
                  <a:lnTo>
                    <a:pt x="0" y="91440"/>
                  </a:lnTo>
                  <a:lnTo>
                    <a:pt x="0" y="100584"/>
                  </a:lnTo>
                  <a:lnTo>
                    <a:pt x="3047" y="100584"/>
                  </a:lnTo>
                  <a:lnTo>
                    <a:pt x="3047" y="106680"/>
                  </a:lnTo>
                  <a:lnTo>
                    <a:pt x="42671" y="106680"/>
                  </a:lnTo>
                  <a:lnTo>
                    <a:pt x="51815" y="100584"/>
                  </a:lnTo>
                  <a:lnTo>
                    <a:pt x="85343" y="100584"/>
                  </a:lnTo>
                  <a:lnTo>
                    <a:pt x="91439" y="97536"/>
                  </a:lnTo>
                  <a:lnTo>
                    <a:pt x="118871" y="97536"/>
                  </a:lnTo>
                  <a:lnTo>
                    <a:pt x="124968" y="91440"/>
                  </a:lnTo>
                  <a:lnTo>
                    <a:pt x="143256" y="91440"/>
                  </a:lnTo>
                  <a:lnTo>
                    <a:pt x="149351" y="85343"/>
                  </a:lnTo>
                  <a:lnTo>
                    <a:pt x="161544" y="85343"/>
                  </a:lnTo>
                  <a:lnTo>
                    <a:pt x="164592" y="85343"/>
                  </a:lnTo>
                  <a:lnTo>
                    <a:pt x="176783" y="82296"/>
                  </a:lnTo>
                  <a:lnTo>
                    <a:pt x="188975" y="82296"/>
                  </a:lnTo>
                  <a:lnTo>
                    <a:pt x="198119" y="76200"/>
                  </a:lnTo>
                  <a:lnTo>
                    <a:pt x="204215" y="76200"/>
                  </a:lnTo>
                  <a:lnTo>
                    <a:pt x="216407" y="73151"/>
                  </a:lnTo>
                  <a:lnTo>
                    <a:pt x="222503" y="73151"/>
                  </a:lnTo>
                  <a:lnTo>
                    <a:pt x="231647" y="67056"/>
                  </a:lnTo>
                  <a:lnTo>
                    <a:pt x="237744" y="64007"/>
                  </a:lnTo>
                  <a:lnTo>
                    <a:pt x="246887" y="64007"/>
                  </a:lnTo>
                  <a:lnTo>
                    <a:pt x="259080" y="57912"/>
                  </a:lnTo>
                  <a:lnTo>
                    <a:pt x="265175" y="57912"/>
                  </a:lnTo>
                  <a:lnTo>
                    <a:pt x="277368" y="54863"/>
                  </a:lnTo>
                  <a:lnTo>
                    <a:pt x="280415" y="48768"/>
                  </a:lnTo>
                  <a:lnTo>
                    <a:pt x="292607" y="48768"/>
                  </a:lnTo>
                  <a:lnTo>
                    <a:pt x="298703" y="45719"/>
                  </a:lnTo>
                  <a:lnTo>
                    <a:pt x="310895" y="45719"/>
                  </a:lnTo>
                  <a:lnTo>
                    <a:pt x="313944" y="39624"/>
                  </a:lnTo>
                  <a:lnTo>
                    <a:pt x="320039" y="36575"/>
                  </a:lnTo>
                  <a:lnTo>
                    <a:pt x="326136" y="36575"/>
                  </a:lnTo>
                  <a:lnTo>
                    <a:pt x="344424" y="27431"/>
                  </a:lnTo>
                  <a:lnTo>
                    <a:pt x="350519" y="27431"/>
                  </a:lnTo>
                  <a:lnTo>
                    <a:pt x="356615" y="21336"/>
                  </a:lnTo>
                  <a:lnTo>
                    <a:pt x="356615" y="12192"/>
                  </a:lnTo>
                  <a:lnTo>
                    <a:pt x="350519" y="12192"/>
                  </a:lnTo>
                  <a:lnTo>
                    <a:pt x="350519" y="9143"/>
                  </a:lnTo>
                  <a:lnTo>
                    <a:pt x="344424" y="9143"/>
                  </a:lnTo>
                  <a:lnTo>
                    <a:pt x="344424" y="3048"/>
                  </a:lnTo>
                  <a:lnTo>
                    <a:pt x="326136" y="3048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643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8672" y="5831331"/>
              <a:ext cx="628015" cy="341630"/>
            </a:xfrm>
            <a:custGeom>
              <a:avLst/>
              <a:gdLst/>
              <a:ahLst/>
              <a:cxnLst/>
              <a:rect l="l" t="t" r="r" b="b"/>
              <a:pathLst>
                <a:path w="628014" h="341629">
                  <a:moveTo>
                    <a:pt x="539496" y="0"/>
                  </a:moveTo>
                  <a:lnTo>
                    <a:pt x="521208" y="9144"/>
                  </a:lnTo>
                  <a:lnTo>
                    <a:pt x="512064" y="12192"/>
                  </a:lnTo>
                  <a:lnTo>
                    <a:pt x="493776" y="21336"/>
                  </a:lnTo>
                  <a:lnTo>
                    <a:pt x="484632" y="27432"/>
                  </a:lnTo>
                  <a:lnTo>
                    <a:pt x="478536" y="30480"/>
                  </a:lnTo>
                  <a:lnTo>
                    <a:pt x="463296" y="33528"/>
                  </a:lnTo>
                  <a:lnTo>
                    <a:pt x="460248" y="39624"/>
                  </a:lnTo>
                  <a:lnTo>
                    <a:pt x="454152" y="42672"/>
                  </a:lnTo>
                  <a:lnTo>
                    <a:pt x="448056" y="42672"/>
                  </a:lnTo>
                  <a:lnTo>
                    <a:pt x="438912" y="48768"/>
                  </a:lnTo>
                  <a:lnTo>
                    <a:pt x="432816" y="54864"/>
                  </a:lnTo>
                  <a:lnTo>
                    <a:pt x="426720" y="54864"/>
                  </a:lnTo>
                  <a:lnTo>
                    <a:pt x="420624" y="57912"/>
                  </a:lnTo>
                  <a:lnTo>
                    <a:pt x="414528" y="57912"/>
                  </a:lnTo>
                  <a:lnTo>
                    <a:pt x="411480" y="64008"/>
                  </a:lnTo>
                  <a:lnTo>
                    <a:pt x="405384" y="64008"/>
                  </a:lnTo>
                  <a:lnTo>
                    <a:pt x="399288" y="67056"/>
                  </a:lnTo>
                  <a:lnTo>
                    <a:pt x="387096" y="67056"/>
                  </a:lnTo>
                  <a:lnTo>
                    <a:pt x="387096" y="70104"/>
                  </a:lnTo>
                  <a:lnTo>
                    <a:pt x="377952" y="70104"/>
                  </a:lnTo>
                  <a:lnTo>
                    <a:pt x="371856" y="76200"/>
                  </a:lnTo>
                  <a:lnTo>
                    <a:pt x="359664" y="76200"/>
                  </a:lnTo>
                  <a:lnTo>
                    <a:pt x="356616" y="79248"/>
                  </a:lnTo>
                  <a:lnTo>
                    <a:pt x="344424" y="79248"/>
                  </a:lnTo>
                  <a:lnTo>
                    <a:pt x="338328" y="85344"/>
                  </a:lnTo>
                  <a:lnTo>
                    <a:pt x="323088" y="85344"/>
                  </a:lnTo>
                  <a:lnTo>
                    <a:pt x="316992" y="91452"/>
                  </a:lnTo>
                  <a:lnTo>
                    <a:pt x="298704" y="91452"/>
                  </a:lnTo>
                  <a:lnTo>
                    <a:pt x="295656" y="94488"/>
                  </a:lnTo>
                  <a:lnTo>
                    <a:pt x="265176" y="94488"/>
                  </a:lnTo>
                  <a:lnTo>
                    <a:pt x="259080" y="100584"/>
                  </a:lnTo>
                  <a:lnTo>
                    <a:pt x="222504" y="100584"/>
                  </a:lnTo>
                  <a:lnTo>
                    <a:pt x="216408" y="103632"/>
                  </a:lnTo>
                  <a:lnTo>
                    <a:pt x="155448" y="103632"/>
                  </a:lnTo>
                  <a:lnTo>
                    <a:pt x="143256" y="100584"/>
                  </a:lnTo>
                  <a:lnTo>
                    <a:pt x="109728" y="100584"/>
                  </a:lnTo>
                  <a:lnTo>
                    <a:pt x="103632" y="94488"/>
                  </a:lnTo>
                  <a:lnTo>
                    <a:pt x="94488" y="94488"/>
                  </a:lnTo>
                  <a:lnTo>
                    <a:pt x="100584" y="100584"/>
                  </a:lnTo>
                  <a:lnTo>
                    <a:pt x="100584" y="109728"/>
                  </a:lnTo>
                  <a:lnTo>
                    <a:pt x="103632" y="112776"/>
                  </a:lnTo>
                  <a:lnTo>
                    <a:pt x="103632" y="118872"/>
                  </a:lnTo>
                  <a:lnTo>
                    <a:pt x="115824" y="137160"/>
                  </a:lnTo>
                  <a:lnTo>
                    <a:pt x="115824" y="140208"/>
                  </a:lnTo>
                  <a:lnTo>
                    <a:pt x="121920" y="149352"/>
                  </a:lnTo>
                  <a:lnTo>
                    <a:pt x="128016" y="161544"/>
                  </a:lnTo>
                  <a:lnTo>
                    <a:pt x="128016" y="170688"/>
                  </a:lnTo>
                  <a:lnTo>
                    <a:pt x="134112" y="176784"/>
                  </a:lnTo>
                  <a:lnTo>
                    <a:pt x="137160" y="185928"/>
                  </a:lnTo>
                  <a:lnTo>
                    <a:pt x="143256" y="192024"/>
                  </a:lnTo>
                  <a:lnTo>
                    <a:pt x="143256" y="201168"/>
                  </a:lnTo>
                  <a:lnTo>
                    <a:pt x="155448" y="219456"/>
                  </a:lnTo>
                  <a:lnTo>
                    <a:pt x="155448" y="222504"/>
                  </a:lnTo>
                  <a:lnTo>
                    <a:pt x="158496" y="231648"/>
                  </a:lnTo>
                  <a:lnTo>
                    <a:pt x="158496" y="237744"/>
                  </a:lnTo>
                  <a:lnTo>
                    <a:pt x="167640" y="243840"/>
                  </a:lnTo>
                  <a:lnTo>
                    <a:pt x="167640" y="249936"/>
                  </a:lnTo>
                  <a:lnTo>
                    <a:pt x="170688" y="256032"/>
                  </a:lnTo>
                  <a:lnTo>
                    <a:pt x="176784" y="262128"/>
                  </a:lnTo>
                  <a:lnTo>
                    <a:pt x="182880" y="262128"/>
                  </a:lnTo>
                  <a:lnTo>
                    <a:pt x="188976" y="265176"/>
                  </a:lnTo>
                  <a:lnTo>
                    <a:pt x="222504" y="265176"/>
                  </a:lnTo>
                  <a:lnTo>
                    <a:pt x="231648" y="271272"/>
                  </a:lnTo>
                  <a:lnTo>
                    <a:pt x="237744" y="271272"/>
                  </a:lnTo>
                  <a:lnTo>
                    <a:pt x="249936" y="265176"/>
                  </a:lnTo>
                  <a:lnTo>
                    <a:pt x="289560" y="265176"/>
                  </a:lnTo>
                  <a:lnTo>
                    <a:pt x="298704" y="262128"/>
                  </a:lnTo>
                  <a:lnTo>
                    <a:pt x="310896" y="262128"/>
                  </a:lnTo>
                  <a:lnTo>
                    <a:pt x="323088" y="256032"/>
                  </a:lnTo>
                  <a:lnTo>
                    <a:pt x="326136" y="256032"/>
                  </a:lnTo>
                  <a:lnTo>
                    <a:pt x="338328" y="249936"/>
                  </a:lnTo>
                  <a:lnTo>
                    <a:pt x="344424" y="249936"/>
                  </a:lnTo>
                  <a:lnTo>
                    <a:pt x="347472" y="246888"/>
                  </a:lnTo>
                  <a:lnTo>
                    <a:pt x="359664" y="243840"/>
                  </a:lnTo>
                  <a:lnTo>
                    <a:pt x="365760" y="243840"/>
                  </a:lnTo>
                  <a:lnTo>
                    <a:pt x="377952" y="237744"/>
                  </a:lnTo>
                  <a:lnTo>
                    <a:pt x="381000" y="231648"/>
                  </a:lnTo>
                  <a:lnTo>
                    <a:pt x="399288" y="222504"/>
                  </a:lnTo>
                  <a:lnTo>
                    <a:pt x="405384" y="222504"/>
                  </a:lnTo>
                  <a:lnTo>
                    <a:pt x="411480" y="219456"/>
                  </a:lnTo>
                  <a:lnTo>
                    <a:pt x="414528" y="213360"/>
                  </a:lnTo>
                  <a:lnTo>
                    <a:pt x="420624" y="210312"/>
                  </a:lnTo>
                  <a:lnTo>
                    <a:pt x="426720" y="210312"/>
                  </a:lnTo>
                  <a:lnTo>
                    <a:pt x="432816" y="207264"/>
                  </a:lnTo>
                  <a:lnTo>
                    <a:pt x="445008" y="195072"/>
                  </a:lnTo>
                  <a:lnTo>
                    <a:pt x="448056" y="195072"/>
                  </a:lnTo>
                  <a:lnTo>
                    <a:pt x="448056" y="185928"/>
                  </a:lnTo>
                  <a:lnTo>
                    <a:pt x="454152" y="185928"/>
                  </a:lnTo>
                  <a:lnTo>
                    <a:pt x="454152" y="176784"/>
                  </a:lnTo>
                  <a:lnTo>
                    <a:pt x="460248" y="173736"/>
                  </a:lnTo>
                  <a:lnTo>
                    <a:pt x="460248" y="170688"/>
                  </a:lnTo>
                  <a:lnTo>
                    <a:pt x="463296" y="161544"/>
                  </a:lnTo>
                  <a:lnTo>
                    <a:pt x="463296" y="155448"/>
                  </a:lnTo>
                  <a:lnTo>
                    <a:pt x="478536" y="140208"/>
                  </a:lnTo>
                  <a:lnTo>
                    <a:pt x="478536" y="134112"/>
                  </a:lnTo>
                  <a:lnTo>
                    <a:pt x="484632" y="124968"/>
                  </a:lnTo>
                  <a:lnTo>
                    <a:pt x="487680" y="112776"/>
                  </a:lnTo>
                  <a:lnTo>
                    <a:pt x="487680" y="103632"/>
                  </a:lnTo>
                  <a:lnTo>
                    <a:pt x="493776" y="94488"/>
                  </a:lnTo>
                  <a:lnTo>
                    <a:pt x="499872" y="91452"/>
                  </a:lnTo>
                  <a:lnTo>
                    <a:pt x="505968" y="79248"/>
                  </a:lnTo>
                  <a:lnTo>
                    <a:pt x="505968" y="70104"/>
                  </a:lnTo>
                  <a:lnTo>
                    <a:pt x="512064" y="64008"/>
                  </a:lnTo>
                  <a:lnTo>
                    <a:pt x="518160" y="54864"/>
                  </a:lnTo>
                  <a:lnTo>
                    <a:pt x="518160" y="42672"/>
                  </a:lnTo>
                  <a:lnTo>
                    <a:pt x="521208" y="39624"/>
                  </a:lnTo>
                  <a:lnTo>
                    <a:pt x="527304" y="30480"/>
                  </a:lnTo>
                  <a:lnTo>
                    <a:pt x="527304" y="27432"/>
                  </a:lnTo>
                  <a:lnTo>
                    <a:pt x="533400" y="18288"/>
                  </a:lnTo>
                  <a:lnTo>
                    <a:pt x="533400" y="9144"/>
                  </a:lnTo>
                  <a:lnTo>
                    <a:pt x="539496" y="3048"/>
                  </a:lnTo>
                  <a:lnTo>
                    <a:pt x="539496" y="0"/>
                  </a:lnTo>
                  <a:close/>
                </a:path>
                <a:path w="628014" h="341629">
                  <a:moveTo>
                    <a:pt x="627888" y="167640"/>
                  </a:moveTo>
                  <a:lnTo>
                    <a:pt x="621792" y="170688"/>
                  </a:lnTo>
                  <a:lnTo>
                    <a:pt x="615696" y="170688"/>
                  </a:lnTo>
                  <a:lnTo>
                    <a:pt x="609600" y="173736"/>
                  </a:lnTo>
                  <a:lnTo>
                    <a:pt x="606552" y="173736"/>
                  </a:lnTo>
                  <a:lnTo>
                    <a:pt x="588264" y="182880"/>
                  </a:lnTo>
                  <a:lnTo>
                    <a:pt x="585216" y="182880"/>
                  </a:lnTo>
                  <a:lnTo>
                    <a:pt x="576072" y="188976"/>
                  </a:lnTo>
                  <a:lnTo>
                    <a:pt x="573024" y="188976"/>
                  </a:lnTo>
                  <a:lnTo>
                    <a:pt x="554736" y="198120"/>
                  </a:lnTo>
                  <a:lnTo>
                    <a:pt x="551688" y="198120"/>
                  </a:lnTo>
                  <a:lnTo>
                    <a:pt x="542544" y="204216"/>
                  </a:lnTo>
                  <a:lnTo>
                    <a:pt x="539496" y="204216"/>
                  </a:lnTo>
                  <a:lnTo>
                    <a:pt x="527304" y="207264"/>
                  </a:lnTo>
                  <a:lnTo>
                    <a:pt x="521208" y="210312"/>
                  </a:lnTo>
                  <a:lnTo>
                    <a:pt x="518160" y="210312"/>
                  </a:lnTo>
                  <a:lnTo>
                    <a:pt x="512064" y="216408"/>
                  </a:lnTo>
                  <a:lnTo>
                    <a:pt x="499872" y="219456"/>
                  </a:lnTo>
                  <a:lnTo>
                    <a:pt x="493776" y="219456"/>
                  </a:lnTo>
                  <a:lnTo>
                    <a:pt x="484632" y="228600"/>
                  </a:lnTo>
                  <a:lnTo>
                    <a:pt x="472440" y="228600"/>
                  </a:lnTo>
                  <a:lnTo>
                    <a:pt x="466344" y="234696"/>
                  </a:lnTo>
                  <a:lnTo>
                    <a:pt x="460248" y="234696"/>
                  </a:lnTo>
                  <a:lnTo>
                    <a:pt x="454152" y="240792"/>
                  </a:lnTo>
                  <a:lnTo>
                    <a:pt x="445008" y="243840"/>
                  </a:lnTo>
                  <a:lnTo>
                    <a:pt x="438912" y="243840"/>
                  </a:lnTo>
                  <a:lnTo>
                    <a:pt x="432816" y="246888"/>
                  </a:lnTo>
                  <a:lnTo>
                    <a:pt x="426720" y="252984"/>
                  </a:lnTo>
                  <a:lnTo>
                    <a:pt x="414528" y="252984"/>
                  </a:lnTo>
                  <a:lnTo>
                    <a:pt x="411480" y="256032"/>
                  </a:lnTo>
                  <a:lnTo>
                    <a:pt x="405384" y="256032"/>
                  </a:lnTo>
                  <a:lnTo>
                    <a:pt x="399288" y="262128"/>
                  </a:lnTo>
                  <a:lnTo>
                    <a:pt x="393192" y="262128"/>
                  </a:lnTo>
                  <a:lnTo>
                    <a:pt x="381000" y="265176"/>
                  </a:lnTo>
                  <a:lnTo>
                    <a:pt x="377952" y="265176"/>
                  </a:lnTo>
                  <a:lnTo>
                    <a:pt x="371856" y="271272"/>
                  </a:lnTo>
                  <a:lnTo>
                    <a:pt x="365760" y="271272"/>
                  </a:lnTo>
                  <a:lnTo>
                    <a:pt x="362712" y="277368"/>
                  </a:lnTo>
                  <a:lnTo>
                    <a:pt x="356616" y="277368"/>
                  </a:lnTo>
                  <a:lnTo>
                    <a:pt x="344424" y="280416"/>
                  </a:lnTo>
                  <a:lnTo>
                    <a:pt x="332232" y="280416"/>
                  </a:lnTo>
                  <a:lnTo>
                    <a:pt x="329184" y="286512"/>
                  </a:lnTo>
                  <a:lnTo>
                    <a:pt x="310896" y="286512"/>
                  </a:lnTo>
                  <a:lnTo>
                    <a:pt x="298704" y="289560"/>
                  </a:lnTo>
                  <a:lnTo>
                    <a:pt x="289560" y="289560"/>
                  </a:lnTo>
                  <a:lnTo>
                    <a:pt x="283464" y="295656"/>
                  </a:lnTo>
                  <a:lnTo>
                    <a:pt x="243840" y="295656"/>
                  </a:lnTo>
                  <a:lnTo>
                    <a:pt x="237744" y="298704"/>
                  </a:lnTo>
                  <a:lnTo>
                    <a:pt x="106680" y="298704"/>
                  </a:lnTo>
                  <a:lnTo>
                    <a:pt x="100584" y="295656"/>
                  </a:lnTo>
                  <a:lnTo>
                    <a:pt x="64008" y="295656"/>
                  </a:lnTo>
                  <a:lnTo>
                    <a:pt x="54864" y="289560"/>
                  </a:lnTo>
                  <a:lnTo>
                    <a:pt x="30480" y="289560"/>
                  </a:lnTo>
                  <a:lnTo>
                    <a:pt x="21336" y="286512"/>
                  </a:lnTo>
                  <a:lnTo>
                    <a:pt x="3048" y="286512"/>
                  </a:lnTo>
                  <a:lnTo>
                    <a:pt x="0" y="280416"/>
                  </a:lnTo>
                  <a:lnTo>
                    <a:pt x="0" y="286512"/>
                  </a:lnTo>
                  <a:lnTo>
                    <a:pt x="3048" y="289560"/>
                  </a:lnTo>
                  <a:lnTo>
                    <a:pt x="15240" y="298704"/>
                  </a:lnTo>
                  <a:lnTo>
                    <a:pt x="27432" y="301752"/>
                  </a:lnTo>
                  <a:lnTo>
                    <a:pt x="30480" y="313944"/>
                  </a:lnTo>
                  <a:lnTo>
                    <a:pt x="36576" y="316992"/>
                  </a:lnTo>
                  <a:lnTo>
                    <a:pt x="42672" y="323088"/>
                  </a:lnTo>
                  <a:lnTo>
                    <a:pt x="42672" y="326136"/>
                  </a:lnTo>
                  <a:lnTo>
                    <a:pt x="48768" y="326136"/>
                  </a:lnTo>
                  <a:lnTo>
                    <a:pt x="54864" y="332232"/>
                  </a:lnTo>
                  <a:lnTo>
                    <a:pt x="64008" y="332232"/>
                  </a:lnTo>
                  <a:lnTo>
                    <a:pt x="70104" y="335280"/>
                  </a:lnTo>
                  <a:lnTo>
                    <a:pt x="115824" y="335280"/>
                  </a:lnTo>
                  <a:lnTo>
                    <a:pt x="121920" y="341376"/>
                  </a:lnTo>
                  <a:lnTo>
                    <a:pt x="155448" y="341376"/>
                  </a:lnTo>
                  <a:lnTo>
                    <a:pt x="167640" y="335280"/>
                  </a:lnTo>
                  <a:lnTo>
                    <a:pt x="225552" y="335280"/>
                  </a:lnTo>
                  <a:lnTo>
                    <a:pt x="237744" y="332232"/>
                  </a:lnTo>
                  <a:lnTo>
                    <a:pt x="256032" y="332232"/>
                  </a:lnTo>
                  <a:lnTo>
                    <a:pt x="265176" y="326136"/>
                  </a:lnTo>
                  <a:lnTo>
                    <a:pt x="289560" y="326136"/>
                  </a:lnTo>
                  <a:lnTo>
                    <a:pt x="295656" y="323088"/>
                  </a:lnTo>
                  <a:lnTo>
                    <a:pt x="304800" y="323088"/>
                  </a:lnTo>
                  <a:lnTo>
                    <a:pt x="316992" y="316992"/>
                  </a:lnTo>
                  <a:lnTo>
                    <a:pt x="329184" y="316992"/>
                  </a:lnTo>
                  <a:lnTo>
                    <a:pt x="332232" y="313944"/>
                  </a:lnTo>
                  <a:lnTo>
                    <a:pt x="350520" y="313944"/>
                  </a:lnTo>
                  <a:lnTo>
                    <a:pt x="362712" y="307848"/>
                  </a:lnTo>
                  <a:lnTo>
                    <a:pt x="365760" y="301752"/>
                  </a:lnTo>
                  <a:lnTo>
                    <a:pt x="377952" y="301752"/>
                  </a:lnTo>
                  <a:lnTo>
                    <a:pt x="387096" y="298704"/>
                  </a:lnTo>
                  <a:lnTo>
                    <a:pt x="393192" y="298704"/>
                  </a:lnTo>
                  <a:lnTo>
                    <a:pt x="405384" y="295656"/>
                  </a:lnTo>
                  <a:lnTo>
                    <a:pt x="411480" y="295656"/>
                  </a:lnTo>
                  <a:lnTo>
                    <a:pt x="420624" y="289560"/>
                  </a:lnTo>
                  <a:lnTo>
                    <a:pt x="426720" y="286512"/>
                  </a:lnTo>
                  <a:lnTo>
                    <a:pt x="438912" y="286512"/>
                  </a:lnTo>
                  <a:lnTo>
                    <a:pt x="445008" y="280416"/>
                  </a:lnTo>
                  <a:lnTo>
                    <a:pt x="454152" y="280416"/>
                  </a:lnTo>
                  <a:lnTo>
                    <a:pt x="472440" y="271272"/>
                  </a:lnTo>
                  <a:lnTo>
                    <a:pt x="478536" y="271272"/>
                  </a:lnTo>
                  <a:lnTo>
                    <a:pt x="484632" y="265176"/>
                  </a:lnTo>
                  <a:lnTo>
                    <a:pt x="493776" y="265176"/>
                  </a:lnTo>
                  <a:lnTo>
                    <a:pt x="499872" y="262128"/>
                  </a:lnTo>
                  <a:lnTo>
                    <a:pt x="505968" y="256032"/>
                  </a:lnTo>
                  <a:lnTo>
                    <a:pt x="512064" y="256032"/>
                  </a:lnTo>
                  <a:lnTo>
                    <a:pt x="518160" y="252984"/>
                  </a:lnTo>
                  <a:lnTo>
                    <a:pt x="521208" y="252984"/>
                  </a:lnTo>
                  <a:lnTo>
                    <a:pt x="539496" y="243840"/>
                  </a:lnTo>
                  <a:lnTo>
                    <a:pt x="542544" y="243840"/>
                  </a:lnTo>
                  <a:lnTo>
                    <a:pt x="542544" y="240792"/>
                  </a:lnTo>
                  <a:lnTo>
                    <a:pt x="551688" y="240792"/>
                  </a:lnTo>
                  <a:lnTo>
                    <a:pt x="554736" y="234696"/>
                  </a:lnTo>
                  <a:lnTo>
                    <a:pt x="560832" y="234696"/>
                  </a:lnTo>
                  <a:lnTo>
                    <a:pt x="560832" y="228600"/>
                  </a:lnTo>
                  <a:lnTo>
                    <a:pt x="566928" y="228600"/>
                  </a:lnTo>
                  <a:lnTo>
                    <a:pt x="573024" y="225552"/>
                  </a:lnTo>
                  <a:lnTo>
                    <a:pt x="576072" y="219456"/>
                  </a:lnTo>
                  <a:lnTo>
                    <a:pt x="585216" y="216408"/>
                  </a:lnTo>
                  <a:lnTo>
                    <a:pt x="588264" y="207264"/>
                  </a:lnTo>
                  <a:lnTo>
                    <a:pt x="594360" y="204216"/>
                  </a:lnTo>
                  <a:lnTo>
                    <a:pt x="606552" y="192024"/>
                  </a:lnTo>
                  <a:lnTo>
                    <a:pt x="609600" y="182880"/>
                  </a:lnTo>
                  <a:lnTo>
                    <a:pt x="615696" y="179832"/>
                  </a:lnTo>
                  <a:lnTo>
                    <a:pt x="621792" y="173736"/>
                  </a:lnTo>
                  <a:lnTo>
                    <a:pt x="627888" y="170688"/>
                  </a:lnTo>
                  <a:lnTo>
                    <a:pt x="627888" y="167640"/>
                  </a:lnTo>
                  <a:close/>
                </a:path>
              </a:pathLst>
            </a:custGeom>
            <a:solidFill>
              <a:srgbClr val="3D5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824" y="5816092"/>
              <a:ext cx="195071" cy="19507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864352" y="5934964"/>
            <a:ext cx="1704339" cy="152400"/>
          </a:xfrm>
          <a:custGeom>
            <a:avLst/>
            <a:gdLst/>
            <a:ahLst/>
            <a:cxnLst/>
            <a:rect l="l" t="t" r="r" b="b"/>
            <a:pathLst>
              <a:path w="1704340" h="152400">
                <a:moveTo>
                  <a:pt x="1703832" y="76200"/>
                </a:moveTo>
                <a:lnTo>
                  <a:pt x="1611655" y="48768"/>
                </a:lnTo>
                <a:lnTo>
                  <a:pt x="1447800" y="0"/>
                </a:lnTo>
                <a:lnTo>
                  <a:pt x="1514119" y="48768"/>
                </a:lnTo>
                <a:lnTo>
                  <a:pt x="0" y="48768"/>
                </a:lnTo>
                <a:lnTo>
                  <a:pt x="0" y="100584"/>
                </a:lnTo>
                <a:lnTo>
                  <a:pt x="1518259" y="100584"/>
                </a:lnTo>
                <a:lnTo>
                  <a:pt x="1447800" y="152400"/>
                </a:lnTo>
                <a:lnTo>
                  <a:pt x="1621891" y="100584"/>
                </a:lnTo>
                <a:lnTo>
                  <a:pt x="1703832" y="7620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4400" y="5648452"/>
            <a:ext cx="1247140" cy="6921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19177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510"/>
              </a:spcBef>
            </a:pP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41335" y="5480811"/>
            <a:ext cx="1344295" cy="1061085"/>
            <a:chOff x="7641335" y="5480811"/>
            <a:chExt cx="1344295" cy="1061085"/>
          </a:xfrm>
        </p:grpSpPr>
        <p:sp>
          <p:nvSpPr>
            <p:cNvPr id="16" name="object 16"/>
            <p:cNvSpPr/>
            <p:nvPr/>
          </p:nvSpPr>
          <p:spPr>
            <a:xfrm>
              <a:off x="7644383" y="5672835"/>
              <a:ext cx="1341120" cy="868680"/>
            </a:xfrm>
            <a:custGeom>
              <a:avLst/>
              <a:gdLst/>
              <a:ahLst/>
              <a:cxnLst/>
              <a:rect l="l" t="t" r="r" b="b"/>
              <a:pathLst>
                <a:path w="1341120" h="868679">
                  <a:moveTo>
                    <a:pt x="1335024" y="624839"/>
                  </a:moveTo>
                  <a:lnTo>
                    <a:pt x="9144" y="624839"/>
                  </a:lnTo>
                  <a:lnTo>
                    <a:pt x="6096" y="640079"/>
                  </a:lnTo>
                  <a:lnTo>
                    <a:pt x="6096" y="652273"/>
                  </a:lnTo>
                  <a:lnTo>
                    <a:pt x="12192" y="676655"/>
                  </a:lnTo>
                  <a:lnTo>
                    <a:pt x="18288" y="685801"/>
                  </a:lnTo>
                  <a:lnTo>
                    <a:pt x="24384" y="697991"/>
                  </a:lnTo>
                  <a:lnTo>
                    <a:pt x="36575" y="710183"/>
                  </a:lnTo>
                  <a:lnTo>
                    <a:pt x="45720" y="722376"/>
                  </a:lnTo>
                  <a:lnTo>
                    <a:pt x="57912" y="731519"/>
                  </a:lnTo>
                  <a:lnTo>
                    <a:pt x="70104" y="743711"/>
                  </a:lnTo>
                  <a:lnTo>
                    <a:pt x="100584" y="762001"/>
                  </a:lnTo>
                  <a:lnTo>
                    <a:pt x="118872" y="774191"/>
                  </a:lnTo>
                  <a:lnTo>
                    <a:pt x="155448" y="792479"/>
                  </a:lnTo>
                  <a:lnTo>
                    <a:pt x="179832" y="801623"/>
                  </a:lnTo>
                  <a:lnTo>
                    <a:pt x="201168" y="807719"/>
                  </a:lnTo>
                  <a:lnTo>
                    <a:pt x="246888" y="826007"/>
                  </a:lnTo>
                  <a:lnTo>
                    <a:pt x="298704" y="838201"/>
                  </a:lnTo>
                  <a:lnTo>
                    <a:pt x="353568" y="850391"/>
                  </a:lnTo>
                  <a:lnTo>
                    <a:pt x="472440" y="868679"/>
                  </a:lnTo>
                  <a:lnTo>
                    <a:pt x="868680" y="868679"/>
                  </a:lnTo>
                  <a:lnTo>
                    <a:pt x="990600" y="850391"/>
                  </a:lnTo>
                  <a:lnTo>
                    <a:pt x="1094232" y="826007"/>
                  </a:lnTo>
                  <a:lnTo>
                    <a:pt x="1143000" y="807719"/>
                  </a:lnTo>
                  <a:lnTo>
                    <a:pt x="1185672" y="792479"/>
                  </a:lnTo>
                  <a:lnTo>
                    <a:pt x="1225296" y="774191"/>
                  </a:lnTo>
                  <a:lnTo>
                    <a:pt x="1240536" y="762001"/>
                  </a:lnTo>
                  <a:lnTo>
                    <a:pt x="1258824" y="752855"/>
                  </a:lnTo>
                  <a:lnTo>
                    <a:pt x="1271016" y="743711"/>
                  </a:lnTo>
                  <a:lnTo>
                    <a:pt x="1286256" y="731519"/>
                  </a:lnTo>
                  <a:lnTo>
                    <a:pt x="1319784" y="697991"/>
                  </a:lnTo>
                  <a:lnTo>
                    <a:pt x="1322832" y="685801"/>
                  </a:lnTo>
                  <a:lnTo>
                    <a:pt x="1328927" y="676655"/>
                  </a:lnTo>
                  <a:lnTo>
                    <a:pt x="1335024" y="664463"/>
                  </a:lnTo>
                  <a:lnTo>
                    <a:pt x="1338072" y="652273"/>
                  </a:lnTo>
                  <a:lnTo>
                    <a:pt x="1338072" y="640079"/>
                  </a:lnTo>
                  <a:lnTo>
                    <a:pt x="1335024" y="624839"/>
                  </a:lnTo>
                  <a:close/>
                </a:path>
                <a:path w="1341120" h="868679">
                  <a:moveTo>
                    <a:pt x="1341120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1341120" y="6248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1335" y="5480811"/>
              <a:ext cx="1344295" cy="384175"/>
            </a:xfrm>
            <a:custGeom>
              <a:avLst/>
              <a:gdLst/>
              <a:ahLst/>
              <a:cxnLst/>
              <a:rect l="l" t="t" r="r" b="b"/>
              <a:pathLst>
                <a:path w="1344295" h="384175">
                  <a:moveTo>
                    <a:pt x="743712" y="381000"/>
                  </a:moveTo>
                  <a:lnTo>
                    <a:pt x="606552" y="381000"/>
                  </a:lnTo>
                  <a:lnTo>
                    <a:pt x="673608" y="384048"/>
                  </a:lnTo>
                  <a:lnTo>
                    <a:pt x="743712" y="381000"/>
                  </a:lnTo>
                  <a:close/>
                </a:path>
                <a:path w="1344295" h="384175">
                  <a:moveTo>
                    <a:pt x="743712" y="0"/>
                  </a:moveTo>
                  <a:lnTo>
                    <a:pt x="606552" y="0"/>
                  </a:lnTo>
                  <a:lnTo>
                    <a:pt x="472440" y="6095"/>
                  </a:lnTo>
                  <a:lnTo>
                    <a:pt x="414528" y="15239"/>
                  </a:lnTo>
                  <a:lnTo>
                    <a:pt x="353568" y="21336"/>
                  </a:lnTo>
                  <a:lnTo>
                    <a:pt x="298704" y="33527"/>
                  </a:lnTo>
                  <a:lnTo>
                    <a:pt x="243840" y="42671"/>
                  </a:lnTo>
                  <a:lnTo>
                    <a:pt x="198120" y="54863"/>
                  </a:lnTo>
                  <a:lnTo>
                    <a:pt x="155448" y="70104"/>
                  </a:lnTo>
                  <a:lnTo>
                    <a:pt x="115824" y="82295"/>
                  </a:lnTo>
                  <a:lnTo>
                    <a:pt x="82296" y="100583"/>
                  </a:lnTo>
                  <a:lnTo>
                    <a:pt x="67056" y="109727"/>
                  </a:lnTo>
                  <a:lnTo>
                    <a:pt x="51816" y="115824"/>
                  </a:lnTo>
                  <a:lnTo>
                    <a:pt x="42672" y="124968"/>
                  </a:lnTo>
                  <a:lnTo>
                    <a:pt x="30480" y="134112"/>
                  </a:lnTo>
                  <a:lnTo>
                    <a:pt x="21336" y="143256"/>
                  </a:lnTo>
                  <a:lnTo>
                    <a:pt x="3048" y="170687"/>
                  </a:lnTo>
                  <a:lnTo>
                    <a:pt x="0" y="179831"/>
                  </a:lnTo>
                  <a:lnTo>
                    <a:pt x="0" y="201168"/>
                  </a:lnTo>
                  <a:lnTo>
                    <a:pt x="3048" y="210312"/>
                  </a:lnTo>
                  <a:lnTo>
                    <a:pt x="9144" y="222504"/>
                  </a:lnTo>
                  <a:lnTo>
                    <a:pt x="15240" y="228600"/>
                  </a:lnTo>
                  <a:lnTo>
                    <a:pt x="21336" y="240792"/>
                  </a:lnTo>
                  <a:lnTo>
                    <a:pt x="30480" y="246887"/>
                  </a:lnTo>
                  <a:lnTo>
                    <a:pt x="42672" y="256031"/>
                  </a:lnTo>
                  <a:lnTo>
                    <a:pt x="51816" y="265175"/>
                  </a:lnTo>
                  <a:lnTo>
                    <a:pt x="82296" y="283463"/>
                  </a:lnTo>
                  <a:lnTo>
                    <a:pt x="115824" y="298704"/>
                  </a:lnTo>
                  <a:lnTo>
                    <a:pt x="155448" y="313944"/>
                  </a:lnTo>
                  <a:lnTo>
                    <a:pt x="198120" y="326136"/>
                  </a:lnTo>
                  <a:lnTo>
                    <a:pt x="243840" y="341375"/>
                  </a:lnTo>
                  <a:lnTo>
                    <a:pt x="353568" y="359663"/>
                  </a:lnTo>
                  <a:lnTo>
                    <a:pt x="414528" y="368807"/>
                  </a:lnTo>
                  <a:lnTo>
                    <a:pt x="472440" y="374904"/>
                  </a:lnTo>
                  <a:lnTo>
                    <a:pt x="539496" y="381000"/>
                  </a:lnTo>
                  <a:lnTo>
                    <a:pt x="810768" y="381000"/>
                  </a:lnTo>
                  <a:lnTo>
                    <a:pt x="935736" y="368807"/>
                  </a:lnTo>
                  <a:lnTo>
                    <a:pt x="996696" y="359663"/>
                  </a:lnTo>
                  <a:lnTo>
                    <a:pt x="1103376" y="341375"/>
                  </a:lnTo>
                  <a:lnTo>
                    <a:pt x="1152144" y="326136"/>
                  </a:lnTo>
                  <a:lnTo>
                    <a:pt x="1194816" y="313944"/>
                  </a:lnTo>
                  <a:lnTo>
                    <a:pt x="1234440" y="298704"/>
                  </a:lnTo>
                  <a:lnTo>
                    <a:pt x="1283208" y="274319"/>
                  </a:lnTo>
                  <a:lnTo>
                    <a:pt x="1319784" y="246887"/>
                  </a:lnTo>
                  <a:lnTo>
                    <a:pt x="1335024" y="228600"/>
                  </a:lnTo>
                  <a:lnTo>
                    <a:pt x="1341120" y="222504"/>
                  </a:lnTo>
                  <a:lnTo>
                    <a:pt x="1344168" y="216408"/>
                  </a:lnTo>
                  <a:lnTo>
                    <a:pt x="1344168" y="166115"/>
                  </a:lnTo>
                  <a:lnTo>
                    <a:pt x="1335024" y="152400"/>
                  </a:lnTo>
                  <a:lnTo>
                    <a:pt x="1325880" y="143256"/>
                  </a:lnTo>
                  <a:lnTo>
                    <a:pt x="1319784" y="134112"/>
                  </a:lnTo>
                  <a:lnTo>
                    <a:pt x="1295400" y="115824"/>
                  </a:lnTo>
                  <a:lnTo>
                    <a:pt x="1264920" y="100583"/>
                  </a:lnTo>
                  <a:lnTo>
                    <a:pt x="1234440" y="82295"/>
                  </a:lnTo>
                  <a:lnTo>
                    <a:pt x="1194816" y="70104"/>
                  </a:lnTo>
                  <a:lnTo>
                    <a:pt x="1152144" y="54863"/>
                  </a:lnTo>
                  <a:lnTo>
                    <a:pt x="1103376" y="42671"/>
                  </a:lnTo>
                  <a:lnTo>
                    <a:pt x="1051560" y="33527"/>
                  </a:lnTo>
                  <a:lnTo>
                    <a:pt x="996696" y="21336"/>
                  </a:lnTo>
                  <a:lnTo>
                    <a:pt x="935736" y="15239"/>
                  </a:lnTo>
                  <a:lnTo>
                    <a:pt x="874776" y="6095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09620" y="5623559"/>
            <a:ext cx="1148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6600"/>
                </a:solidFill>
                <a:latin typeface="Arial MT"/>
                <a:cs typeface="Arial MT"/>
              </a:rPr>
              <a:t>JDBC</a:t>
            </a:r>
            <a:r>
              <a:rPr sz="1800" spc="-60" dirty="0">
                <a:solidFill>
                  <a:srgbClr val="CC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6600"/>
                </a:solidFill>
                <a:latin typeface="Arial MT"/>
                <a:cs typeface="Arial MT"/>
              </a:rPr>
              <a:t>calls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6083300" y="5349240"/>
            <a:ext cx="1151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6600"/>
                </a:solidFill>
                <a:latin typeface="Arial MT"/>
                <a:cs typeface="Arial MT"/>
              </a:rPr>
              <a:t>Database </a:t>
            </a:r>
            <a:r>
              <a:rPr sz="1800" spc="-490" dirty="0">
                <a:solidFill>
                  <a:srgbClr val="CC660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CC6600"/>
                </a:solidFill>
                <a:latin typeface="Arial MT"/>
                <a:cs typeface="Arial MT"/>
              </a:rPr>
              <a:t>c</a:t>
            </a:r>
            <a:r>
              <a:rPr sz="1800" dirty="0">
                <a:solidFill>
                  <a:srgbClr val="CC6600"/>
                </a:solidFill>
                <a:latin typeface="Arial MT"/>
                <a:cs typeface="Arial MT"/>
              </a:rPr>
              <a:t>o</a:t>
            </a:r>
            <a:r>
              <a:rPr sz="1800" spc="10" dirty="0">
                <a:solidFill>
                  <a:srgbClr val="CC6600"/>
                </a:solidFill>
                <a:latin typeface="Arial MT"/>
                <a:cs typeface="Arial MT"/>
              </a:rPr>
              <a:t>mm</a:t>
            </a:r>
            <a:r>
              <a:rPr sz="1800" dirty="0">
                <a:solidFill>
                  <a:srgbClr val="CC6600"/>
                </a:solidFill>
                <a:latin typeface="Arial MT"/>
                <a:cs typeface="Arial MT"/>
              </a:rPr>
              <a:t>ands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96859" y="5986271"/>
            <a:ext cx="909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C3300"/>
                </a:solidFill>
                <a:latin typeface="Calibri"/>
                <a:cs typeface="Calibri"/>
              </a:rPr>
              <a:t>D</a:t>
            </a:r>
            <a:r>
              <a:rPr sz="1800" b="1" spc="-25" dirty="0">
                <a:solidFill>
                  <a:srgbClr val="CC3300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C3300"/>
                </a:solidFill>
                <a:latin typeface="Calibri"/>
                <a:cs typeface="Calibri"/>
              </a:rPr>
              <a:t>b</a:t>
            </a:r>
            <a:r>
              <a:rPr sz="1800" b="1" spc="-5" dirty="0">
                <a:solidFill>
                  <a:srgbClr val="CC3300"/>
                </a:solidFill>
                <a:latin typeface="Calibri"/>
                <a:cs typeface="Calibri"/>
              </a:rPr>
              <a:t>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399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Important </a:t>
            </a:r>
            <a:r>
              <a:rPr dirty="0"/>
              <a:t> </a:t>
            </a:r>
            <a:r>
              <a:rPr spc="-5" dirty="0"/>
              <a:t>Interfaces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Classes</a:t>
            </a:r>
          </a:p>
          <a:p>
            <a:pPr marL="1737360" marR="1727835" indent="1133475">
              <a:lnSpc>
                <a:spcPct val="100000"/>
              </a:lnSpc>
            </a:pPr>
            <a:r>
              <a:rPr spc="-5" dirty="0"/>
              <a:t>in </a:t>
            </a:r>
            <a:r>
              <a:rPr dirty="0"/>
              <a:t> </a:t>
            </a:r>
            <a:r>
              <a:rPr spc="-10" dirty="0"/>
              <a:t>JDBC</a:t>
            </a:r>
            <a:r>
              <a:rPr spc="-65" dirty="0"/>
              <a:t> </a:t>
            </a:r>
            <a:r>
              <a:rPr spc="-5"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467" y="1027175"/>
            <a:ext cx="77228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990000"/>
                </a:solidFill>
              </a:rPr>
              <a:t>Driver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Manager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&amp;Connection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2432304"/>
            <a:ext cx="7917815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Driver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Manager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DriverManager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available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java.sql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package.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manage set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drivers.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Connection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  <a:p>
            <a:pPr marL="756285" marR="521970" lvl="1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whose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implementation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 represents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session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with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25692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0" dirty="0">
                <a:solidFill>
                  <a:srgbClr val="990000"/>
                </a:solidFill>
                <a:latin typeface="Arial MT"/>
                <a:cs typeface="Arial MT"/>
              </a:rPr>
              <a:t>Statement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73427" y="1670304"/>
            <a:ext cx="7616190" cy="429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8255" indent="-287020">
              <a:lnSpc>
                <a:spcPct val="100000"/>
              </a:lnSpc>
              <a:spcBef>
                <a:spcPts val="9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  <a:tab pos="923925" algn="l"/>
                <a:tab pos="2038985" algn="l"/>
                <a:tab pos="3377565" algn="l"/>
                <a:tab pos="3660775" algn="l"/>
                <a:tab pos="4309745" algn="l"/>
                <a:tab pos="5568950" algn="l"/>
                <a:tab pos="6132830" algn="l"/>
                <a:tab pos="6964680" algn="l"/>
                <a:tab pos="7318375" algn="l"/>
              </a:tabLst>
            </a:pP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ep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en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ts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Q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L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en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need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e  </a:t>
            </a:r>
            <a:r>
              <a:rPr sz="2000" spc="-10" dirty="0">
                <a:latin typeface="Arial MT"/>
                <a:cs typeface="Arial MT"/>
              </a:rPr>
              <a:t>executed.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8255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has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many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important</a:t>
            </a:r>
            <a:r>
              <a:rPr sz="2000" spc="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methods</a:t>
            </a:r>
            <a:r>
              <a:rPr sz="2000" u="heavy" spc="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for</a:t>
            </a:r>
            <a:r>
              <a:rPr sz="2000" u="heavy" spc="2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executing</a:t>
            </a:r>
            <a:r>
              <a:rPr sz="2000" u="heavy" spc="25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different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types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SQL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10160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  <a:tab pos="1207135" algn="l"/>
                <a:tab pos="2456815" algn="l"/>
                <a:tab pos="2971800" algn="l"/>
                <a:tab pos="3825240" algn="l"/>
                <a:tab pos="4200525" algn="l"/>
                <a:tab pos="4645025" algn="l"/>
                <a:tab pos="5836920" algn="l"/>
                <a:tab pos="6209030" algn="l"/>
                <a:tab pos="7416165" algn="l"/>
              </a:tabLst>
            </a:pPr>
            <a:r>
              <a:rPr sz="2000" spc="-10" dirty="0">
                <a:latin typeface="Arial MT"/>
                <a:cs typeface="Arial MT"/>
              </a:rPr>
              <a:t>Du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Q</a:t>
            </a:r>
            <a:r>
              <a:rPr sz="2000" spc="1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25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d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aba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s  compiled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first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all</a:t>
            </a: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 check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if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 query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syntactically</a:t>
            </a:r>
            <a:r>
              <a:rPr sz="2000" u="heavy" spc="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correct.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correct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it</a:t>
            </a:r>
            <a:r>
              <a:rPr sz="2000" u="heavy" spc="3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executes</a:t>
            </a:r>
            <a:r>
              <a:rPr sz="2000" u="heavy" spc="40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sz="2000" u="heavy" spc="3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query</a:t>
            </a:r>
            <a:r>
              <a:rPr sz="2000" u="heavy" spc="3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to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get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from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  <a:tab pos="640080" algn="l"/>
                <a:tab pos="1307465" algn="l"/>
                <a:tab pos="2383790" algn="l"/>
                <a:tab pos="4986655" algn="l"/>
                <a:tab pos="5465445" algn="l"/>
                <a:tab pos="6443345" algn="l"/>
                <a:tab pos="7321550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que</a:t>
            </a:r>
            <a:r>
              <a:rPr sz="2000" spc="25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rr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Exception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 Run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27552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990000"/>
                </a:solidFill>
              </a:rPr>
              <a:t>Result</a:t>
            </a:r>
            <a:r>
              <a:rPr spc="-90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67332" y="1670304"/>
            <a:ext cx="25838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  <a:tab pos="1594485" algn="l"/>
              </a:tabLst>
            </a:pPr>
            <a:r>
              <a:rPr sz="2000" spc="-10" dirty="0">
                <a:latin typeface="Arial MT"/>
                <a:cs typeface="Arial MT"/>
              </a:rPr>
              <a:t>Re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e  </a:t>
            </a:r>
            <a:r>
              <a:rPr sz="2000" spc="-10" dirty="0">
                <a:latin typeface="Arial MT"/>
                <a:cs typeface="Arial MT"/>
              </a:rPr>
              <a:t>executing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Query.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676" y="1670304"/>
            <a:ext cx="4864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5255" algn="l"/>
                <a:tab pos="1950720" algn="l"/>
                <a:tab pos="3514725" algn="l"/>
                <a:tab pos="4032885" algn="l"/>
                <a:tab pos="457835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ep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ts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we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ge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5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332" y="2584704"/>
            <a:ext cx="7614284" cy="368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9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result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executing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 query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like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table which </a:t>
            </a:r>
            <a:r>
              <a:rPr sz="2000" spc="-5" dirty="0">
                <a:latin typeface="Arial MT"/>
                <a:cs typeface="Arial MT"/>
              </a:rPr>
              <a:t>can have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rows,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row </a:t>
            </a:r>
            <a:r>
              <a:rPr sz="2000" spc="-15" dirty="0">
                <a:latin typeface="Arial MT"/>
                <a:cs typeface="Arial MT"/>
              </a:rPr>
              <a:t>having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fields.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ResultSet </a:t>
            </a:r>
            <a:r>
              <a:rPr sz="2000" dirty="0">
                <a:latin typeface="Arial MT"/>
                <a:cs typeface="Arial MT"/>
              </a:rPr>
              <a:t>object </a:t>
            </a:r>
            <a:r>
              <a:rPr sz="2000" spc="-10" dirty="0">
                <a:latin typeface="Arial MT"/>
                <a:cs typeface="Arial MT"/>
              </a:rPr>
              <a:t>also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maintains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 cursor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pointer</a:t>
            </a:r>
            <a:r>
              <a:rPr sz="2000" u="heavy" spc="5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points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current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record.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There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3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methods</a:t>
            </a:r>
            <a:r>
              <a:rPr sz="2000" u="heavy" spc="40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available</a:t>
            </a:r>
            <a:r>
              <a:rPr sz="2000" u="heavy" spc="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</a:t>
            </a:r>
            <a:r>
              <a:rPr sz="2000" u="heavy" spc="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ResultSet</a:t>
            </a:r>
            <a:r>
              <a:rPr sz="2000" u="heavy" spc="4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to</a:t>
            </a:r>
            <a:r>
              <a:rPr sz="2000" u="heavy" spc="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navigate</a:t>
            </a:r>
            <a:r>
              <a:rPr sz="2000" u="heavy" spc="4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through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multiple </a:t>
            </a:r>
            <a:r>
              <a:rPr sz="2000" spc="-10" dirty="0">
                <a:latin typeface="Arial MT"/>
                <a:cs typeface="Arial MT"/>
              </a:rPr>
              <a:t>rows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spc="-10" dirty="0">
                <a:latin typeface="Arial MT"/>
                <a:cs typeface="Arial MT"/>
              </a:rPr>
              <a:t>we </a:t>
            </a:r>
            <a:r>
              <a:rPr sz="2000" spc="-5" dirty="0">
                <a:latin typeface="Arial MT"/>
                <a:cs typeface="Arial MT"/>
              </a:rPr>
              <a:t>received </a:t>
            </a:r>
            <a:r>
              <a:rPr sz="2000" spc="-10" dirty="0">
                <a:latin typeface="Arial MT"/>
                <a:cs typeface="Arial MT"/>
              </a:rPr>
              <a:t>as </a:t>
            </a:r>
            <a:r>
              <a:rPr sz="2000" spc="-5" dirty="0">
                <a:latin typeface="Arial MT"/>
                <a:cs typeface="Arial MT"/>
              </a:rPr>
              <a:t>result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executing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query.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4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interface</a:t>
            </a:r>
            <a:r>
              <a:rPr sz="2000" u="heavy" spc="3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has</a:t>
            </a:r>
            <a:r>
              <a:rPr sz="2000" u="heavy" spc="4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lots</a:t>
            </a:r>
            <a:r>
              <a:rPr sz="2000" u="heavy" spc="4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of</a:t>
            </a:r>
            <a:r>
              <a:rPr sz="2000" u="heavy" spc="4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methods</a:t>
            </a:r>
            <a:r>
              <a:rPr sz="2000" u="heavy" spc="40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help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retrieve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field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" y="347979"/>
            <a:ext cx="9126220" cy="2590800"/>
            <a:chOff x="792480" y="347979"/>
            <a:chExt cx="9126220" cy="2590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390651"/>
              <a:ext cx="3200400" cy="253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480" y="381507"/>
              <a:ext cx="3218815" cy="2557780"/>
            </a:xfrm>
            <a:custGeom>
              <a:avLst/>
              <a:gdLst/>
              <a:ahLst/>
              <a:cxnLst/>
              <a:rect l="l" t="t" r="r" b="b"/>
              <a:pathLst>
                <a:path w="3218815" h="2557780">
                  <a:moveTo>
                    <a:pt x="3218687" y="0"/>
                  </a:moveTo>
                  <a:lnTo>
                    <a:pt x="0" y="0"/>
                  </a:lnTo>
                  <a:lnTo>
                    <a:pt x="0" y="2557272"/>
                  </a:lnTo>
                  <a:lnTo>
                    <a:pt x="3218687" y="2557272"/>
                  </a:lnTo>
                  <a:lnTo>
                    <a:pt x="3218687" y="2551176"/>
                  </a:lnTo>
                  <a:lnTo>
                    <a:pt x="9143" y="2551176"/>
                  </a:lnTo>
                  <a:lnTo>
                    <a:pt x="6096" y="2548128"/>
                  </a:lnTo>
                  <a:lnTo>
                    <a:pt x="9143" y="2548128"/>
                  </a:lnTo>
                  <a:lnTo>
                    <a:pt x="9143" y="9144"/>
                  </a:lnTo>
                  <a:lnTo>
                    <a:pt x="6096" y="9144"/>
                  </a:lnTo>
                  <a:lnTo>
                    <a:pt x="9143" y="3048"/>
                  </a:lnTo>
                  <a:lnTo>
                    <a:pt x="3218687" y="3048"/>
                  </a:lnTo>
                  <a:lnTo>
                    <a:pt x="3218687" y="0"/>
                  </a:lnTo>
                  <a:close/>
                </a:path>
                <a:path w="3218815" h="2557780">
                  <a:moveTo>
                    <a:pt x="9143" y="2548128"/>
                  </a:moveTo>
                  <a:lnTo>
                    <a:pt x="6096" y="2548128"/>
                  </a:lnTo>
                  <a:lnTo>
                    <a:pt x="9143" y="2551176"/>
                  </a:lnTo>
                  <a:lnTo>
                    <a:pt x="9143" y="2548128"/>
                  </a:lnTo>
                  <a:close/>
                </a:path>
                <a:path w="3218815" h="2557780">
                  <a:moveTo>
                    <a:pt x="3209544" y="2548128"/>
                  </a:moveTo>
                  <a:lnTo>
                    <a:pt x="9143" y="2548128"/>
                  </a:lnTo>
                  <a:lnTo>
                    <a:pt x="9143" y="2551176"/>
                  </a:lnTo>
                  <a:lnTo>
                    <a:pt x="3209544" y="2551176"/>
                  </a:lnTo>
                  <a:lnTo>
                    <a:pt x="3209544" y="2548128"/>
                  </a:lnTo>
                  <a:close/>
                </a:path>
                <a:path w="3218815" h="2557780">
                  <a:moveTo>
                    <a:pt x="3209544" y="3048"/>
                  </a:moveTo>
                  <a:lnTo>
                    <a:pt x="3209544" y="2551176"/>
                  </a:lnTo>
                  <a:lnTo>
                    <a:pt x="3215640" y="2548128"/>
                  </a:lnTo>
                  <a:lnTo>
                    <a:pt x="3218687" y="2548128"/>
                  </a:lnTo>
                  <a:lnTo>
                    <a:pt x="3218687" y="9144"/>
                  </a:lnTo>
                  <a:lnTo>
                    <a:pt x="3215640" y="9144"/>
                  </a:lnTo>
                  <a:lnTo>
                    <a:pt x="3209544" y="3048"/>
                  </a:lnTo>
                  <a:close/>
                </a:path>
                <a:path w="3218815" h="2557780">
                  <a:moveTo>
                    <a:pt x="3218687" y="2548128"/>
                  </a:moveTo>
                  <a:lnTo>
                    <a:pt x="3215640" y="2548128"/>
                  </a:lnTo>
                  <a:lnTo>
                    <a:pt x="3209544" y="2551176"/>
                  </a:lnTo>
                  <a:lnTo>
                    <a:pt x="3218687" y="2551176"/>
                  </a:lnTo>
                  <a:lnTo>
                    <a:pt x="3218687" y="2548128"/>
                  </a:lnTo>
                  <a:close/>
                </a:path>
                <a:path w="3218815" h="2557780">
                  <a:moveTo>
                    <a:pt x="9143" y="3048"/>
                  </a:moveTo>
                  <a:lnTo>
                    <a:pt x="6096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3218815" h="2557780">
                  <a:moveTo>
                    <a:pt x="3209544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3209544" y="9144"/>
                  </a:lnTo>
                  <a:lnTo>
                    <a:pt x="3209544" y="3048"/>
                  </a:lnTo>
                  <a:close/>
                </a:path>
                <a:path w="3218815" h="2557780">
                  <a:moveTo>
                    <a:pt x="3218687" y="3048"/>
                  </a:moveTo>
                  <a:lnTo>
                    <a:pt x="3209544" y="3048"/>
                  </a:lnTo>
                  <a:lnTo>
                    <a:pt x="3215640" y="9144"/>
                  </a:lnTo>
                  <a:lnTo>
                    <a:pt x="3218687" y="9144"/>
                  </a:lnTo>
                  <a:lnTo>
                    <a:pt x="3218687" y="304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47216" y="3207004"/>
            <a:ext cx="7772400" cy="2819400"/>
          </a:xfrm>
          <a:custGeom>
            <a:avLst/>
            <a:gdLst/>
            <a:ahLst/>
            <a:cxnLst/>
            <a:rect l="l" t="t" r="r" b="b"/>
            <a:pathLst>
              <a:path w="7772400" h="2819400">
                <a:moveTo>
                  <a:pt x="7772400" y="0"/>
                </a:moveTo>
                <a:lnTo>
                  <a:pt x="0" y="0"/>
                </a:lnTo>
                <a:lnTo>
                  <a:pt x="0" y="2819400"/>
                </a:lnTo>
                <a:lnTo>
                  <a:pt x="7772400" y="2819400"/>
                </a:lnTo>
                <a:lnTo>
                  <a:pt x="7772400" y="2779776"/>
                </a:lnTo>
                <a:lnTo>
                  <a:pt x="76200" y="2779776"/>
                </a:lnTo>
                <a:lnTo>
                  <a:pt x="36575" y="2743200"/>
                </a:lnTo>
                <a:lnTo>
                  <a:pt x="76200" y="2743200"/>
                </a:lnTo>
                <a:lnTo>
                  <a:pt x="76200" y="76200"/>
                </a:lnTo>
                <a:lnTo>
                  <a:pt x="36575" y="76200"/>
                </a:lnTo>
                <a:lnTo>
                  <a:pt x="76200" y="36575"/>
                </a:lnTo>
                <a:lnTo>
                  <a:pt x="7772400" y="36575"/>
                </a:lnTo>
                <a:lnTo>
                  <a:pt x="7772400" y="0"/>
                </a:lnTo>
                <a:close/>
              </a:path>
              <a:path w="7772400" h="2819400">
                <a:moveTo>
                  <a:pt x="76200" y="2743200"/>
                </a:moveTo>
                <a:lnTo>
                  <a:pt x="36575" y="2743200"/>
                </a:lnTo>
                <a:lnTo>
                  <a:pt x="76200" y="2779776"/>
                </a:lnTo>
                <a:lnTo>
                  <a:pt x="76200" y="2743200"/>
                </a:lnTo>
                <a:close/>
              </a:path>
              <a:path w="7772400" h="2819400">
                <a:moveTo>
                  <a:pt x="7696200" y="2743200"/>
                </a:moveTo>
                <a:lnTo>
                  <a:pt x="76200" y="2743200"/>
                </a:lnTo>
                <a:lnTo>
                  <a:pt x="76200" y="2779776"/>
                </a:lnTo>
                <a:lnTo>
                  <a:pt x="7696200" y="2779776"/>
                </a:lnTo>
                <a:lnTo>
                  <a:pt x="7696200" y="2743200"/>
                </a:lnTo>
                <a:close/>
              </a:path>
              <a:path w="7772400" h="2819400">
                <a:moveTo>
                  <a:pt x="7696200" y="36575"/>
                </a:moveTo>
                <a:lnTo>
                  <a:pt x="7696200" y="2779776"/>
                </a:lnTo>
                <a:lnTo>
                  <a:pt x="7732776" y="2743200"/>
                </a:lnTo>
                <a:lnTo>
                  <a:pt x="7772400" y="2743200"/>
                </a:lnTo>
                <a:lnTo>
                  <a:pt x="7772400" y="76200"/>
                </a:lnTo>
                <a:lnTo>
                  <a:pt x="7732776" y="76200"/>
                </a:lnTo>
                <a:lnTo>
                  <a:pt x="7696200" y="36575"/>
                </a:lnTo>
                <a:close/>
              </a:path>
              <a:path w="7772400" h="2819400">
                <a:moveTo>
                  <a:pt x="7772400" y="2743200"/>
                </a:moveTo>
                <a:lnTo>
                  <a:pt x="7732776" y="2743200"/>
                </a:lnTo>
                <a:lnTo>
                  <a:pt x="7696200" y="2779776"/>
                </a:lnTo>
                <a:lnTo>
                  <a:pt x="7772400" y="2779776"/>
                </a:lnTo>
                <a:lnTo>
                  <a:pt x="7772400" y="2743200"/>
                </a:lnTo>
                <a:close/>
              </a:path>
              <a:path w="7772400" h="2819400">
                <a:moveTo>
                  <a:pt x="76200" y="36575"/>
                </a:moveTo>
                <a:lnTo>
                  <a:pt x="36575" y="76200"/>
                </a:lnTo>
                <a:lnTo>
                  <a:pt x="76200" y="76200"/>
                </a:lnTo>
                <a:lnTo>
                  <a:pt x="76200" y="36575"/>
                </a:lnTo>
                <a:close/>
              </a:path>
              <a:path w="7772400" h="2819400">
                <a:moveTo>
                  <a:pt x="7696200" y="36575"/>
                </a:moveTo>
                <a:lnTo>
                  <a:pt x="76200" y="36575"/>
                </a:lnTo>
                <a:lnTo>
                  <a:pt x="76200" y="76200"/>
                </a:lnTo>
                <a:lnTo>
                  <a:pt x="7696200" y="76200"/>
                </a:lnTo>
                <a:lnTo>
                  <a:pt x="7696200" y="36575"/>
                </a:lnTo>
                <a:close/>
              </a:path>
              <a:path w="7772400" h="2819400">
                <a:moveTo>
                  <a:pt x="7772400" y="36575"/>
                </a:moveTo>
                <a:lnTo>
                  <a:pt x="7696200" y="36575"/>
                </a:lnTo>
                <a:lnTo>
                  <a:pt x="7732776" y="76200"/>
                </a:lnTo>
                <a:lnTo>
                  <a:pt x="7772400" y="76200"/>
                </a:lnTo>
                <a:lnTo>
                  <a:pt x="7772400" y="365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2532" y="3267455"/>
            <a:ext cx="7184390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Introduction</a:t>
            </a:r>
            <a:r>
              <a:rPr sz="3200" spc="-5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to</a:t>
            </a:r>
            <a:r>
              <a:rPr sz="32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r>
              <a:rPr sz="3200" spc="-204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Font typeface="Wingdings"/>
              <a:buChar char=""/>
              <a:tabLst>
                <a:tab pos="585470" algn="l"/>
                <a:tab pos="586105" algn="l"/>
                <a:tab pos="493458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Interfaces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and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Classes	in</a:t>
            </a:r>
            <a:r>
              <a:rPr sz="32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r>
              <a:rPr sz="3200" spc="-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API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Steps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Perform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Operation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Example</a:t>
            </a:r>
            <a:r>
              <a:rPr sz="32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Java</a:t>
            </a:r>
            <a:r>
              <a:rPr sz="32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Program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53028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990000"/>
                </a:solidFill>
              </a:rPr>
              <a:t>Prepared</a:t>
            </a:r>
            <a:r>
              <a:rPr spc="-3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Statement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2660904"/>
            <a:ext cx="7306309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Interface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SQL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statement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precompiled.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Using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query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000" u="heavy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not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complied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every</a:t>
            </a: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time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before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660" y="2554224"/>
            <a:ext cx="6635750" cy="2036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4975" marR="1264920" indent="-186245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Important</a:t>
            </a:r>
            <a:r>
              <a:rPr spc="-95" dirty="0"/>
              <a:t> </a:t>
            </a:r>
            <a:r>
              <a:rPr spc="-5" dirty="0"/>
              <a:t>Steps </a:t>
            </a:r>
            <a:r>
              <a:rPr spc="-1210" dirty="0"/>
              <a:t> </a:t>
            </a:r>
            <a:r>
              <a:rPr spc="-5" dirty="0"/>
              <a:t>to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Perform</a:t>
            </a:r>
            <a:r>
              <a:rPr spc="15" dirty="0"/>
              <a:t> </a:t>
            </a:r>
            <a:r>
              <a:rPr spc="-10" dirty="0"/>
              <a:t>JDBC</a:t>
            </a:r>
            <a:r>
              <a:rPr spc="1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61688" y="3170427"/>
            <a:ext cx="1996439" cy="530860"/>
            <a:chOff x="4361688" y="3170427"/>
            <a:chExt cx="1996439" cy="530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7784" y="3176523"/>
              <a:ext cx="1984248" cy="5181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61688" y="3170427"/>
              <a:ext cx="1996439" cy="530860"/>
            </a:xfrm>
            <a:custGeom>
              <a:avLst/>
              <a:gdLst/>
              <a:ahLst/>
              <a:cxnLst/>
              <a:rect l="l" t="t" r="r" b="b"/>
              <a:pathLst>
                <a:path w="1996439" h="530860">
                  <a:moveTo>
                    <a:pt x="1996439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996439" y="530351"/>
                  </a:lnTo>
                  <a:lnTo>
                    <a:pt x="1996439" y="524256"/>
                  </a:lnTo>
                  <a:lnTo>
                    <a:pt x="12191" y="524256"/>
                  </a:lnTo>
                  <a:lnTo>
                    <a:pt x="6096" y="518160"/>
                  </a:lnTo>
                  <a:lnTo>
                    <a:pt x="12191" y="518160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1996439" y="6096"/>
                  </a:lnTo>
                  <a:lnTo>
                    <a:pt x="1996439" y="0"/>
                  </a:lnTo>
                  <a:close/>
                </a:path>
                <a:path w="1996439" h="530860">
                  <a:moveTo>
                    <a:pt x="12191" y="518160"/>
                  </a:moveTo>
                  <a:lnTo>
                    <a:pt x="6096" y="518160"/>
                  </a:lnTo>
                  <a:lnTo>
                    <a:pt x="12191" y="524256"/>
                  </a:lnTo>
                  <a:lnTo>
                    <a:pt x="12191" y="518160"/>
                  </a:lnTo>
                  <a:close/>
                </a:path>
                <a:path w="1996439" h="530860">
                  <a:moveTo>
                    <a:pt x="1984248" y="518160"/>
                  </a:moveTo>
                  <a:lnTo>
                    <a:pt x="12191" y="518160"/>
                  </a:lnTo>
                  <a:lnTo>
                    <a:pt x="12191" y="524256"/>
                  </a:lnTo>
                  <a:lnTo>
                    <a:pt x="1984248" y="524256"/>
                  </a:lnTo>
                  <a:lnTo>
                    <a:pt x="1984248" y="518160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984248" y="524256"/>
                  </a:lnTo>
                  <a:lnTo>
                    <a:pt x="1990344" y="518160"/>
                  </a:lnTo>
                  <a:lnTo>
                    <a:pt x="1996439" y="518160"/>
                  </a:lnTo>
                  <a:lnTo>
                    <a:pt x="1996439" y="12192"/>
                  </a:lnTo>
                  <a:lnTo>
                    <a:pt x="1990344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518160"/>
                  </a:moveTo>
                  <a:lnTo>
                    <a:pt x="1990344" y="518160"/>
                  </a:lnTo>
                  <a:lnTo>
                    <a:pt x="1984248" y="524256"/>
                  </a:lnTo>
                  <a:lnTo>
                    <a:pt x="1996439" y="524256"/>
                  </a:lnTo>
                  <a:lnTo>
                    <a:pt x="1996439" y="518160"/>
                  </a:lnTo>
                  <a:close/>
                </a:path>
                <a:path w="1996439" h="530860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984248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6096"/>
                  </a:moveTo>
                  <a:lnTo>
                    <a:pt x="1984248" y="6096"/>
                  </a:lnTo>
                  <a:lnTo>
                    <a:pt x="1990344" y="12192"/>
                  </a:lnTo>
                  <a:lnTo>
                    <a:pt x="1996439" y="12192"/>
                  </a:lnTo>
                  <a:lnTo>
                    <a:pt x="1996439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53076" y="327050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Qu</a:t>
            </a:r>
            <a:r>
              <a:rPr sz="1800" b="1" dirty="0">
                <a:latin typeface="Calibri"/>
                <a:cs typeface="Calibri"/>
              </a:rPr>
              <a:t>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25111" y="5730747"/>
            <a:ext cx="2066925" cy="561340"/>
            <a:chOff x="4325111" y="5730747"/>
            <a:chExt cx="2066925" cy="5613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07" y="5736843"/>
              <a:ext cx="2054352" cy="5486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5111" y="5730747"/>
              <a:ext cx="2066925" cy="561340"/>
            </a:xfrm>
            <a:custGeom>
              <a:avLst/>
              <a:gdLst/>
              <a:ahLst/>
              <a:cxnLst/>
              <a:rect l="l" t="t" r="r" b="b"/>
              <a:pathLst>
                <a:path w="2066925" h="561339">
                  <a:moveTo>
                    <a:pt x="2066543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066543" y="560832"/>
                  </a:lnTo>
                  <a:lnTo>
                    <a:pt x="2066543" y="554735"/>
                  </a:lnTo>
                  <a:lnTo>
                    <a:pt x="12191" y="554735"/>
                  </a:lnTo>
                  <a:lnTo>
                    <a:pt x="6096" y="548639"/>
                  </a:lnTo>
                  <a:lnTo>
                    <a:pt x="12191" y="548639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2066543" y="6095"/>
                  </a:lnTo>
                  <a:lnTo>
                    <a:pt x="2066543" y="0"/>
                  </a:lnTo>
                  <a:close/>
                </a:path>
                <a:path w="2066925" h="561339">
                  <a:moveTo>
                    <a:pt x="12191" y="548639"/>
                  </a:moveTo>
                  <a:lnTo>
                    <a:pt x="6096" y="548639"/>
                  </a:lnTo>
                  <a:lnTo>
                    <a:pt x="12191" y="554735"/>
                  </a:lnTo>
                  <a:lnTo>
                    <a:pt x="12191" y="548639"/>
                  </a:lnTo>
                  <a:close/>
                </a:path>
                <a:path w="2066925" h="561339">
                  <a:moveTo>
                    <a:pt x="2054352" y="548639"/>
                  </a:moveTo>
                  <a:lnTo>
                    <a:pt x="12191" y="548639"/>
                  </a:lnTo>
                  <a:lnTo>
                    <a:pt x="12191" y="554735"/>
                  </a:lnTo>
                  <a:lnTo>
                    <a:pt x="2054352" y="554735"/>
                  </a:lnTo>
                  <a:lnTo>
                    <a:pt x="2054352" y="548639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2054352" y="554735"/>
                  </a:lnTo>
                  <a:lnTo>
                    <a:pt x="2060448" y="548639"/>
                  </a:lnTo>
                  <a:lnTo>
                    <a:pt x="2066543" y="548639"/>
                  </a:lnTo>
                  <a:lnTo>
                    <a:pt x="2066543" y="12191"/>
                  </a:lnTo>
                  <a:lnTo>
                    <a:pt x="2060448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548639"/>
                  </a:moveTo>
                  <a:lnTo>
                    <a:pt x="2060448" y="548639"/>
                  </a:lnTo>
                  <a:lnTo>
                    <a:pt x="2054352" y="554735"/>
                  </a:lnTo>
                  <a:lnTo>
                    <a:pt x="2066543" y="554735"/>
                  </a:lnTo>
                  <a:lnTo>
                    <a:pt x="2066543" y="548639"/>
                  </a:lnTo>
                  <a:close/>
                </a:path>
                <a:path w="2066925" h="561339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2054352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6095"/>
                  </a:moveTo>
                  <a:lnTo>
                    <a:pt x="2054352" y="6095"/>
                  </a:lnTo>
                  <a:lnTo>
                    <a:pt x="2060448" y="12191"/>
                  </a:lnTo>
                  <a:lnTo>
                    <a:pt x="2066543" y="12191"/>
                  </a:lnTo>
                  <a:lnTo>
                    <a:pt x="2066543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2700" y="5846064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5967" y="2073148"/>
            <a:ext cx="2085339" cy="3075940"/>
            <a:chOff x="4315967" y="2073148"/>
            <a:chExt cx="2085339" cy="30759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5111" y="4267708"/>
              <a:ext cx="2069591" cy="8747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15967" y="4261612"/>
              <a:ext cx="2085339" cy="887094"/>
            </a:xfrm>
            <a:custGeom>
              <a:avLst/>
              <a:gdLst/>
              <a:ahLst/>
              <a:cxnLst/>
              <a:rect l="l" t="t" r="r" b="b"/>
              <a:pathLst>
                <a:path w="2085339" h="887095">
                  <a:moveTo>
                    <a:pt x="2084832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84832" y="886968"/>
                  </a:lnTo>
                  <a:lnTo>
                    <a:pt x="2084832" y="880871"/>
                  </a:lnTo>
                  <a:lnTo>
                    <a:pt x="15240" y="880871"/>
                  </a:lnTo>
                  <a:lnTo>
                    <a:pt x="9144" y="874776"/>
                  </a:lnTo>
                  <a:lnTo>
                    <a:pt x="15240" y="874776"/>
                  </a:lnTo>
                  <a:lnTo>
                    <a:pt x="15240" y="12191"/>
                  </a:lnTo>
                  <a:lnTo>
                    <a:pt x="9144" y="12191"/>
                  </a:lnTo>
                  <a:lnTo>
                    <a:pt x="15240" y="6096"/>
                  </a:lnTo>
                  <a:lnTo>
                    <a:pt x="2084832" y="6096"/>
                  </a:lnTo>
                  <a:lnTo>
                    <a:pt x="2084832" y="0"/>
                  </a:lnTo>
                  <a:close/>
                </a:path>
                <a:path w="2085339" h="887095">
                  <a:moveTo>
                    <a:pt x="15240" y="874776"/>
                  </a:moveTo>
                  <a:lnTo>
                    <a:pt x="9144" y="874776"/>
                  </a:lnTo>
                  <a:lnTo>
                    <a:pt x="15240" y="880871"/>
                  </a:lnTo>
                  <a:lnTo>
                    <a:pt x="15240" y="874776"/>
                  </a:lnTo>
                  <a:close/>
                </a:path>
                <a:path w="2085339" h="887095">
                  <a:moveTo>
                    <a:pt x="2072640" y="874776"/>
                  </a:moveTo>
                  <a:lnTo>
                    <a:pt x="15240" y="874776"/>
                  </a:lnTo>
                  <a:lnTo>
                    <a:pt x="15240" y="880871"/>
                  </a:lnTo>
                  <a:lnTo>
                    <a:pt x="2072640" y="880871"/>
                  </a:lnTo>
                  <a:lnTo>
                    <a:pt x="2072640" y="87477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2072640" y="880871"/>
                  </a:lnTo>
                  <a:lnTo>
                    <a:pt x="2078736" y="874776"/>
                  </a:lnTo>
                  <a:lnTo>
                    <a:pt x="2084832" y="874776"/>
                  </a:lnTo>
                  <a:lnTo>
                    <a:pt x="2084832" y="12191"/>
                  </a:lnTo>
                  <a:lnTo>
                    <a:pt x="2078736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874776"/>
                  </a:moveTo>
                  <a:lnTo>
                    <a:pt x="2078736" y="874776"/>
                  </a:lnTo>
                  <a:lnTo>
                    <a:pt x="2072640" y="880871"/>
                  </a:lnTo>
                  <a:lnTo>
                    <a:pt x="2084832" y="880871"/>
                  </a:lnTo>
                  <a:lnTo>
                    <a:pt x="2084832" y="874776"/>
                  </a:lnTo>
                  <a:close/>
                </a:path>
                <a:path w="2085339" h="887095">
                  <a:moveTo>
                    <a:pt x="15240" y="6096"/>
                  </a:moveTo>
                  <a:lnTo>
                    <a:pt x="9144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2072640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6096"/>
                  </a:moveTo>
                  <a:lnTo>
                    <a:pt x="2072640" y="6096"/>
                  </a:lnTo>
                  <a:lnTo>
                    <a:pt x="2078736" y="12191"/>
                  </a:lnTo>
                  <a:lnTo>
                    <a:pt x="2084832" y="12191"/>
                  </a:lnTo>
                  <a:lnTo>
                    <a:pt x="2084832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5591" y="2079244"/>
              <a:ext cx="2005584" cy="548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49495" y="2073148"/>
              <a:ext cx="2018030" cy="561340"/>
            </a:xfrm>
            <a:custGeom>
              <a:avLst/>
              <a:gdLst/>
              <a:ahLst/>
              <a:cxnLst/>
              <a:rect l="l" t="t" r="r" b="b"/>
              <a:pathLst>
                <a:path w="2018029" h="561339">
                  <a:moveTo>
                    <a:pt x="2017776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017776" y="560831"/>
                  </a:lnTo>
                  <a:lnTo>
                    <a:pt x="2017776" y="554736"/>
                  </a:lnTo>
                  <a:lnTo>
                    <a:pt x="15239" y="554736"/>
                  </a:lnTo>
                  <a:lnTo>
                    <a:pt x="6095" y="548639"/>
                  </a:lnTo>
                  <a:lnTo>
                    <a:pt x="15239" y="548639"/>
                  </a:lnTo>
                  <a:lnTo>
                    <a:pt x="15239" y="12191"/>
                  </a:lnTo>
                  <a:lnTo>
                    <a:pt x="6095" y="12191"/>
                  </a:lnTo>
                  <a:lnTo>
                    <a:pt x="15239" y="6096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  <a:path w="2018029" h="561339">
                  <a:moveTo>
                    <a:pt x="15239" y="548639"/>
                  </a:moveTo>
                  <a:lnTo>
                    <a:pt x="6095" y="548639"/>
                  </a:lnTo>
                  <a:lnTo>
                    <a:pt x="15239" y="554736"/>
                  </a:lnTo>
                  <a:lnTo>
                    <a:pt x="15239" y="548639"/>
                  </a:lnTo>
                  <a:close/>
                </a:path>
                <a:path w="2018029" h="561339">
                  <a:moveTo>
                    <a:pt x="2005583" y="548639"/>
                  </a:moveTo>
                  <a:lnTo>
                    <a:pt x="15239" y="548639"/>
                  </a:lnTo>
                  <a:lnTo>
                    <a:pt x="15239" y="554736"/>
                  </a:lnTo>
                  <a:lnTo>
                    <a:pt x="2005583" y="554736"/>
                  </a:lnTo>
                  <a:lnTo>
                    <a:pt x="2005583" y="548639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2005583" y="554736"/>
                  </a:lnTo>
                  <a:lnTo>
                    <a:pt x="2011679" y="548639"/>
                  </a:lnTo>
                  <a:lnTo>
                    <a:pt x="2017776" y="548639"/>
                  </a:lnTo>
                  <a:lnTo>
                    <a:pt x="2017776" y="12191"/>
                  </a:lnTo>
                  <a:lnTo>
                    <a:pt x="2011679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548639"/>
                  </a:moveTo>
                  <a:lnTo>
                    <a:pt x="2011679" y="548639"/>
                  </a:lnTo>
                  <a:lnTo>
                    <a:pt x="2005583" y="554736"/>
                  </a:lnTo>
                  <a:lnTo>
                    <a:pt x="2017776" y="554736"/>
                  </a:lnTo>
                  <a:lnTo>
                    <a:pt x="2017776" y="548639"/>
                  </a:lnTo>
                  <a:close/>
                </a:path>
                <a:path w="2018029" h="561339">
                  <a:moveTo>
                    <a:pt x="15239" y="6096"/>
                  </a:moveTo>
                  <a:lnTo>
                    <a:pt x="6095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15239" y="6096"/>
                  </a:lnTo>
                  <a:lnTo>
                    <a:pt x="15239" y="12191"/>
                  </a:lnTo>
                  <a:lnTo>
                    <a:pt x="2005583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6096"/>
                  </a:moveTo>
                  <a:lnTo>
                    <a:pt x="2005583" y="6096"/>
                  </a:lnTo>
                  <a:lnTo>
                    <a:pt x="2011679" y="12191"/>
                  </a:lnTo>
                  <a:lnTo>
                    <a:pt x="2017776" y="12191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89067" y="4401311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ess 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2184" y="2615691"/>
            <a:ext cx="152400" cy="3066415"/>
          </a:xfrm>
          <a:custGeom>
            <a:avLst/>
            <a:gdLst/>
            <a:ahLst/>
            <a:cxnLst/>
            <a:rect l="l" t="t" r="r" b="b"/>
            <a:pathLst>
              <a:path w="152400" h="3066415">
                <a:moveTo>
                  <a:pt x="152400" y="2813304"/>
                </a:moveTo>
                <a:lnTo>
                  <a:pt x="100584" y="2881706"/>
                </a:lnTo>
                <a:lnTo>
                  <a:pt x="100584" y="2532888"/>
                </a:lnTo>
                <a:lnTo>
                  <a:pt x="51816" y="2532888"/>
                </a:lnTo>
                <a:lnTo>
                  <a:pt x="51816" y="2881706"/>
                </a:lnTo>
                <a:lnTo>
                  <a:pt x="0" y="2813304"/>
                </a:lnTo>
                <a:lnTo>
                  <a:pt x="76200" y="3066288"/>
                </a:lnTo>
                <a:lnTo>
                  <a:pt x="122097" y="2913888"/>
                </a:lnTo>
                <a:lnTo>
                  <a:pt x="152400" y="2813304"/>
                </a:lnTo>
                <a:close/>
              </a:path>
              <a:path w="152400" h="3066415">
                <a:moveTo>
                  <a:pt x="152400" y="1365504"/>
                </a:moveTo>
                <a:lnTo>
                  <a:pt x="100584" y="1433906"/>
                </a:lnTo>
                <a:lnTo>
                  <a:pt x="100584" y="1085088"/>
                </a:lnTo>
                <a:lnTo>
                  <a:pt x="51816" y="1085088"/>
                </a:lnTo>
                <a:lnTo>
                  <a:pt x="51816" y="1433906"/>
                </a:lnTo>
                <a:lnTo>
                  <a:pt x="0" y="1365504"/>
                </a:lnTo>
                <a:lnTo>
                  <a:pt x="76200" y="1618488"/>
                </a:lnTo>
                <a:lnTo>
                  <a:pt x="122097" y="1466088"/>
                </a:lnTo>
                <a:lnTo>
                  <a:pt x="152400" y="1365504"/>
                </a:lnTo>
                <a:close/>
              </a:path>
              <a:path w="152400" h="3066415">
                <a:moveTo>
                  <a:pt x="152400" y="280416"/>
                </a:moveTo>
                <a:lnTo>
                  <a:pt x="100584" y="348818"/>
                </a:lnTo>
                <a:lnTo>
                  <a:pt x="100584" y="0"/>
                </a:lnTo>
                <a:lnTo>
                  <a:pt x="51816" y="0"/>
                </a:lnTo>
                <a:lnTo>
                  <a:pt x="51816" y="348818"/>
                </a:lnTo>
                <a:lnTo>
                  <a:pt x="0" y="280416"/>
                </a:lnTo>
                <a:lnTo>
                  <a:pt x="76200" y="533400"/>
                </a:lnTo>
                <a:lnTo>
                  <a:pt x="122097" y="381000"/>
                </a:lnTo>
                <a:lnTo>
                  <a:pt x="152400" y="28041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10132" y="853439"/>
            <a:ext cx="7655559" cy="163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latin typeface="Arial MT"/>
                <a:cs typeface="Arial MT"/>
              </a:rPr>
              <a:t>Overview</a:t>
            </a:r>
            <a:r>
              <a:rPr sz="4000" b="0" spc="-30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of Querying</a:t>
            </a:r>
            <a:r>
              <a:rPr sz="4000" b="0" spc="-60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a</a:t>
            </a:r>
            <a:r>
              <a:rPr sz="4000" b="0" spc="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Database </a:t>
            </a:r>
            <a:r>
              <a:rPr sz="4000" b="0" spc="-109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With</a:t>
            </a:r>
            <a:r>
              <a:rPr sz="4000" b="0" spc="-1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JDBC</a:t>
            </a:r>
            <a:endParaRPr sz="4000">
              <a:latin typeface="Arial MT"/>
              <a:cs typeface="Arial MT"/>
            </a:endParaRPr>
          </a:p>
          <a:p>
            <a:pPr marL="438150" algn="ctr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Connect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89392" y="424180"/>
            <a:ext cx="1828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3784" y="2597403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280416"/>
                </a:moveTo>
                <a:lnTo>
                  <a:pt x="100584" y="348818"/>
                </a:lnTo>
                <a:lnTo>
                  <a:pt x="76200" y="381000"/>
                </a:lnTo>
                <a:lnTo>
                  <a:pt x="100571" y="348818"/>
                </a:lnTo>
                <a:lnTo>
                  <a:pt x="100584" y="0"/>
                </a:lnTo>
                <a:lnTo>
                  <a:pt x="51816" y="0"/>
                </a:lnTo>
                <a:lnTo>
                  <a:pt x="51816" y="348818"/>
                </a:lnTo>
                <a:lnTo>
                  <a:pt x="0" y="280416"/>
                </a:lnTo>
                <a:lnTo>
                  <a:pt x="76200" y="533400"/>
                </a:lnTo>
                <a:lnTo>
                  <a:pt x="122097" y="381000"/>
                </a:lnTo>
                <a:lnTo>
                  <a:pt x="152400" y="28041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23288" y="3170427"/>
            <a:ext cx="1996439" cy="530860"/>
            <a:chOff x="1923288" y="3170427"/>
            <a:chExt cx="1996439" cy="530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4" y="3176523"/>
              <a:ext cx="1984247" cy="5181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23288" y="3170427"/>
              <a:ext cx="1996439" cy="530860"/>
            </a:xfrm>
            <a:custGeom>
              <a:avLst/>
              <a:gdLst/>
              <a:ahLst/>
              <a:cxnLst/>
              <a:rect l="l" t="t" r="r" b="b"/>
              <a:pathLst>
                <a:path w="1996439" h="530860">
                  <a:moveTo>
                    <a:pt x="1996439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996439" y="530351"/>
                  </a:lnTo>
                  <a:lnTo>
                    <a:pt x="1996439" y="524256"/>
                  </a:lnTo>
                  <a:lnTo>
                    <a:pt x="12192" y="524256"/>
                  </a:lnTo>
                  <a:lnTo>
                    <a:pt x="6095" y="518160"/>
                  </a:lnTo>
                  <a:lnTo>
                    <a:pt x="12192" y="518160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96439" y="6096"/>
                  </a:lnTo>
                  <a:lnTo>
                    <a:pt x="1996439" y="0"/>
                  </a:lnTo>
                  <a:close/>
                </a:path>
                <a:path w="1996439" h="530860">
                  <a:moveTo>
                    <a:pt x="12192" y="518160"/>
                  </a:moveTo>
                  <a:lnTo>
                    <a:pt x="6095" y="518160"/>
                  </a:lnTo>
                  <a:lnTo>
                    <a:pt x="12192" y="524256"/>
                  </a:lnTo>
                  <a:lnTo>
                    <a:pt x="12192" y="518160"/>
                  </a:lnTo>
                  <a:close/>
                </a:path>
                <a:path w="1996439" h="530860">
                  <a:moveTo>
                    <a:pt x="1984248" y="518160"/>
                  </a:moveTo>
                  <a:lnTo>
                    <a:pt x="12192" y="518160"/>
                  </a:lnTo>
                  <a:lnTo>
                    <a:pt x="12192" y="524256"/>
                  </a:lnTo>
                  <a:lnTo>
                    <a:pt x="1984248" y="524256"/>
                  </a:lnTo>
                  <a:lnTo>
                    <a:pt x="1984248" y="518160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984248" y="524256"/>
                  </a:lnTo>
                  <a:lnTo>
                    <a:pt x="1990344" y="518160"/>
                  </a:lnTo>
                  <a:lnTo>
                    <a:pt x="1996439" y="518160"/>
                  </a:lnTo>
                  <a:lnTo>
                    <a:pt x="1996439" y="12192"/>
                  </a:lnTo>
                  <a:lnTo>
                    <a:pt x="1990344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518160"/>
                  </a:moveTo>
                  <a:lnTo>
                    <a:pt x="1990344" y="518160"/>
                  </a:lnTo>
                  <a:lnTo>
                    <a:pt x="1984248" y="524256"/>
                  </a:lnTo>
                  <a:lnTo>
                    <a:pt x="1996439" y="524256"/>
                  </a:lnTo>
                  <a:lnTo>
                    <a:pt x="1996439" y="518160"/>
                  </a:lnTo>
                  <a:close/>
                </a:path>
                <a:path w="1996439" h="530860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84248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6096"/>
                  </a:moveTo>
                  <a:lnTo>
                    <a:pt x="1984248" y="6096"/>
                  </a:lnTo>
                  <a:lnTo>
                    <a:pt x="1990344" y="12192"/>
                  </a:lnTo>
                  <a:lnTo>
                    <a:pt x="1996439" y="12192"/>
                  </a:lnTo>
                  <a:lnTo>
                    <a:pt x="1996439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14676" y="327050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Qu</a:t>
            </a:r>
            <a:r>
              <a:rPr sz="1800" b="1" dirty="0">
                <a:latin typeface="Calibri"/>
                <a:cs typeface="Calibri"/>
              </a:rPr>
              <a:t>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6711" y="5730747"/>
            <a:ext cx="2066925" cy="561340"/>
            <a:chOff x="1886711" y="5730747"/>
            <a:chExt cx="2066925" cy="5613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807" y="5736843"/>
              <a:ext cx="2054351" cy="5486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86711" y="5730747"/>
              <a:ext cx="2066925" cy="561340"/>
            </a:xfrm>
            <a:custGeom>
              <a:avLst/>
              <a:gdLst/>
              <a:ahLst/>
              <a:cxnLst/>
              <a:rect l="l" t="t" r="r" b="b"/>
              <a:pathLst>
                <a:path w="2066925" h="561339">
                  <a:moveTo>
                    <a:pt x="2066543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066543" y="560832"/>
                  </a:lnTo>
                  <a:lnTo>
                    <a:pt x="2066543" y="554735"/>
                  </a:lnTo>
                  <a:lnTo>
                    <a:pt x="12192" y="554735"/>
                  </a:lnTo>
                  <a:lnTo>
                    <a:pt x="6095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2066543" y="6095"/>
                  </a:lnTo>
                  <a:lnTo>
                    <a:pt x="2066543" y="0"/>
                  </a:lnTo>
                  <a:close/>
                </a:path>
                <a:path w="2066925" h="561339">
                  <a:moveTo>
                    <a:pt x="12192" y="548639"/>
                  </a:moveTo>
                  <a:lnTo>
                    <a:pt x="6095" y="548639"/>
                  </a:lnTo>
                  <a:lnTo>
                    <a:pt x="12192" y="554735"/>
                  </a:lnTo>
                  <a:lnTo>
                    <a:pt x="12192" y="548639"/>
                  </a:lnTo>
                  <a:close/>
                </a:path>
                <a:path w="2066925" h="561339">
                  <a:moveTo>
                    <a:pt x="2054352" y="548639"/>
                  </a:moveTo>
                  <a:lnTo>
                    <a:pt x="12192" y="548639"/>
                  </a:lnTo>
                  <a:lnTo>
                    <a:pt x="12192" y="554735"/>
                  </a:lnTo>
                  <a:lnTo>
                    <a:pt x="2054352" y="554735"/>
                  </a:lnTo>
                  <a:lnTo>
                    <a:pt x="2054352" y="548639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2054352" y="554735"/>
                  </a:lnTo>
                  <a:lnTo>
                    <a:pt x="2060448" y="548639"/>
                  </a:lnTo>
                  <a:lnTo>
                    <a:pt x="2066543" y="548639"/>
                  </a:lnTo>
                  <a:lnTo>
                    <a:pt x="2066543" y="12191"/>
                  </a:lnTo>
                  <a:lnTo>
                    <a:pt x="2060448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548639"/>
                  </a:moveTo>
                  <a:lnTo>
                    <a:pt x="2060448" y="548639"/>
                  </a:lnTo>
                  <a:lnTo>
                    <a:pt x="2054352" y="554735"/>
                  </a:lnTo>
                  <a:lnTo>
                    <a:pt x="2066543" y="554735"/>
                  </a:lnTo>
                  <a:lnTo>
                    <a:pt x="2066543" y="548639"/>
                  </a:lnTo>
                  <a:close/>
                </a:path>
                <a:path w="2066925" h="561339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2054352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6095"/>
                  </a:moveTo>
                  <a:lnTo>
                    <a:pt x="2054352" y="6095"/>
                  </a:lnTo>
                  <a:lnTo>
                    <a:pt x="2060448" y="12191"/>
                  </a:lnTo>
                  <a:lnTo>
                    <a:pt x="2066543" y="12191"/>
                  </a:lnTo>
                  <a:lnTo>
                    <a:pt x="2066543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11095" y="2073148"/>
            <a:ext cx="2764790" cy="561340"/>
            <a:chOff x="1911095" y="2073148"/>
            <a:chExt cx="2764790" cy="561340"/>
          </a:xfrm>
        </p:grpSpPr>
        <p:sp>
          <p:nvSpPr>
            <p:cNvPr id="11" name="object 11"/>
            <p:cNvSpPr/>
            <p:nvPr/>
          </p:nvSpPr>
          <p:spPr>
            <a:xfrm>
              <a:off x="3791711" y="2329180"/>
              <a:ext cx="883919" cy="52069"/>
            </a:xfrm>
            <a:custGeom>
              <a:avLst/>
              <a:gdLst/>
              <a:ahLst/>
              <a:cxnLst/>
              <a:rect l="l" t="t" r="r" b="b"/>
              <a:pathLst>
                <a:path w="883920" h="52069">
                  <a:moveTo>
                    <a:pt x="883919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883919" y="51815"/>
                  </a:lnTo>
                  <a:lnTo>
                    <a:pt x="883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7191" y="2079244"/>
              <a:ext cx="2005583" cy="5486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1095" y="2073148"/>
              <a:ext cx="2018030" cy="561340"/>
            </a:xfrm>
            <a:custGeom>
              <a:avLst/>
              <a:gdLst/>
              <a:ahLst/>
              <a:cxnLst/>
              <a:rect l="l" t="t" r="r" b="b"/>
              <a:pathLst>
                <a:path w="2018029" h="561339">
                  <a:moveTo>
                    <a:pt x="2017776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017776" y="560831"/>
                  </a:lnTo>
                  <a:lnTo>
                    <a:pt x="2017776" y="554736"/>
                  </a:lnTo>
                  <a:lnTo>
                    <a:pt x="15240" y="554736"/>
                  </a:lnTo>
                  <a:lnTo>
                    <a:pt x="6096" y="548639"/>
                  </a:lnTo>
                  <a:lnTo>
                    <a:pt x="15240" y="548639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  <a:path w="2018029" h="561339">
                  <a:moveTo>
                    <a:pt x="15240" y="548639"/>
                  </a:moveTo>
                  <a:lnTo>
                    <a:pt x="6096" y="548639"/>
                  </a:lnTo>
                  <a:lnTo>
                    <a:pt x="15240" y="554736"/>
                  </a:lnTo>
                  <a:lnTo>
                    <a:pt x="15240" y="548639"/>
                  </a:lnTo>
                  <a:close/>
                </a:path>
                <a:path w="2018029" h="561339">
                  <a:moveTo>
                    <a:pt x="2005583" y="548639"/>
                  </a:moveTo>
                  <a:lnTo>
                    <a:pt x="15240" y="548639"/>
                  </a:lnTo>
                  <a:lnTo>
                    <a:pt x="15240" y="554736"/>
                  </a:lnTo>
                  <a:lnTo>
                    <a:pt x="2005583" y="554736"/>
                  </a:lnTo>
                  <a:lnTo>
                    <a:pt x="2005583" y="548639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2005583" y="554736"/>
                  </a:lnTo>
                  <a:lnTo>
                    <a:pt x="2011680" y="548639"/>
                  </a:lnTo>
                  <a:lnTo>
                    <a:pt x="2017776" y="548639"/>
                  </a:lnTo>
                  <a:lnTo>
                    <a:pt x="2017776" y="12191"/>
                  </a:lnTo>
                  <a:lnTo>
                    <a:pt x="2011680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548639"/>
                  </a:moveTo>
                  <a:lnTo>
                    <a:pt x="2011680" y="548639"/>
                  </a:lnTo>
                  <a:lnTo>
                    <a:pt x="2005583" y="554736"/>
                  </a:lnTo>
                  <a:lnTo>
                    <a:pt x="2017776" y="554736"/>
                  </a:lnTo>
                  <a:lnTo>
                    <a:pt x="2017776" y="548639"/>
                  </a:lnTo>
                  <a:close/>
                </a:path>
                <a:path w="2018029" h="561339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2005583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6096"/>
                  </a:moveTo>
                  <a:lnTo>
                    <a:pt x="2005583" y="6096"/>
                  </a:lnTo>
                  <a:lnTo>
                    <a:pt x="2011680" y="12191"/>
                  </a:lnTo>
                  <a:lnTo>
                    <a:pt x="2017776" y="12191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7139" y="2188464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77567" y="2344420"/>
            <a:ext cx="3039110" cy="2804160"/>
            <a:chOff x="1877567" y="2344420"/>
            <a:chExt cx="3039110" cy="2804160"/>
          </a:xfrm>
        </p:grpSpPr>
        <p:sp>
          <p:nvSpPr>
            <p:cNvPr id="16" name="object 16"/>
            <p:cNvSpPr/>
            <p:nvPr/>
          </p:nvSpPr>
          <p:spPr>
            <a:xfrm>
              <a:off x="4331208" y="2344419"/>
              <a:ext cx="585470" cy="1155700"/>
            </a:xfrm>
            <a:custGeom>
              <a:avLst/>
              <a:gdLst/>
              <a:ahLst/>
              <a:cxnLst/>
              <a:rect l="l" t="t" r="r" b="b"/>
              <a:pathLst>
                <a:path w="585470" h="1155700">
                  <a:moveTo>
                    <a:pt x="585216" y="1127760"/>
                  </a:moveTo>
                  <a:lnTo>
                    <a:pt x="583069" y="1118819"/>
                  </a:lnTo>
                  <a:lnTo>
                    <a:pt x="577215" y="1111008"/>
                  </a:lnTo>
                  <a:lnTo>
                    <a:pt x="568490" y="1105484"/>
                  </a:lnTo>
                  <a:lnTo>
                    <a:pt x="557784" y="1103376"/>
                  </a:lnTo>
                  <a:lnTo>
                    <a:pt x="51816" y="1103376"/>
                  </a:lnTo>
                  <a:lnTo>
                    <a:pt x="51816" y="24384"/>
                  </a:lnTo>
                  <a:lnTo>
                    <a:pt x="49669" y="15443"/>
                  </a:lnTo>
                  <a:lnTo>
                    <a:pt x="43815" y="7632"/>
                  </a:lnTo>
                  <a:lnTo>
                    <a:pt x="35090" y="2108"/>
                  </a:lnTo>
                  <a:lnTo>
                    <a:pt x="24384" y="0"/>
                  </a:lnTo>
                  <a:lnTo>
                    <a:pt x="15430" y="2108"/>
                  </a:lnTo>
                  <a:lnTo>
                    <a:pt x="7620" y="7632"/>
                  </a:lnTo>
                  <a:lnTo>
                    <a:pt x="2095" y="15443"/>
                  </a:lnTo>
                  <a:lnTo>
                    <a:pt x="0" y="24384"/>
                  </a:lnTo>
                  <a:lnTo>
                    <a:pt x="0" y="1127760"/>
                  </a:lnTo>
                  <a:lnTo>
                    <a:pt x="2095" y="1138478"/>
                  </a:lnTo>
                  <a:lnTo>
                    <a:pt x="7620" y="1147191"/>
                  </a:lnTo>
                  <a:lnTo>
                    <a:pt x="15430" y="1153058"/>
                  </a:lnTo>
                  <a:lnTo>
                    <a:pt x="24384" y="1155192"/>
                  </a:lnTo>
                  <a:lnTo>
                    <a:pt x="557784" y="1155192"/>
                  </a:lnTo>
                  <a:lnTo>
                    <a:pt x="568490" y="1153058"/>
                  </a:lnTo>
                  <a:lnTo>
                    <a:pt x="577215" y="1147191"/>
                  </a:lnTo>
                  <a:lnTo>
                    <a:pt x="583069" y="1138478"/>
                  </a:lnTo>
                  <a:lnTo>
                    <a:pt x="585216" y="1127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711" y="4267708"/>
              <a:ext cx="2069591" cy="8747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77567" y="4261612"/>
              <a:ext cx="2085339" cy="887094"/>
            </a:xfrm>
            <a:custGeom>
              <a:avLst/>
              <a:gdLst/>
              <a:ahLst/>
              <a:cxnLst/>
              <a:rect l="l" t="t" r="r" b="b"/>
              <a:pathLst>
                <a:path w="2085339" h="887095">
                  <a:moveTo>
                    <a:pt x="2084832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84832" y="886968"/>
                  </a:lnTo>
                  <a:lnTo>
                    <a:pt x="2084832" y="880871"/>
                  </a:lnTo>
                  <a:lnTo>
                    <a:pt x="15239" y="880871"/>
                  </a:lnTo>
                  <a:lnTo>
                    <a:pt x="9143" y="874776"/>
                  </a:lnTo>
                  <a:lnTo>
                    <a:pt x="15239" y="874776"/>
                  </a:lnTo>
                  <a:lnTo>
                    <a:pt x="15239" y="12191"/>
                  </a:lnTo>
                  <a:lnTo>
                    <a:pt x="9143" y="12191"/>
                  </a:lnTo>
                  <a:lnTo>
                    <a:pt x="15239" y="6096"/>
                  </a:lnTo>
                  <a:lnTo>
                    <a:pt x="2084832" y="6096"/>
                  </a:lnTo>
                  <a:lnTo>
                    <a:pt x="2084832" y="0"/>
                  </a:lnTo>
                  <a:close/>
                </a:path>
                <a:path w="2085339" h="887095">
                  <a:moveTo>
                    <a:pt x="15239" y="874776"/>
                  </a:moveTo>
                  <a:lnTo>
                    <a:pt x="9143" y="874776"/>
                  </a:lnTo>
                  <a:lnTo>
                    <a:pt x="15239" y="880871"/>
                  </a:lnTo>
                  <a:lnTo>
                    <a:pt x="15239" y="874776"/>
                  </a:lnTo>
                  <a:close/>
                </a:path>
                <a:path w="2085339" h="887095">
                  <a:moveTo>
                    <a:pt x="2072640" y="874776"/>
                  </a:moveTo>
                  <a:lnTo>
                    <a:pt x="15239" y="874776"/>
                  </a:lnTo>
                  <a:lnTo>
                    <a:pt x="15239" y="880871"/>
                  </a:lnTo>
                  <a:lnTo>
                    <a:pt x="2072640" y="880871"/>
                  </a:lnTo>
                  <a:lnTo>
                    <a:pt x="2072640" y="87477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2072640" y="880871"/>
                  </a:lnTo>
                  <a:lnTo>
                    <a:pt x="2078735" y="874776"/>
                  </a:lnTo>
                  <a:lnTo>
                    <a:pt x="2084832" y="874776"/>
                  </a:lnTo>
                  <a:lnTo>
                    <a:pt x="2084832" y="12191"/>
                  </a:lnTo>
                  <a:lnTo>
                    <a:pt x="2078735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874776"/>
                  </a:moveTo>
                  <a:lnTo>
                    <a:pt x="2078735" y="874776"/>
                  </a:lnTo>
                  <a:lnTo>
                    <a:pt x="2072640" y="880871"/>
                  </a:lnTo>
                  <a:lnTo>
                    <a:pt x="2084832" y="880871"/>
                  </a:lnTo>
                  <a:lnTo>
                    <a:pt x="2084832" y="874776"/>
                  </a:lnTo>
                  <a:close/>
                </a:path>
                <a:path w="2085339" h="887095">
                  <a:moveTo>
                    <a:pt x="15239" y="6096"/>
                  </a:moveTo>
                  <a:lnTo>
                    <a:pt x="9143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15239" y="6096"/>
                  </a:lnTo>
                  <a:lnTo>
                    <a:pt x="15239" y="12191"/>
                  </a:lnTo>
                  <a:lnTo>
                    <a:pt x="2072640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6096"/>
                  </a:moveTo>
                  <a:lnTo>
                    <a:pt x="2072640" y="6096"/>
                  </a:lnTo>
                  <a:lnTo>
                    <a:pt x="2078735" y="12191"/>
                  </a:lnTo>
                  <a:lnTo>
                    <a:pt x="2084832" y="12191"/>
                  </a:lnTo>
                  <a:lnTo>
                    <a:pt x="2084832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50667" y="4401311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ess 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96384" y="2088388"/>
            <a:ext cx="4331335" cy="539750"/>
            <a:chOff x="4596384" y="2088388"/>
            <a:chExt cx="4331335" cy="53975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2480" y="2094484"/>
              <a:ext cx="4319016" cy="5273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96384" y="2088388"/>
              <a:ext cx="4331335" cy="539750"/>
            </a:xfrm>
            <a:custGeom>
              <a:avLst/>
              <a:gdLst/>
              <a:ahLst/>
              <a:cxnLst/>
              <a:rect l="l" t="t" r="r" b="b"/>
              <a:pathLst>
                <a:path w="4331334" h="539750">
                  <a:moveTo>
                    <a:pt x="433120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331208" y="539496"/>
                  </a:lnTo>
                  <a:lnTo>
                    <a:pt x="4331208" y="533400"/>
                  </a:lnTo>
                  <a:lnTo>
                    <a:pt x="12191" y="533400"/>
                  </a:lnTo>
                  <a:lnTo>
                    <a:pt x="6095" y="527303"/>
                  </a:lnTo>
                  <a:lnTo>
                    <a:pt x="12191" y="527303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6"/>
                  </a:lnTo>
                  <a:lnTo>
                    <a:pt x="4331208" y="6096"/>
                  </a:lnTo>
                  <a:lnTo>
                    <a:pt x="4331208" y="0"/>
                  </a:lnTo>
                  <a:close/>
                </a:path>
                <a:path w="4331334" h="539750">
                  <a:moveTo>
                    <a:pt x="12191" y="527303"/>
                  </a:moveTo>
                  <a:lnTo>
                    <a:pt x="6095" y="527303"/>
                  </a:lnTo>
                  <a:lnTo>
                    <a:pt x="12191" y="533400"/>
                  </a:lnTo>
                  <a:lnTo>
                    <a:pt x="12191" y="527303"/>
                  </a:lnTo>
                  <a:close/>
                </a:path>
                <a:path w="4331334" h="539750">
                  <a:moveTo>
                    <a:pt x="4319016" y="527303"/>
                  </a:moveTo>
                  <a:lnTo>
                    <a:pt x="12191" y="527303"/>
                  </a:lnTo>
                  <a:lnTo>
                    <a:pt x="12191" y="533400"/>
                  </a:lnTo>
                  <a:lnTo>
                    <a:pt x="4319016" y="533400"/>
                  </a:lnTo>
                  <a:lnTo>
                    <a:pt x="4319016" y="527303"/>
                  </a:lnTo>
                  <a:close/>
                </a:path>
                <a:path w="4331334" h="539750">
                  <a:moveTo>
                    <a:pt x="4319016" y="6096"/>
                  </a:moveTo>
                  <a:lnTo>
                    <a:pt x="4319016" y="533400"/>
                  </a:lnTo>
                  <a:lnTo>
                    <a:pt x="4325112" y="527303"/>
                  </a:lnTo>
                  <a:lnTo>
                    <a:pt x="4331208" y="527303"/>
                  </a:lnTo>
                  <a:lnTo>
                    <a:pt x="4331208" y="12191"/>
                  </a:lnTo>
                  <a:lnTo>
                    <a:pt x="4325112" y="12191"/>
                  </a:lnTo>
                  <a:lnTo>
                    <a:pt x="4319016" y="6096"/>
                  </a:lnTo>
                  <a:close/>
                </a:path>
                <a:path w="4331334" h="539750">
                  <a:moveTo>
                    <a:pt x="4331208" y="527303"/>
                  </a:moveTo>
                  <a:lnTo>
                    <a:pt x="4325112" y="527303"/>
                  </a:lnTo>
                  <a:lnTo>
                    <a:pt x="4319016" y="533400"/>
                  </a:lnTo>
                  <a:lnTo>
                    <a:pt x="4331208" y="533400"/>
                  </a:lnTo>
                  <a:lnTo>
                    <a:pt x="4331208" y="527303"/>
                  </a:lnTo>
                  <a:close/>
                </a:path>
                <a:path w="4331334" h="539750">
                  <a:moveTo>
                    <a:pt x="12191" y="6096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4331334" h="539750">
                  <a:moveTo>
                    <a:pt x="4319016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4319016" y="12191"/>
                  </a:lnTo>
                  <a:lnTo>
                    <a:pt x="4319016" y="6096"/>
                  </a:lnTo>
                  <a:close/>
                </a:path>
                <a:path w="4331334" h="539750">
                  <a:moveTo>
                    <a:pt x="4331208" y="6096"/>
                  </a:moveTo>
                  <a:lnTo>
                    <a:pt x="4319016" y="6096"/>
                  </a:lnTo>
                  <a:lnTo>
                    <a:pt x="4325112" y="12191"/>
                  </a:lnTo>
                  <a:lnTo>
                    <a:pt x="4331208" y="12191"/>
                  </a:lnTo>
                  <a:lnTo>
                    <a:pt x="4331208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76035" y="2191511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Register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84191" y="3124707"/>
            <a:ext cx="4343400" cy="539750"/>
            <a:chOff x="4584191" y="3124707"/>
            <a:chExt cx="4343400" cy="53975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3335" y="3130803"/>
              <a:ext cx="4328160" cy="5273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84191" y="3124707"/>
              <a:ext cx="4343400" cy="539750"/>
            </a:xfrm>
            <a:custGeom>
              <a:avLst/>
              <a:gdLst/>
              <a:ahLst/>
              <a:cxnLst/>
              <a:rect l="l" t="t" r="r" b="b"/>
              <a:pathLst>
                <a:path w="4343400" h="539750">
                  <a:moveTo>
                    <a:pt x="4343400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4343400" y="539495"/>
                  </a:lnTo>
                  <a:lnTo>
                    <a:pt x="4343400" y="533400"/>
                  </a:lnTo>
                  <a:lnTo>
                    <a:pt x="15240" y="533400"/>
                  </a:lnTo>
                  <a:lnTo>
                    <a:pt x="9144" y="527303"/>
                  </a:lnTo>
                  <a:lnTo>
                    <a:pt x="15240" y="527303"/>
                  </a:lnTo>
                  <a:lnTo>
                    <a:pt x="15240" y="15239"/>
                  </a:lnTo>
                  <a:lnTo>
                    <a:pt x="9144" y="15239"/>
                  </a:lnTo>
                  <a:lnTo>
                    <a:pt x="15240" y="6095"/>
                  </a:lnTo>
                  <a:lnTo>
                    <a:pt x="4343400" y="6095"/>
                  </a:lnTo>
                  <a:lnTo>
                    <a:pt x="4343400" y="0"/>
                  </a:lnTo>
                  <a:close/>
                </a:path>
                <a:path w="4343400" h="539750">
                  <a:moveTo>
                    <a:pt x="15240" y="527303"/>
                  </a:moveTo>
                  <a:lnTo>
                    <a:pt x="9144" y="527303"/>
                  </a:lnTo>
                  <a:lnTo>
                    <a:pt x="15240" y="533400"/>
                  </a:lnTo>
                  <a:lnTo>
                    <a:pt x="15240" y="527303"/>
                  </a:lnTo>
                  <a:close/>
                </a:path>
                <a:path w="4343400" h="539750">
                  <a:moveTo>
                    <a:pt x="4331208" y="527303"/>
                  </a:moveTo>
                  <a:lnTo>
                    <a:pt x="15240" y="527303"/>
                  </a:lnTo>
                  <a:lnTo>
                    <a:pt x="15240" y="533400"/>
                  </a:lnTo>
                  <a:lnTo>
                    <a:pt x="4331208" y="533400"/>
                  </a:lnTo>
                  <a:lnTo>
                    <a:pt x="4331208" y="527303"/>
                  </a:lnTo>
                  <a:close/>
                </a:path>
                <a:path w="4343400" h="539750">
                  <a:moveTo>
                    <a:pt x="4331208" y="6095"/>
                  </a:moveTo>
                  <a:lnTo>
                    <a:pt x="4331208" y="533400"/>
                  </a:lnTo>
                  <a:lnTo>
                    <a:pt x="4337304" y="527303"/>
                  </a:lnTo>
                  <a:lnTo>
                    <a:pt x="4343400" y="527303"/>
                  </a:lnTo>
                  <a:lnTo>
                    <a:pt x="4343400" y="15239"/>
                  </a:lnTo>
                  <a:lnTo>
                    <a:pt x="4337304" y="15239"/>
                  </a:lnTo>
                  <a:lnTo>
                    <a:pt x="4331208" y="6095"/>
                  </a:lnTo>
                  <a:close/>
                </a:path>
                <a:path w="4343400" h="539750">
                  <a:moveTo>
                    <a:pt x="4343400" y="527303"/>
                  </a:moveTo>
                  <a:lnTo>
                    <a:pt x="4337304" y="527303"/>
                  </a:lnTo>
                  <a:lnTo>
                    <a:pt x="4331208" y="533400"/>
                  </a:lnTo>
                  <a:lnTo>
                    <a:pt x="4343400" y="533400"/>
                  </a:lnTo>
                  <a:lnTo>
                    <a:pt x="4343400" y="527303"/>
                  </a:lnTo>
                  <a:close/>
                </a:path>
                <a:path w="4343400" h="539750">
                  <a:moveTo>
                    <a:pt x="15240" y="6095"/>
                  </a:moveTo>
                  <a:lnTo>
                    <a:pt x="9144" y="15239"/>
                  </a:lnTo>
                  <a:lnTo>
                    <a:pt x="15240" y="15239"/>
                  </a:lnTo>
                  <a:lnTo>
                    <a:pt x="15240" y="6095"/>
                  </a:lnTo>
                  <a:close/>
                </a:path>
                <a:path w="4343400" h="539750">
                  <a:moveTo>
                    <a:pt x="4331208" y="6095"/>
                  </a:moveTo>
                  <a:lnTo>
                    <a:pt x="15240" y="6095"/>
                  </a:lnTo>
                  <a:lnTo>
                    <a:pt x="15240" y="15239"/>
                  </a:lnTo>
                  <a:lnTo>
                    <a:pt x="4331208" y="15239"/>
                  </a:lnTo>
                  <a:lnTo>
                    <a:pt x="4331208" y="6095"/>
                  </a:lnTo>
                  <a:close/>
                </a:path>
                <a:path w="4343400" h="539750">
                  <a:moveTo>
                    <a:pt x="4343400" y="6095"/>
                  </a:moveTo>
                  <a:lnTo>
                    <a:pt x="4331208" y="6095"/>
                  </a:lnTo>
                  <a:lnTo>
                    <a:pt x="4337304" y="15239"/>
                  </a:lnTo>
                  <a:lnTo>
                    <a:pt x="4343400" y="15239"/>
                  </a:lnTo>
                  <a:lnTo>
                    <a:pt x="4343400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586476" y="3230879"/>
            <a:ext cx="233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Connect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3784" y="3700779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152400" y="1728216"/>
                </a:moveTo>
                <a:lnTo>
                  <a:pt x="100584" y="1796618"/>
                </a:lnTo>
                <a:lnTo>
                  <a:pt x="76200" y="1828800"/>
                </a:lnTo>
                <a:lnTo>
                  <a:pt x="100571" y="1796618"/>
                </a:lnTo>
                <a:lnTo>
                  <a:pt x="100584" y="1447800"/>
                </a:lnTo>
                <a:lnTo>
                  <a:pt x="51816" y="1447800"/>
                </a:lnTo>
                <a:lnTo>
                  <a:pt x="51816" y="1796618"/>
                </a:lnTo>
                <a:lnTo>
                  <a:pt x="0" y="1728216"/>
                </a:lnTo>
                <a:lnTo>
                  <a:pt x="76200" y="1981200"/>
                </a:lnTo>
                <a:lnTo>
                  <a:pt x="122097" y="1828800"/>
                </a:lnTo>
                <a:lnTo>
                  <a:pt x="152400" y="1728216"/>
                </a:lnTo>
                <a:close/>
              </a:path>
              <a:path w="152400" h="1981200">
                <a:moveTo>
                  <a:pt x="152400" y="280416"/>
                </a:moveTo>
                <a:lnTo>
                  <a:pt x="100584" y="348818"/>
                </a:lnTo>
                <a:lnTo>
                  <a:pt x="76200" y="381000"/>
                </a:lnTo>
                <a:lnTo>
                  <a:pt x="100571" y="348818"/>
                </a:lnTo>
                <a:lnTo>
                  <a:pt x="100584" y="0"/>
                </a:lnTo>
                <a:lnTo>
                  <a:pt x="51816" y="0"/>
                </a:lnTo>
                <a:lnTo>
                  <a:pt x="51816" y="348818"/>
                </a:lnTo>
                <a:lnTo>
                  <a:pt x="0" y="280416"/>
                </a:lnTo>
                <a:lnTo>
                  <a:pt x="76200" y="533400"/>
                </a:lnTo>
                <a:lnTo>
                  <a:pt x="122097" y="381000"/>
                </a:lnTo>
                <a:lnTo>
                  <a:pt x="152400" y="28041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10132" y="786383"/>
            <a:ext cx="43446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Stage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1: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Connect</a:t>
            </a: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89392" y="363220"/>
            <a:ext cx="1828800" cy="6096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654300" y="5857002"/>
            <a:ext cx="5308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3784" y="2597403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280416"/>
                </a:moveTo>
                <a:lnTo>
                  <a:pt x="100584" y="348818"/>
                </a:lnTo>
                <a:lnTo>
                  <a:pt x="76200" y="381000"/>
                </a:lnTo>
                <a:lnTo>
                  <a:pt x="100571" y="348818"/>
                </a:lnTo>
                <a:lnTo>
                  <a:pt x="100584" y="0"/>
                </a:lnTo>
                <a:lnTo>
                  <a:pt x="51816" y="0"/>
                </a:lnTo>
                <a:lnTo>
                  <a:pt x="51816" y="348818"/>
                </a:lnTo>
                <a:lnTo>
                  <a:pt x="0" y="280416"/>
                </a:lnTo>
                <a:lnTo>
                  <a:pt x="76200" y="533400"/>
                </a:lnTo>
                <a:lnTo>
                  <a:pt x="122097" y="381000"/>
                </a:lnTo>
                <a:lnTo>
                  <a:pt x="152400" y="28041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86711" y="5730747"/>
            <a:ext cx="2066925" cy="561340"/>
            <a:chOff x="1886711" y="5730747"/>
            <a:chExt cx="2066925" cy="561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807" y="5736843"/>
              <a:ext cx="2054351" cy="548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6711" y="5730747"/>
              <a:ext cx="2066925" cy="561340"/>
            </a:xfrm>
            <a:custGeom>
              <a:avLst/>
              <a:gdLst/>
              <a:ahLst/>
              <a:cxnLst/>
              <a:rect l="l" t="t" r="r" b="b"/>
              <a:pathLst>
                <a:path w="2066925" h="561339">
                  <a:moveTo>
                    <a:pt x="2066543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066543" y="560832"/>
                  </a:lnTo>
                  <a:lnTo>
                    <a:pt x="2066543" y="554735"/>
                  </a:lnTo>
                  <a:lnTo>
                    <a:pt x="12192" y="554735"/>
                  </a:lnTo>
                  <a:lnTo>
                    <a:pt x="6095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2066543" y="6095"/>
                  </a:lnTo>
                  <a:lnTo>
                    <a:pt x="2066543" y="0"/>
                  </a:lnTo>
                  <a:close/>
                </a:path>
                <a:path w="2066925" h="561339">
                  <a:moveTo>
                    <a:pt x="12192" y="548639"/>
                  </a:moveTo>
                  <a:lnTo>
                    <a:pt x="6095" y="548639"/>
                  </a:lnTo>
                  <a:lnTo>
                    <a:pt x="12192" y="554735"/>
                  </a:lnTo>
                  <a:lnTo>
                    <a:pt x="12192" y="548639"/>
                  </a:lnTo>
                  <a:close/>
                </a:path>
                <a:path w="2066925" h="561339">
                  <a:moveTo>
                    <a:pt x="2054352" y="548639"/>
                  </a:moveTo>
                  <a:lnTo>
                    <a:pt x="12192" y="548639"/>
                  </a:lnTo>
                  <a:lnTo>
                    <a:pt x="12192" y="554735"/>
                  </a:lnTo>
                  <a:lnTo>
                    <a:pt x="2054352" y="554735"/>
                  </a:lnTo>
                  <a:lnTo>
                    <a:pt x="2054352" y="548639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2054352" y="554735"/>
                  </a:lnTo>
                  <a:lnTo>
                    <a:pt x="2060448" y="548639"/>
                  </a:lnTo>
                  <a:lnTo>
                    <a:pt x="2066543" y="548639"/>
                  </a:lnTo>
                  <a:lnTo>
                    <a:pt x="2066543" y="12191"/>
                  </a:lnTo>
                  <a:lnTo>
                    <a:pt x="2060448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548639"/>
                  </a:moveTo>
                  <a:lnTo>
                    <a:pt x="2060448" y="548639"/>
                  </a:lnTo>
                  <a:lnTo>
                    <a:pt x="2054352" y="554735"/>
                  </a:lnTo>
                  <a:lnTo>
                    <a:pt x="2066543" y="554735"/>
                  </a:lnTo>
                  <a:lnTo>
                    <a:pt x="2066543" y="548639"/>
                  </a:lnTo>
                  <a:close/>
                </a:path>
                <a:path w="2066925" h="561339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2054352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6095"/>
                  </a:moveTo>
                  <a:lnTo>
                    <a:pt x="2054352" y="6095"/>
                  </a:lnTo>
                  <a:lnTo>
                    <a:pt x="2060448" y="12191"/>
                  </a:lnTo>
                  <a:lnTo>
                    <a:pt x="2066543" y="12191"/>
                  </a:lnTo>
                  <a:lnTo>
                    <a:pt x="2066543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23288" y="3155188"/>
            <a:ext cx="2752725" cy="533400"/>
            <a:chOff x="1923288" y="3155188"/>
            <a:chExt cx="2752725" cy="533400"/>
          </a:xfrm>
        </p:grpSpPr>
        <p:sp>
          <p:nvSpPr>
            <p:cNvPr id="7" name="object 7"/>
            <p:cNvSpPr/>
            <p:nvPr/>
          </p:nvSpPr>
          <p:spPr>
            <a:xfrm>
              <a:off x="3791711" y="3383788"/>
              <a:ext cx="883919" cy="52069"/>
            </a:xfrm>
            <a:custGeom>
              <a:avLst/>
              <a:gdLst/>
              <a:ahLst/>
              <a:cxnLst/>
              <a:rect l="l" t="t" r="r" b="b"/>
              <a:pathLst>
                <a:path w="883920" h="52070">
                  <a:moveTo>
                    <a:pt x="883919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883919" y="51815"/>
                  </a:lnTo>
                  <a:lnTo>
                    <a:pt x="883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384" y="3161284"/>
              <a:ext cx="1984247" cy="5212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23288" y="3155188"/>
              <a:ext cx="1996439" cy="533400"/>
            </a:xfrm>
            <a:custGeom>
              <a:avLst/>
              <a:gdLst/>
              <a:ahLst/>
              <a:cxnLst/>
              <a:rect l="l" t="t" r="r" b="b"/>
              <a:pathLst>
                <a:path w="1996439" h="533400">
                  <a:moveTo>
                    <a:pt x="199643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96439" y="533400"/>
                  </a:lnTo>
                  <a:lnTo>
                    <a:pt x="1996439" y="527303"/>
                  </a:lnTo>
                  <a:lnTo>
                    <a:pt x="12192" y="527303"/>
                  </a:lnTo>
                  <a:lnTo>
                    <a:pt x="6095" y="521208"/>
                  </a:lnTo>
                  <a:lnTo>
                    <a:pt x="12192" y="521208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6"/>
                  </a:lnTo>
                  <a:lnTo>
                    <a:pt x="1996439" y="6096"/>
                  </a:lnTo>
                  <a:lnTo>
                    <a:pt x="1996439" y="0"/>
                  </a:lnTo>
                  <a:close/>
                </a:path>
                <a:path w="1996439" h="533400">
                  <a:moveTo>
                    <a:pt x="12192" y="521208"/>
                  </a:moveTo>
                  <a:lnTo>
                    <a:pt x="6095" y="521208"/>
                  </a:lnTo>
                  <a:lnTo>
                    <a:pt x="12192" y="527303"/>
                  </a:lnTo>
                  <a:lnTo>
                    <a:pt x="12192" y="521208"/>
                  </a:lnTo>
                  <a:close/>
                </a:path>
                <a:path w="1996439" h="533400">
                  <a:moveTo>
                    <a:pt x="1984248" y="521208"/>
                  </a:moveTo>
                  <a:lnTo>
                    <a:pt x="12192" y="521208"/>
                  </a:lnTo>
                  <a:lnTo>
                    <a:pt x="12192" y="527303"/>
                  </a:lnTo>
                  <a:lnTo>
                    <a:pt x="1984248" y="527303"/>
                  </a:lnTo>
                  <a:lnTo>
                    <a:pt x="1984248" y="521208"/>
                  </a:lnTo>
                  <a:close/>
                </a:path>
                <a:path w="1996439" h="533400">
                  <a:moveTo>
                    <a:pt x="1984248" y="6096"/>
                  </a:moveTo>
                  <a:lnTo>
                    <a:pt x="1984248" y="527303"/>
                  </a:lnTo>
                  <a:lnTo>
                    <a:pt x="1990344" y="521208"/>
                  </a:lnTo>
                  <a:lnTo>
                    <a:pt x="1996439" y="521208"/>
                  </a:lnTo>
                  <a:lnTo>
                    <a:pt x="1996439" y="12191"/>
                  </a:lnTo>
                  <a:lnTo>
                    <a:pt x="1990344" y="12191"/>
                  </a:lnTo>
                  <a:lnTo>
                    <a:pt x="1984248" y="6096"/>
                  </a:lnTo>
                  <a:close/>
                </a:path>
                <a:path w="1996439" h="533400">
                  <a:moveTo>
                    <a:pt x="1996439" y="521208"/>
                  </a:moveTo>
                  <a:lnTo>
                    <a:pt x="1990344" y="521208"/>
                  </a:lnTo>
                  <a:lnTo>
                    <a:pt x="1984248" y="527303"/>
                  </a:lnTo>
                  <a:lnTo>
                    <a:pt x="1996439" y="527303"/>
                  </a:lnTo>
                  <a:lnTo>
                    <a:pt x="1996439" y="521208"/>
                  </a:lnTo>
                  <a:close/>
                </a:path>
                <a:path w="1996439" h="533400">
                  <a:moveTo>
                    <a:pt x="12192" y="6096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996439" h="533400">
                  <a:moveTo>
                    <a:pt x="1984248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1984248" y="12191"/>
                  </a:lnTo>
                  <a:lnTo>
                    <a:pt x="1984248" y="6096"/>
                  </a:lnTo>
                  <a:close/>
                </a:path>
                <a:path w="1996439" h="533400">
                  <a:moveTo>
                    <a:pt x="1996439" y="6096"/>
                  </a:moveTo>
                  <a:lnTo>
                    <a:pt x="1984248" y="6096"/>
                  </a:lnTo>
                  <a:lnTo>
                    <a:pt x="1990344" y="12191"/>
                  </a:lnTo>
                  <a:lnTo>
                    <a:pt x="1996439" y="12191"/>
                  </a:lnTo>
                  <a:lnTo>
                    <a:pt x="1996439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11095" y="2073148"/>
            <a:ext cx="2018030" cy="561340"/>
            <a:chOff x="1911095" y="2073148"/>
            <a:chExt cx="2018030" cy="5613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7191" y="2079244"/>
              <a:ext cx="2005583" cy="5486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11095" y="2073148"/>
              <a:ext cx="2018030" cy="561340"/>
            </a:xfrm>
            <a:custGeom>
              <a:avLst/>
              <a:gdLst/>
              <a:ahLst/>
              <a:cxnLst/>
              <a:rect l="l" t="t" r="r" b="b"/>
              <a:pathLst>
                <a:path w="2018029" h="561339">
                  <a:moveTo>
                    <a:pt x="2017776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017776" y="560831"/>
                  </a:lnTo>
                  <a:lnTo>
                    <a:pt x="2017776" y="554736"/>
                  </a:lnTo>
                  <a:lnTo>
                    <a:pt x="15240" y="554736"/>
                  </a:lnTo>
                  <a:lnTo>
                    <a:pt x="6096" y="548639"/>
                  </a:lnTo>
                  <a:lnTo>
                    <a:pt x="15240" y="548639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  <a:path w="2018029" h="561339">
                  <a:moveTo>
                    <a:pt x="15240" y="548639"/>
                  </a:moveTo>
                  <a:lnTo>
                    <a:pt x="6096" y="548639"/>
                  </a:lnTo>
                  <a:lnTo>
                    <a:pt x="15240" y="554736"/>
                  </a:lnTo>
                  <a:lnTo>
                    <a:pt x="15240" y="548639"/>
                  </a:lnTo>
                  <a:close/>
                </a:path>
                <a:path w="2018029" h="561339">
                  <a:moveTo>
                    <a:pt x="2005583" y="548639"/>
                  </a:moveTo>
                  <a:lnTo>
                    <a:pt x="15240" y="548639"/>
                  </a:lnTo>
                  <a:lnTo>
                    <a:pt x="15240" y="554736"/>
                  </a:lnTo>
                  <a:lnTo>
                    <a:pt x="2005583" y="554736"/>
                  </a:lnTo>
                  <a:lnTo>
                    <a:pt x="2005583" y="548639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2005583" y="554736"/>
                  </a:lnTo>
                  <a:lnTo>
                    <a:pt x="2011680" y="548639"/>
                  </a:lnTo>
                  <a:lnTo>
                    <a:pt x="2017776" y="548639"/>
                  </a:lnTo>
                  <a:lnTo>
                    <a:pt x="2017776" y="12191"/>
                  </a:lnTo>
                  <a:lnTo>
                    <a:pt x="2011680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548639"/>
                  </a:moveTo>
                  <a:lnTo>
                    <a:pt x="2011680" y="548639"/>
                  </a:lnTo>
                  <a:lnTo>
                    <a:pt x="2005583" y="554736"/>
                  </a:lnTo>
                  <a:lnTo>
                    <a:pt x="2017776" y="554736"/>
                  </a:lnTo>
                  <a:lnTo>
                    <a:pt x="2017776" y="548639"/>
                  </a:lnTo>
                  <a:close/>
                </a:path>
                <a:path w="2018029" h="561339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2005583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6096"/>
                  </a:moveTo>
                  <a:lnTo>
                    <a:pt x="2005583" y="6096"/>
                  </a:lnTo>
                  <a:lnTo>
                    <a:pt x="2011680" y="12191"/>
                  </a:lnTo>
                  <a:lnTo>
                    <a:pt x="2017776" y="12191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7139" y="2188464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4676" y="3255264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Qu</a:t>
            </a:r>
            <a:r>
              <a:rPr sz="1800" b="1" dirty="0">
                <a:latin typeface="Calibri"/>
                <a:cs typeface="Calibri"/>
              </a:rPr>
              <a:t>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87823" y="3152139"/>
            <a:ext cx="3706495" cy="539750"/>
            <a:chOff x="4687823" y="3152139"/>
            <a:chExt cx="3706495" cy="5397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3919" y="3158235"/>
              <a:ext cx="3694176" cy="527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87823" y="3152139"/>
              <a:ext cx="3706495" cy="539750"/>
            </a:xfrm>
            <a:custGeom>
              <a:avLst/>
              <a:gdLst/>
              <a:ahLst/>
              <a:cxnLst/>
              <a:rect l="l" t="t" r="r" b="b"/>
              <a:pathLst>
                <a:path w="3706495" h="539750">
                  <a:moveTo>
                    <a:pt x="370636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706368" y="539496"/>
                  </a:lnTo>
                  <a:lnTo>
                    <a:pt x="3706368" y="533400"/>
                  </a:lnTo>
                  <a:lnTo>
                    <a:pt x="12191" y="533400"/>
                  </a:lnTo>
                  <a:lnTo>
                    <a:pt x="6096" y="527304"/>
                  </a:lnTo>
                  <a:lnTo>
                    <a:pt x="12191" y="52730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3706368" y="6096"/>
                  </a:lnTo>
                  <a:lnTo>
                    <a:pt x="3706368" y="0"/>
                  </a:lnTo>
                  <a:close/>
                </a:path>
                <a:path w="3706495" h="539750">
                  <a:moveTo>
                    <a:pt x="12191" y="527304"/>
                  </a:moveTo>
                  <a:lnTo>
                    <a:pt x="6096" y="527304"/>
                  </a:lnTo>
                  <a:lnTo>
                    <a:pt x="12191" y="533400"/>
                  </a:lnTo>
                  <a:lnTo>
                    <a:pt x="12191" y="527304"/>
                  </a:lnTo>
                  <a:close/>
                </a:path>
                <a:path w="3706495" h="539750">
                  <a:moveTo>
                    <a:pt x="3694176" y="527304"/>
                  </a:moveTo>
                  <a:lnTo>
                    <a:pt x="12191" y="527304"/>
                  </a:lnTo>
                  <a:lnTo>
                    <a:pt x="12191" y="533400"/>
                  </a:lnTo>
                  <a:lnTo>
                    <a:pt x="3694176" y="533400"/>
                  </a:lnTo>
                  <a:lnTo>
                    <a:pt x="3694176" y="527304"/>
                  </a:lnTo>
                  <a:close/>
                </a:path>
                <a:path w="3706495" h="539750">
                  <a:moveTo>
                    <a:pt x="3694176" y="6096"/>
                  </a:moveTo>
                  <a:lnTo>
                    <a:pt x="3694176" y="533400"/>
                  </a:lnTo>
                  <a:lnTo>
                    <a:pt x="3700272" y="527304"/>
                  </a:lnTo>
                  <a:lnTo>
                    <a:pt x="3706368" y="527304"/>
                  </a:lnTo>
                  <a:lnTo>
                    <a:pt x="3706368" y="12192"/>
                  </a:lnTo>
                  <a:lnTo>
                    <a:pt x="3700272" y="12192"/>
                  </a:lnTo>
                  <a:lnTo>
                    <a:pt x="3694176" y="6096"/>
                  </a:lnTo>
                  <a:close/>
                </a:path>
                <a:path w="3706495" h="539750">
                  <a:moveTo>
                    <a:pt x="3706368" y="527304"/>
                  </a:moveTo>
                  <a:lnTo>
                    <a:pt x="3700272" y="527304"/>
                  </a:lnTo>
                  <a:lnTo>
                    <a:pt x="3694176" y="533400"/>
                  </a:lnTo>
                  <a:lnTo>
                    <a:pt x="3706368" y="533400"/>
                  </a:lnTo>
                  <a:lnTo>
                    <a:pt x="3706368" y="527304"/>
                  </a:lnTo>
                  <a:close/>
                </a:path>
                <a:path w="3706495" h="539750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3706495" h="539750">
                  <a:moveTo>
                    <a:pt x="3694176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3694176" y="12192"/>
                  </a:lnTo>
                  <a:lnTo>
                    <a:pt x="3694176" y="6096"/>
                  </a:lnTo>
                  <a:close/>
                </a:path>
                <a:path w="3706495" h="539750">
                  <a:moveTo>
                    <a:pt x="3706368" y="6096"/>
                  </a:moveTo>
                  <a:lnTo>
                    <a:pt x="3694176" y="6096"/>
                  </a:lnTo>
                  <a:lnTo>
                    <a:pt x="3700272" y="12192"/>
                  </a:lnTo>
                  <a:lnTo>
                    <a:pt x="3706368" y="12192"/>
                  </a:lnTo>
                  <a:lnTo>
                    <a:pt x="3706368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29147" y="3255264"/>
            <a:ext cx="182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Create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77567" y="3395979"/>
            <a:ext cx="3039110" cy="1752600"/>
            <a:chOff x="1877567" y="3395979"/>
            <a:chExt cx="3039110" cy="1752600"/>
          </a:xfrm>
        </p:grpSpPr>
        <p:sp>
          <p:nvSpPr>
            <p:cNvPr id="20" name="object 20"/>
            <p:cNvSpPr/>
            <p:nvPr/>
          </p:nvSpPr>
          <p:spPr>
            <a:xfrm>
              <a:off x="4331208" y="3395979"/>
              <a:ext cx="585470" cy="1094740"/>
            </a:xfrm>
            <a:custGeom>
              <a:avLst/>
              <a:gdLst/>
              <a:ahLst/>
              <a:cxnLst/>
              <a:rect l="l" t="t" r="r" b="b"/>
              <a:pathLst>
                <a:path w="585470" h="1094739">
                  <a:moveTo>
                    <a:pt x="585216" y="1066800"/>
                  </a:moveTo>
                  <a:lnTo>
                    <a:pt x="583069" y="1057846"/>
                  </a:lnTo>
                  <a:lnTo>
                    <a:pt x="577215" y="1050036"/>
                  </a:lnTo>
                  <a:lnTo>
                    <a:pt x="568490" y="1044511"/>
                  </a:lnTo>
                  <a:lnTo>
                    <a:pt x="557784" y="1042416"/>
                  </a:lnTo>
                  <a:lnTo>
                    <a:pt x="51816" y="1042416"/>
                  </a:lnTo>
                  <a:lnTo>
                    <a:pt x="51816" y="24384"/>
                  </a:lnTo>
                  <a:lnTo>
                    <a:pt x="49669" y="15430"/>
                  </a:lnTo>
                  <a:lnTo>
                    <a:pt x="43815" y="7620"/>
                  </a:lnTo>
                  <a:lnTo>
                    <a:pt x="35090" y="2095"/>
                  </a:lnTo>
                  <a:lnTo>
                    <a:pt x="24384" y="0"/>
                  </a:lnTo>
                  <a:lnTo>
                    <a:pt x="15430" y="2095"/>
                  </a:lnTo>
                  <a:lnTo>
                    <a:pt x="7620" y="7620"/>
                  </a:lnTo>
                  <a:lnTo>
                    <a:pt x="2095" y="15430"/>
                  </a:lnTo>
                  <a:lnTo>
                    <a:pt x="0" y="24384"/>
                  </a:lnTo>
                  <a:lnTo>
                    <a:pt x="0" y="1066800"/>
                  </a:lnTo>
                  <a:lnTo>
                    <a:pt x="2095" y="1077518"/>
                  </a:lnTo>
                  <a:lnTo>
                    <a:pt x="7620" y="1086231"/>
                  </a:lnTo>
                  <a:lnTo>
                    <a:pt x="15430" y="1092098"/>
                  </a:lnTo>
                  <a:lnTo>
                    <a:pt x="24384" y="1094232"/>
                  </a:lnTo>
                  <a:lnTo>
                    <a:pt x="557784" y="1094232"/>
                  </a:lnTo>
                  <a:lnTo>
                    <a:pt x="568490" y="1092098"/>
                  </a:lnTo>
                  <a:lnTo>
                    <a:pt x="577215" y="1086231"/>
                  </a:lnTo>
                  <a:lnTo>
                    <a:pt x="583069" y="1077518"/>
                  </a:lnTo>
                  <a:lnTo>
                    <a:pt x="585216" y="1066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711" y="4267707"/>
              <a:ext cx="2069591" cy="8747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77567" y="4261611"/>
              <a:ext cx="2085339" cy="887094"/>
            </a:xfrm>
            <a:custGeom>
              <a:avLst/>
              <a:gdLst/>
              <a:ahLst/>
              <a:cxnLst/>
              <a:rect l="l" t="t" r="r" b="b"/>
              <a:pathLst>
                <a:path w="2085339" h="887095">
                  <a:moveTo>
                    <a:pt x="2084832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84832" y="886968"/>
                  </a:lnTo>
                  <a:lnTo>
                    <a:pt x="2084832" y="880871"/>
                  </a:lnTo>
                  <a:lnTo>
                    <a:pt x="15239" y="880871"/>
                  </a:lnTo>
                  <a:lnTo>
                    <a:pt x="9143" y="874776"/>
                  </a:lnTo>
                  <a:lnTo>
                    <a:pt x="15239" y="874776"/>
                  </a:lnTo>
                  <a:lnTo>
                    <a:pt x="15239" y="12191"/>
                  </a:lnTo>
                  <a:lnTo>
                    <a:pt x="9143" y="12191"/>
                  </a:lnTo>
                  <a:lnTo>
                    <a:pt x="15239" y="6096"/>
                  </a:lnTo>
                  <a:lnTo>
                    <a:pt x="2084832" y="6096"/>
                  </a:lnTo>
                  <a:lnTo>
                    <a:pt x="2084832" y="0"/>
                  </a:lnTo>
                  <a:close/>
                </a:path>
                <a:path w="2085339" h="887095">
                  <a:moveTo>
                    <a:pt x="15239" y="874776"/>
                  </a:moveTo>
                  <a:lnTo>
                    <a:pt x="9143" y="874776"/>
                  </a:lnTo>
                  <a:lnTo>
                    <a:pt x="15239" y="880871"/>
                  </a:lnTo>
                  <a:lnTo>
                    <a:pt x="15239" y="874776"/>
                  </a:lnTo>
                  <a:close/>
                </a:path>
                <a:path w="2085339" h="887095">
                  <a:moveTo>
                    <a:pt x="2072640" y="874776"/>
                  </a:moveTo>
                  <a:lnTo>
                    <a:pt x="15239" y="874776"/>
                  </a:lnTo>
                  <a:lnTo>
                    <a:pt x="15239" y="880871"/>
                  </a:lnTo>
                  <a:lnTo>
                    <a:pt x="2072640" y="880871"/>
                  </a:lnTo>
                  <a:lnTo>
                    <a:pt x="2072640" y="87477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2072640" y="880871"/>
                  </a:lnTo>
                  <a:lnTo>
                    <a:pt x="2078735" y="874776"/>
                  </a:lnTo>
                  <a:lnTo>
                    <a:pt x="2084832" y="874776"/>
                  </a:lnTo>
                  <a:lnTo>
                    <a:pt x="2084832" y="12191"/>
                  </a:lnTo>
                  <a:lnTo>
                    <a:pt x="2078735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874776"/>
                  </a:moveTo>
                  <a:lnTo>
                    <a:pt x="2078735" y="874776"/>
                  </a:lnTo>
                  <a:lnTo>
                    <a:pt x="2072640" y="880871"/>
                  </a:lnTo>
                  <a:lnTo>
                    <a:pt x="2084832" y="880871"/>
                  </a:lnTo>
                  <a:lnTo>
                    <a:pt x="2084832" y="874776"/>
                  </a:lnTo>
                  <a:close/>
                </a:path>
                <a:path w="2085339" h="887095">
                  <a:moveTo>
                    <a:pt x="15239" y="6096"/>
                  </a:moveTo>
                  <a:lnTo>
                    <a:pt x="9143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15239" y="6096"/>
                  </a:lnTo>
                  <a:lnTo>
                    <a:pt x="15239" y="12191"/>
                  </a:lnTo>
                  <a:lnTo>
                    <a:pt x="2072640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6096"/>
                  </a:moveTo>
                  <a:lnTo>
                    <a:pt x="2072640" y="6096"/>
                  </a:lnTo>
                  <a:lnTo>
                    <a:pt x="2078735" y="12191"/>
                  </a:lnTo>
                  <a:lnTo>
                    <a:pt x="2084832" y="12191"/>
                  </a:lnTo>
                  <a:lnTo>
                    <a:pt x="2084832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50667" y="4401311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ess 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43783" y="3700779"/>
            <a:ext cx="5550535" cy="1981200"/>
            <a:chOff x="2843783" y="3700779"/>
            <a:chExt cx="5550535" cy="1981200"/>
          </a:xfrm>
        </p:grpSpPr>
        <p:sp>
          <p:nvSpPr>
            <p:cNvPr id="25" name="object 25"/>
            <p:cNvSpPr/>
            <p:nvPr/>
          </p:nvSpPr>
          <p:spPr>
            <a:xfrm>
              <a:off x="2843784" y="3700779"/>
              <a:ext cx="152400" cy="1981200"/>
            </a:xfrm>
            <a:custGeom>
              <a:avLst/>
              <a:gdLst/>
              <a:ahLst/>
              <a:cxnLst/>
              <a:rect l="l" t="t" r="r" b="b"/>
              <a:pathLst>
                <a:path w="152400" h="1981200">
                  <a:moveTo>
                    <a:pt x="152400" y="1728216"/>
                  </a:moveTo>
                  <a:lnTo>
                    <a:pt x="100584" y="1796618"/>
                  </a:lnTo>
                  <a:lnTo>
                    <a:pt x="76200" y="1828800"/>
                  </a:lnTo>
                  <a:lnTo>
                    <a:pt x="100571" y="1796618"/>
                  </a:lnTo>
                  <a:lnTo>
                    <a:pt x="100584" y="1447800"/>
                  </a:lnTo>
                  <a:lnTo>
                    <a:pt x="51816" y="1447800"/>
                  </a:lnTo>
                  <a:lnTo>
                    <a:pt x="51816" y="1796618"/>
                  </a:lnTo>
                  <a:lnTo>
                    <a:pt x="0" y="1728216"/>
                  </a:lnTo>
                  <a:lnTo>
                    <a:pt x="76200" y="1981200"/>
                  </a:lnTo>
                  <a:lnTo>
                    <a:pt x="122097" y="1828800"/>
                  </a:lnTo>
                  <a:lnTo>
                    <a:pt x="152400" y="1728216"/>
                  </a:lnTo>
                  <a:close/>
                </a:path>
                <a:path w="152400" h="1981200">
                  <a:moveTo>
                    <a:pt x="152400" y="280416"/>
                  </a:moveTo>
                  <a:lnTo>
                    <a:pt x="100584" y="348818"/>
                  </a:lnTo>
                  <a:lnTo>
                    <a:pt x="76200" y="381000"/>
                  </a:lnTo>
                  <a:lnTo>
                    <a:pt x="100571" y="348818"/>
                  </a:lnTo>
                  <a:lnTo>
                    <a:pt x="100584" y="0"/>
                  </a:lnTo>
                  <a:lnTo>
                    <a:pt x="51816" y="0"/>
                  </a:lnTo>
                  <a:lnTo>
                    <a:pt x="51816" y="348818"/>
                  </a:lnTo>
                  <a:lnTo>
                    <a:pt x="0" y="280416"/>
                  </a:lnTo>
                  <a:lnTo>
                    <a:pt x="76200" y="533400"/>
                  </a:lnTo>
                  <a:lnTo>
                    <a:pt x="122097" y="381000"/>
                  </a:lnTo>
                  <a:lnTo>
                    <a:pt x="152400" y="280416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3919" y="4212843"/>
              <a:ext cx="3694176" cy="52730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87823" y="4206747"/>
              <a:ext cx="3706495" cy="539750"/>
            </a:xfrm>
            <a:custGeom>
              <a:avLst/>
              <a:gdLst/>
              <a:ahLst/>
              <a:cxnLst/>
              <a:rect l="l" t="t" r="r" b="b"/>
              <a:pathLst>
                <a:path w="3706495" h="539750">
                  <a:moveTo>
                    <a:pt x="370636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706368" y="539495"/>
                  </a:lnTo>
                  <a:lnTo>
                    <a:pt x="3706368" y="533400"/>
                  </a:lnTo>
                  <a:lnTo>
                    <a:pt x="12191" y="533400"/>
                  </a:lnTo>
                  <a:lnTo>
                    <a:pt x="6096" y="527303"/>
                  </a:lnTo>
                  <a:lnTo>
                    <a:pt x="12191" y="52730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3706368" y="6096"/>
                  </a:lnTo>
                  <a:lnTo>
                    <a:pt x="3706368" y="0"/>
                  </a:lnTo>
                  <a:close/>
                </a:path>
                <a:path w="3706495" h="539750">
                  <a:moveTo>
                    <a:pt x="12191" y="527303"/>
                  </a:moveTo>
                  <a:lnTo>
                    <a:pt x="6096" y="527303"/>
                  </a:lnTo>
                  <a:lnTo>
                    <a:pt x="12191" y="533400"/>
                  </a:lnTo>
                  <a:lnTo>
                    <a:pt x="12191" y="527303"/>
                  </a:lnTo>
                  <a:close/>
                </a:path>
                <a:path w="3706495" h="539750">
                  <a:moveTo>
                    <a:pt x="3694176" y="527303"/>
                  </a:moveTo>
                  <a:lnTo>
                    <a:pt x="12191" y="527303"/>
                  </a:lnTo>
                  <a:lnTo>
                    <a:pt x="12191" y="533400"/>
                  </a:lnTo>
                  <a:lnTo>
                    <a:pt x="3694176" y="533400"/>
                  </a:lnTo>
                  <a:lnTo>
                    <a:pt x="3694176" y="527303"/>
                  </a:lnTo>
                  <a:close/>
                </a:path>
                <a:path w="3706495" h="539750">
                  <a:moveTo>
                    <a:pt x="3694176" y="6096"/>
                  </a:moveTo>
                  <a:lnTo>
                    <a:pt x="3694176" y="533400"/>
                  </a:lnTo>
                  <a:lnTo>
                    <a:pt x="3700272" y="527303"/>
                  </a:lnTo>
                  <a:lnTo>
                    <a:pt x="3706368" y="527303"/>
                  </a:lnTo>
                  <a:lnTo>
                    <a:pt x="3706368" y="12191"/>
                  </a:lnTo>
                  <a:lnTo>
                    <a:pt x="3700272" y="12191"/>
                  </a:lnTo>
                  <a:lnTo>
                    <a:pt x="3694176" y="6096"/>
                  </a:lnTo>
                  <a:close/>
                </a:path>
                <a:path w="3706495" h="539750">
                  <a:moveTo>
                    <a:pt x="3706368" y="527303"/>
                  </a:moveTo>
                  <a:lnTo>
                    <a:pt x="3700272" y="527303"/>
                  </a:lnTo>
                  <a:lnTo>
                    <a:pt x="3694176" y="533400"/>
                  </a:lnTo>
                  <a:lnTo>
                    <a:pt x="3706368" y="533400"/>
                  </a:lnTo>
                  <a:lnTo>
                    <a:pt x="3706368" y="527303"/>
                  </a:lnTo>
                  <a:close/>
                </a:path>
                <a:path w="3706495" h="539750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3706495" h="539750">
                  <a:moveTo>
                    <a:pt x="3694176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3694176" y="12191"/>
                  </a:lnTo>
                  <a:lnTo>
                    <a:pt x="3694176" y="6096"/>
                  </a:lnTo>
                  <a:close/>
                </a:path>
                <a:path w="3706495" h="539750">
                  <a:moveTo>
                    <a:pt x="3706368" y="6096"/>
                  </a:moveTo>
                  <a:lnTo>
                    <a:pt x="3694176" y="6096"/>
                  </a:lnTo>
                  <a:lnTo>
                    <a:pt x="3700272" y="12191"/>
                  </a:lnTo>
                  <a:lnTo>
                    <a:pt x="3706368" y="12191"/>
                  </a:lnTo>
                  <a:lnTo>
                    <a:pt x="3706368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92571" y="4309871"/>
            <a:ext cx="189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Query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37826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Stage</a:t>
            </a:r>
            <a:r>
              <a:rPr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2:</a:t>
            </a:r>
            <a:r>
              <a:rPr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Query</a:t>
            </a: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89392" y="424180"/>
            <a:ext cx="1828800" cy="6096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654300" y="5857002"/>
            <a:ext cx="5308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86711" y="5730747"/>
            <a:ext cx="2066925" cy="561340"/>
            <a:chOff x="1886711" y="5730747"/>
            <a:chExt cx="2066925" cy="5613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807" y="5736843"/>
              <a:ext cx="2054351" cy="548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6711" y="5730747"/>
              <a:ext cx="2066925" cy="561340"/>
            </a:xfrm>
            <a:custGeom>
              <a:avLst/>
              <a:gdLst/>
              <a:ahLst/>
              <a:cxnLst/>
              <a:rect l="l" t="t" r="r" b="b"/>
              <a:pathLst>
                <a:path w="2066925" h="561339">
                  <a:moveTo>
                    <a:pt x="2066543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066543" y="560832"/>
                  </a:lnTo>
                  <a:lnTo>
                    <a:pt x="2066543" y="554735"/>
                  </a:lnTo>
                  <a:lnTo>
                    <a:pt x="12192" y="554735"/>
                  </a:lnTo>
                  <a:lnTo>
                    <a:pt x="6095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2066543" y="6095"/>
                  </a:lnTo>
                  <a:lnTo>
                    <a:pt x="2066543" y="0"/>
                  </a:lnTo>
                  <a:close/>
                </a:path>
                <a:path w="2066925" h="561339">
                  <a:moveTo>
                    <a:pt x="12192" y="548639"/>
                  </a:moveTo>
                  <a:lnTo>
                    <a:pt x="6095" y="548639"/>
                  </a:lnTo>
                  <a:lnTo>
                    <a:pt x="12192" y="554735"/>
                  </a:lnTo>
                  <a:lnTo>
                    <a:pt x="12192" y="548639"/>
                  </a:lnTo>
                  <a:close/>
                </a:path>
                <a:path w="2066925" h="561339">
                  <a:moveTo>
                    <a:pt x="2054352" y="548639"/>
                  </a:moveTo>
                  <a:lnTo>
                    <a:pt x="12192" y="548639"/>
                  </a:lnTo>
                  <a:lnTo>
                    <a:pt x="12192" y="554735"/>
                  </a:lnTo>
                  <a:lnTo>
                    <a:pt x="2054352" y="554735"/>
                  </a:lnTo>
                  <a:lnTo>
                    <a:pt x="2054352" y="548639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2054352" y="554735"/>
                  </a:lnTo>
                  <a:lnTo>
                    <a:pt x="2060448" y="548639"/>
                  </a:lnTo>
                  <a:lnTo>
                    <a:pt x="2066543" y="548639"/>
                  </a:lnTo>
                  <a:lnTo>
                    <a:pt x="2066543" y="12191"/>
                  </a:lnTo>
                  <a:lnTo>
                    <a:pt x="2060448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548639"/>
                  </a:moveTo>
                  <a:lnTo>
                    <a:pt x="2060448" y="548639"/>
                  </a:lnTo>
                  <a:lnTo>
                    <a:pt x="2054352" y="554735"/>
                  </a:lnTo>
                  <a:lnTo>
                    <a:pt x="2066543" y="554735"/>
                  </a:lnTo>
                  <a:lnTo>
                    <a:pt x="2066543" y="548639"/>
                  </a:lnTo>
                  <a:close/>
                </a:path>
                <a:path w="2066925" h="561339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066925" h="561339">
                  <a:moveTo>
                    <a:pt x="205435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2054352" y="12191"/>
                  </a:lnTo>
                  <a:lnTo>
                    <a:pt x="2054352" y="6095"/>
                  </a:lnTo>
                  <a:close/>
                </a:path>
                <a:path w="2066925" h="561339">
                  <a:moveTo>
                    <a:pt x="2066543" y="6095"/>
                  </a:moveTo>
                  <a:lnTo>
                    <a:pt x="2054352" y="6095"/>
                  </a:lnTo>
                  <a:lnTo>
                    <a:pt x="2060448" y="12191"/>
                  </a:lnTo>
                  <a:lnTo>
                    <a:pt x="2066543" y="12191"/>
                  </a:lnTo>
                  <a:lnTo>
                    <a:pt x="2066543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4300" y="5846064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3288" y="3170427"/>
            <a:ext cx="1996439" cy="530860"/>
            <a:chOff x="1923288" y="3170427"/>
            <a:chExt cx="1996439" cy="5308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9384" y="3176523"/>
              <a:ext cx="1984247" cy="5181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23288" y="3170427"/>
              <a:ext cx="1996439" cy="530860"/>
            </a:xfrm>
            <a:custGeom>
              <a:avLst/>
              <a:gdLst/>
              <a:ahLst/>
              <a:cxnLst/>
              <a:rect l="l" t="t" r="r" b="b"/>
              <a:pathLst>
                <a:path w="1996439" h="530860">
                  <a:moveTo>
                    <a:pt x="1996439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996439" y="530351"/>
                  </a:lnTo>
                  <a:lnTo>
                    <a:pt x="1996439" y="524256"/>
                  </a:lnTo>
                  <a:lnTo>
                    <a:pt x="12192" y="524256"/>
                  </a:lnTo>
                  <a:lnTo>
                    <a:pt x="6095" y="518160"/>
                  </a:lnTo>
                  <a:lnTo>
                    <a:pt x="12192" y="518160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96439" y="6096"/>
                  </a:lnTo>
                  <a:lnTo>
                    <a:pt x="1996439" y="0"/>
                  </a:lnTo>
                  <a:close/>
                </a:path>
                <a:path w="1996439" h="530860">
                  <a:moveTo>
                    <a:pt x="12192" y="518160"/>
                  </a:moveTo>
                  <a:lnTo>
                    <a:pt x="6095" y="518160"/>
                  </a:lnTo>
                  <a:lnTo>
                    <a:pt x="12192" y="524256"/>
                  </a:lnTo>
                  <a:lnTo>
                    <a:pt x="12192" y="518160"/>
                  </a:lnTo>
                  <a:close/>
                </a:path>
                <a:path w="1996439" h="530860">
                  <a:moveTo>
                    <a:pt x="1984248" y="518160"/>
                  </a:moveTo>
                  <a:lnTo>
                    <a:pt x="12192" y="518160"/>
                  </a:lnTo>
                  <a:lnTo>
                    <a:pt x="12192" y="524256"/>
                  </a:lnTo>
                  <a:lnTo>
                    <a:pt x="1984248" y="524256"/>
                  </a:lnTo>
                  <a:lnTo>
                    <a:pt x="1984248" y="518160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984248" y="524256"/>
                  </a:lnTo>
                  <a:lnTo>
                    <a:pt x="1990344" y="518160"/>
                  </a:lnTo>
                  <a:lnTo>
                    <a:pt x="1996439" y="518160"/>
                  </a:lnTo>
                  <a:lnTo>
                    <a:pt x="1996439" y="12192"/>
                  </a:lnTo>
                  <a:lnTo>
                    <a:pt x="1990344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518160"/>
                  </a:moveTo>
                  <a:lnTo>
                    <a:pt x="1990344" y="518160"/>
                  </a:lnTo>
                  <a:lnTo>
                    <a:pt x="1984248" y="524256"/>
                  </a:lnTo>
                  <a:lnTo>
                    <a:pt x="1996439" y="524256"/>
                  </a:lnTo>
                  <a:lnTo>
                    <a:pt x="1996439" y="518160"/>
                  </a:lnTo>
                  <a:close/>
                </a:path>
                <a:path w="1996439" h="530860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84248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6096"/>
                  </a:moveTo>
                  <a:lnTo>
                    <a:pt x="1984248" y="6096"/>
                  </a:lnTo>
                  <a:lnTo>
                    <a:pt x="1990344" y="12192"/>
                  </a:lnTo>
                  <a:lnTo>
                    <a:pt x="1996439" y="12192"/>
                  </a:lnTo>
                  <a:lnTo>
                    <a:pt x="1996439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14676" y="327050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Qu</a:t>
            </a:r>
            <a:r>
              <a:rPr sz="1800" b="1" dirty="0">
                <a:latin typeface="Calibri"/>
                <a:cs typeface="Calibri"/>
              </a:rPr>
              <a:t>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91711" y="3444747"/>
            <a:ext cx="5135880" cy="1313815"/>
            <a:chOff x="3791711" y="3444747"/>
            <a:chExt cx="5135880" cy="1313815"/>
          </a:xfrm>
        </p:grpSpPr>
        <p:sp>
          <p:nvSpPr>
            <p:cNvPr id="12" name="object 12"/>
            <p:cNvSpPr/>
            <p:nvPr/>
          </p:nvSpPr>
          <p:spPr>
            <a:xfrm>
              <a:off x="3791712" y="3676395"/>
              <a:ext cx="1173480" cy="1082040"/>
            </a:xfrm>
            <a:custGeom>
              <a:avLst/>
              <a:gdLst/>
              <a:ahLst/>
              <a:cxnLst/>
              <a:rect l="l" t="t" r="r" b="b"/>
              <a:pathLst>
                <a:path w="1173479" h="1082039">
                  <a:moveTo>
                    <a:pt x="1173480" y="1033272"/>
                  </a:moveTo>
                  <a:lnTo>
                    <a:pt x="582409" y="1033272"/>
                  </a:lnTo>
                  <a:lnTo>
                    <a:pt x="586587" y="1025702"/>
                  </a:lnTo>
                  <a:lnTo>
                    <a:pt x="588264" y="1014984"/>
                  </a:lnTo>
                  <a:lnTo>
                    <a:pt x="588264" y="51816"/>
                  </a:lnTo>
                  <a:lnTo>
                    <a:pt x="1097280" y="51816"/>
                  </a:lnTo>
                  <a:lnTo>
                    <a:pt x="1107516" y="49682"/>
                  </a:lnTo>
                  <a:lnTo>
                    <a:pt x="1115187" y="43815"/>
                  </a:lnTo>
                  <a:lnTo>
                    <a:pt x="1119987" y="35102"/>
                  </a:lnTo>
                  <a:lnTo>
                    <a:pt x="1121664" y="24384"/>
                  </a:lnTo>
                  <a:lnTo>
                    <a:pt x="1119987" y="15443"/>
                  </a:lnTo>
                  <a:lnTo>
                    <a:pt x="1115187" y="7632"/>
                  </a:lnTo>
                  <a:lnTo>
                    <a:pt x="1107516" y="2108"/>
                  </a:lnTo>
                  <a:lnTo>
                    <a:pt x="1097280" y="0"/>
                  </a:lnTo>
                  <a:lnTo>
                    <a:pt x="563880" y="0"/>
                  </a:lnTo>
                  <a:lnTo>
                    <a:pt x="553631" y="2108"/>
                  </a:lnTo>
                  <a:lnTo>
                    <a:pt x="545960" y="7632"/>
                  </a:lnTo>
                  <a:lnTo>
                    <a:pt x="541159" y="15443"/>
                  </a:lnTo>
                  <a:lnTo>
                    <a:pt x="539496" y="24384"/>
                  </a:lnTo>
                  <a:lnTo>
                    <a:pt x="539496" y="1014984"/>
                  </a:lnTo>
                  <a:lnTo>
                    <a:pt x="541159" y="1025702"/>
                  </a:lnTo>
                  <a:lnTo>
                    <a:pt x="545338" y="1033272"/>
                  </a:lnTo>
                  <a:lnTo>
                    <a:pt x="0" y="1033272"/>
                  </a:lnTo>
                  <a:lnTo>
                    <a:pt x="0" y="1082040"/>
                  </a:lnTo>
                  <a:lnTo>
                    <a:pt x="1173480" y="1082040"/>
                  </a:lnTo>
                  <a:lnTo>
                    <a:pt x="1173480" y="1033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3919" y="3450843"/>
              <a:ext cx="4227576" cy="527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87823" y="3444747"/>
              <a:ext cx="4239895" cy="539750"/>
            </a:xfrm>
            <a:custGeom>
              <a:avLst/>
              <a:gdLst/>
              <a:ahLst/>
              <a:cxnLst/>
              <a:rect l="l" t="t" r="r" b="b"/>
              <a:pathLst>
                <a:path w="4239895" h="539750">
                  <a:moveTo>
                    <a:pt x="423976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239768" y="539496"/>
                  </a:lnTo>
                  <a:lnTo>
                    <a:pt x="4239768" y="533400"/>
                  </a:lnTo>
                  <a:lnTo>
                    <a:pt x="12191" y="533400"/>
                  </a:lnTo>
                  <a:lnTo>
                    <a:pt x="6096" y="527303"/>
                  </a:lnTo>
                  <a:lnTo>
                    <a:pt x="12191" y="52730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4239768" y="6096"/>
                  </a:lnTo>
                  <a:lnTo>
                    <a:pt x="4239768" y="0"/>
                  </a:lnTo>
                  <a:close/>
                </a:path>
                <a:path w="4239895" h="539750">
                  <a:moveTo>
                    <a:pt x="12191" y="527303"/>
                  </a:moveTo>
                  <a:lnTo>
                    <a:pt x="6096" y="527303"/>
                  </a:lnTo>
                  <a:lnTo>
                    <a:pt x="12191" y="533400"/>
                  </a:lnTo>
                  <a:lnTo>
                    <a:pt x="12191" y="527303"/>
                  </a:lnTo>
                  <a:close/>
                </a:path>
                <a:path w="4239895" h="539750">
                  <a:moveTo>
                    <a:pt x="4227576" y="527303"/>
                  </a:moveTo>
                  <a:lnTo>
                    <a:pt x="12191" y="527303"/>
                  </a:lnTo>
                  <a:lnTo>
                    <a:pt x="12191" y="533400"/>
                  </a:lnTo>
                  <a:lnTo>
                    <a:pt x="4227576" y="533400"/>
                  </a:lnTo>
                  <a:lnTo>
                    <a:pt x="4227576" y="527303"/>
                  </a:lnTo>
                  <a:close/>
                </a:path>
                <a:path w="4239895" h="539750">
                  <a:moveTo>
                    <a:pt x="4227576" y="6096"/>
                  </a:moveTo>
                  <a:lnTo>
                    <a:pt x="4227576" y="533400"/>
                  </a:lnTo>
                  <a:lnTo>
                    <a:pt x="4233672" y="527303"/>
                  </a:lnTo>
                  <a:lnTo>
                    <a:pt x="4239768" y="527303"/>
                  </a:lnTo>
                  <a:lnTo>
                    <a:pt x="4239768" y="12191"/>
                  </a:lnTo>
                  <a:lnTo>
                    <a:pt x="4233672" y="12191"/>
                  </a:lnTo>
                  <a:lnTo>
                    <a:pt x="4227576" y="6096"/>
                  </a:lnTo>
                  <a:close/>
                </a:path>
                <a:path w="4239895" h="539750">
                  <a:moveTo>
                    <a:pt x="4239768" y="527303"/>
                  </a:moveTo>
                  <a:lnTo>
                    <a:pt x="4233672" y="527303"/>
                  </a:lnTo>
                  <a:lnTo>
                    <a:pt x="4227576" y="533400"/>
                  </a:lnTo>
                  <a:lnTo>
                    <a:pt x="4239768" y="533400"/>
                  </a:lnTo>
                  <a:lnTo>
                    <a:pt x="4239768" y="527303"/>
                  </a:lnTo>
                  <a:close/>
                </a:path>
                <a:path w="4239895" h="539750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4239895" h="539750">
                  <a:moveTo>
                    <a:pt x="4227576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4227576" y="12191"/>
                  </a:lnTo>
                  <a:lnTo>
                    <a:pt x="4227576" y="6096"/>
                  </a:lnTo>
                  <a:close/>
                </a:path>
                <a:path w="4239895" h="539750">
                  <a:moveTo>
                    <a:pt x="4239768" y="6096"/>
                  </a:moveTo>
                  <a:lnTo>
                    <a:pt x="4227576" y="6096"/>
                  </a:lnTo>
                  <a:lnTo>
                    <a:pt x="4233672" y="12191"/>
                  </a:lnTo>
                  <a:lnTo>
                    <a:pt x="4239768" y="12191"/>
                  </a:lnTo>
                  <a:lnTo>
                    <a:pt x="4239768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53532" y="3547871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Step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through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77567" y="4292091"/>
            <a:ext cx="2085339" cy="887094"/>
            <a:chOff x="1877567" y="4292091"/>
            <a:chExt cx="2085339" cy="88709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711" y="4298187"/>
              <a:ext cx="2069591" cy="8747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77567" y="4292091"/>
              <a:ext cx="2085339" cy="887094"/>
            </a:xfrm>
            <a:custGeom>
              <a:avLst/>
              <a:gdLst/>
              <a:ahLst/>
              <a:cxnLst/>
              <a:rect l="l" t="t" r="r" b="b"/>
              <a:pathLst>
                <a:path w="2085339" h="887095">
                  <a:moveTo>
                    <a:pt x="2084832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84832" y="886968"/>
                  </a:lnTo>
                  <a:lnTo>
                    <a:pt x="2084832" y="880872"/>
                  </a:lnTo>
                  <a:lnTo>
                    <a:pt x="15239" y="880872"/>
                  </a:lnTo>
                  <a:lnTo>
                    <a:pt x="9144" y="874776"/>
                  </a:lnTo>
                  <a:lnTo>
                    <a:pt x="15239" y="874776"/>
                  </a:lnTo>
                  <a:lnTo>
                    <a:pt x="15239" y="12192"/>
                  </a:lnTo>
                  <a:lnTo>
                    <a:pt x="9143" y="12192"/>
                  </a:lnTo>
                  <a:lnTo>
                    <a:pt x="15239" y="6096"/>
                  </a:lnTo>
                  <a:lnTo>
                    <a:pt x="2084832" y="6096"/>
                  </a:lnTo>
                  <a:lnTo>
                    <a:pt x="2084832" y="0"/>
                  </a:lnTo>
                  <a:close/>
                </a:path>
                <a:path w="2085339" h="887095">
                  <a:moveTo>
                    <a:pt x="15239" y="874776"/>
                  </a:moveTo>
                  <a:lnTo>
                    <a:pt x="9144" y="874776"/>
                  </a:lnTo>
                  <a:lnTo>
                    <a:pt x="15239" y="880872"/>
                  </a:lnTo>
                  <a:lnTo>
                    <a:pt x="15239" y="874776"/>
                  </a:lnTo>
                  <a:close/>
                </a:path>
                <a:path w="2085339" h="887095">
                  <a:moveTo>
                    <a:pt x="2072640" y="874776"/>
                  </a:moveTo>
                  <a:lnTo>
                    <a:pt x="15239" y="874776"/>
                  </a:lnTo>
                  <a:lnTo>
                    <a:pt x="15239" y="880872"/>
                  </a:lnTo>
                  <a:lnTo>
                    <a:pt x="2072640" y="880872"/>
                  </a:lnTo>
                  <a:lnTo>
                    <a:pt x="2072640" y="87477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2072640" y="880872"/>
                  </a:lnTo>
                  <a:lnTo>
                    <a:pt x="2078735" y="874776"/>
                  </a:lnTo>
                  <a:lnTo>
                    <a:pt x="2084832" y="874776"/>
                  </a:lnTo>
                  <a:lnTo>
                    <a:pt x="2084832" y="12192"/>
                  </a:lnTo>
                  <a:lnTo>
                    <a:pt x="2078735" y="12192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874776"/>
                  </a:moveTo>
                  <a:lnTo>
                    <a:pt x="2078735" y="874776"/>
                  </a:lnTo>
                  <a:lnTo>
                    <a:pt x="2072640" y="880872"/>
                  </a:lnTo>
                  <a:lnTo>
                    <a:pt x="2084832" y="880872"/>
                  </a:lnTo>
                  <a:lnTo>
                    <a:pt x="2084832" y="874776"/>
                  </a:lnTo>
                  <a:close/>
                </a:path>
                <a:path w="2085339" h="887095">
                  <a:moveTo>
                    <a:pt x="15239" y="6096"/>
                  </a:moveTo>
                  <a:lnTo>
                    <a:pt x="9143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15239" y="6096"/>
                  </a:lnTo>
                  <a:lnTo>
                    <a:pt x="15239" y="12192"/>
                  </a:lnTo>
                  <a:lnTo>
                    <a:pt x="2072640" y="12192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6096"/>
                  </a:moveTo>
                  <a:lnTo>
                    <a:pt x="2072640" y="6096"/>
                  </a:lnTo>
                  <a:lnTo>
                    <a:pt x="2078735" y="12192"/>
                  </a:lnTo>
                  <a:lnTo>
                    <a:pt x="2084832" y="12192"/>
                  </a:lnTo>
                  <a:lnTo>
                    <a:pt x="2084832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50667" y="4431792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ess 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43783" y="2597404"/>
            <a:ext cx="6083935" cy="3084830"/>
            <a:chOff x="2843783" y="2597404"/>
            <a:chExt cx="6083935" cy="3084830"/>
          </a:xfrm>
        </p:grpSpPr>
        <p:sp>
          <p:nvSpPr>
            <p:cNvPr id="21" name="object 21"/>
            <p:cNvSpPr/>
            <p:nvPr/>
          </p:nvSpPr>
          <p:spPr>
            <a:xfrm>
              <a:off x="2843784" y="2597403"/>
              <a:ext cx="152400" cy="3084830"/>
            </a:xfrm>
            <a:custGeom>
              <a:avLst/>
              <a:gdLst/>
              <a:ahLst/>
              <a:cxnLst/>
              <a:rect l="l" t="t" r="r" b="b"/>
              <a:pathLst>
                <a:path w="152400" h="3084829">
                  <a:moveTo>
                    <a:pt x="152400" y="2831592"/>
                  </a:moveTo>
                  <a:lnTo>
                    <a:pt x="100584" y="2899994"/>
                  </a:lnTo>
                  <a:lnTo>
                    <a:pt x="76200" y="2932176"/>
                  </a:lnTo>
                  <a:lnTo>
                    <a:pt x="100571" y="2899994"/>
                  </a:lnTo>
                  <a:lnTo>
                    <a:pt x="100584" y="2551176"/>
                  </a:lnTo>
                  <a:lnTo>
                    <a:pt x="51816" y="2551176"/>
                  </a:lnTo>
                  <a:lnTo>
                    <a:pt x="51816" y="2899994"/>
                  </a:lnTo>
                  <a:lnTo>
                    <a:pt x="0" y="2831592"/>
                  </a:lnTo>
                  <a:lnTo>
                    <a:pt x="76200" y="3084576"/>
                  </a:lnTo>
                  <a:lnTo>
                    <a:pt x="122097" y="2932176"/>
                  </a:lnTo>
                  <a:lnTo>
                    <a:pt x="152400" y="2831592"/>
                  </a:lnTo>
                  <a:close/>
                </a:path>
                <a:path w="152400" h="3084829">
                  <a:moveTo>
                    <a:pt x="152400" y="1383792"/>
                  </a:moveTo>
                  <a:lnTo>
                    <a:pt x="100584" y="1452194"/>
                  </a:lnTo>
                  <a:lnTo>
                    <a:pt x="76200" y="1484376"/>
                  </a:lnTo>
                  <a:lnTo>
                    <a:pt x="100571" y="1452194"/>
                  </a:lnTo>
                  <a:lnTo>
                    <a:pt x="100584" y="1103376"/>
                  </a:lnTo>
                  <a:lnTo>
                    <a:pt x="51816" y="1103376"/>
                  </a:lnTo>
                  <a:lnTo>
                    <a:pt x="51816" y="1452194"/>
                  </a:lnTo>
                  <a:lnTo>
                    <a:pt x="0" y="1383792"/>
                  </a:lnTo>
                  <a:lnTo>
                    <a:pt x="76200" y="1636776"/>
                  </a:lnTo>
                  <a:lnTo>
                    <a:pt x="122097" y="1484376"/>
                  </a:lnTo>
                  <a:lnTo>
                    <a:pt x="152400" y="1383792"/>
                  </a:lnTo>
                  <a:close/>
                </a:path>
                <a:path w="152400" h="3084829">
                  <a:moveTo>
                    <a:pt x="152400" y="280416"/>
                  </a:moveTo>
                  <a:lnTo>
                    <a:pt x="100584" y="348818"/>
                  </a:lnTo>
                  <a:lnTo>
                    <a:pt x="76200" y="381000"/>
                  </a:lnTo>
                  <a:lnTo>
                    <a:pt x="100571" y="348818"/>
                  </a:lnTo>
                  <a:lnTo>
                    <a:pt x="100584" y="0"/>
                  </a:lnTo>
                  <a:lnTo>
                    <a:pt x="51816" y="0"/>
                  </a:lnTo>
                  <a:lnTo>
                    <a:pt x="51816" y="348818"/>
                  </a:lnTo>
                  <a:lnTo>
                    <a:pt x="0" y="280416"/>
                  </a:lnTo>
                  <a:lnTo>
                    <a:pt x="76200" y="533400"/>
                  </a:lnTo>
                  <a:lnTo>
                    <a:pt x="122097" y="381000"/>
                  </a:lnTo>
                  <a:lnTo>
                    <a:pt x="152400" y="280416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3919" y="4267708"/>
              <a:ext cx="4227576" cy="9326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87823" y="4261611"/>
              <a:ext cx="4239895" cy="944880"/>
            </a:xfrm>
            <a:custGeom>
              <a:avLst/>
              <a:gdLst/>
              <a:ahLst/>
              <a:cxnLst/>
              <a:rect l="l" t="t" r="r" b="b"/>
              <a:pathLst>
                <a:path w="4239895" h="944879">
                  <a:moveTo>
                    <a:pt x="4239768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4239768" y="944880"/>
                  </a:lnTo>
                  <a:lnTo>
                    <a:pt x="4239768" y="938783"/>
                  </a:lnTo>
                  <a:lnTo>
                    <a:pt x="12191" y="938783"/>
                  </a:lnTo>
                  <a:lnTo>
                    <a:pt x="6096" y="932688"/>
                  </a:lnTo>
                  <a:lnTo>
                    <a:pt x="12191" y="932688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4239768" y="6096"/>
                  </a:lnTo>
                  <a:lnTo>
                    <a:pt x="4239768" y="0"/>
                  </a:lnTo>
                  <a:close/>
                </a:path>
                <a:path w="4239895" h="944879">
                  <a:moveTo>
                    <a:pt x="12191" y="932688"/>
                  </a:moveTo>
                  <a:lnTo>
                    <a:pt x="6096" y="932688"/>
                  </a:lnTo>
                  <a:lnTo>
                    <a:pt x="12191" y="938783"/>
                  </a:lnTo>
                  <a:lnTo>
                    <a:pt x="12191" y="932688"/>
                  </a:lnTo>
                  <a:close/>
                </a:path>
                <a:path w="4239895" h="944879">
                  <a:moveTo>
                    <a:pt x="4227576" y="932688"/>
                  </a:moveTo>
                  <a:lnTo>
                    <a:pt x="12191" y="932688"/>
                  </a:lnTo>
                  <a:lnTo>
                    <a:pt x="12191" y="938783"/>
                  </a:lnTo>
                  <a:lnTo>
                    <a:pt x="4227576" y="938783"/>
                  </a:lnTo>
                  <a:lnTo>
                    <a:pt x="4227576" y="932688"/>
                  </a:lnTo>
                  <a:close/>
                </a:path>
                <a:path w="4239895" h="944879">
                  <a:moveTo>
                    <a:pt x="4227576" y="6096"/>
                  </a:moveTo>
                  <a:lnTo>
                    <a:pt x="4227576" y="938783"/>
                  </a:lnTo>
                  <a:lnTo>
                    <a:pt x="4233672" y="932688"/>
                  </a:lnTo>
                  <a:lnTo>
                    <a:pt x="4239768" y="932688"/>
                  </a:lnTo>
                  <a:lnTo>
                    <a:pt x="4239768" y="12191"/>
                  </a:lnTo>
                  <a:lnTo>
                    <a:pt x="4233672" y="12191"/>
                  </a:lnTo>
                  <a:lnTo>
                    <a:pt x="4227576" y="6096"/>
                  </a:lnTo>
                  <a:close/>
                </a:path>
                <a:path w="4239895" h="944879">
                  <a:moveTo>
                    <a:pt x="4239768" y="932688"/>
                  </a:moveTo>
                  <a:lnTo>
                    <a:pt x="4233672" y="932688"/>
                  </a:lnTo>
                  <a:lnTo>
                    <a:pt x="4227576" y="938783"/>
                  </a:lnTo>
                  <a:lnTo>
                    <a:pt x="4239768" y="938783"/>
                  </a:lnTo>
                  <a:lnTo>
                    <a:pt x="4239768" y="932688"/>
                  </a:lnTo>
                  <a:close/>
                </a:path>
                <a:path w="4239895" h="944879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4239895" h="944879">
                  <a:moveTo>
                    <a:pt x="4227576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4227576" y="12191"/>
                  </a:lnTo>
                  <a:lnTo>
                    <a:pt x="4227576" y="6096"/>
                  </a:lnTo>
                  <a:close/>
                </a:path>
                <a:path w="4239895" h="944879">
                  <a:moveTo>
                    <a:pt x="4239768" y="6096"/>
                  </a:moveTo>
                  <a:lnTo>
                    <a:pt x="4227576" y="6096"/>
                  </a:lnTo>
                  <a:lnTo>
                    <a:pt x="4233672" y="12191"/>
                  </a:lnTo>
                  <a:lnTo>
                    <a:pt x="4239768" y="12191"/>
                  </a:lnTo>
                  <a:lnTo>
                    <a:pt x="4239768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69355" y="4431792"/>
            <a:ext cx="201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 marR="5080" indent="-6007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Assign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Java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11095" y="2073148"/>
            <a:ext cx="2018030" cy="561340"/>
            <a:chOff x="1911095" y="2073148"/>
            <a:chExt cx="2018030" cy="56134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7191" y="2079244"/>
              <a:ext cx="2005583" cy="5486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11095" y="2073148"/>
              <a:ext cx="2018030" cy="561340"/>
            </a:xfrm>
            <a:custGeom>
              <a:avLst/>
              <a:gdLst/>
              <a:ahLst/>
              <a:cxnLst/>
              <a:rect l="l" t="t" r="r" b="b"/>
              <a:pathLst>
                <a:path w="2018029" h="561339">
                  <a:moveTo>
                    <a:pt x="2017776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017776" y="560831"/>
                  </a:lnTo>
                  <a:lnTo>
                    <a:pt x="2017776" y="554736"/>
                  </a:lnTo>
                  <a:lnTo>
                    <a:pt x="15240" y="554736"/>
                  </a:lnTo>
                  <a:lnTo>
                    <a:pt x="6096" y="548639"/>
                  </a:lnTo>
                  <a:lnTo>
                    <a:pt x="15240" y="548639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  <a:path w="2018029" h="561339">
                  <a:moveTo>
                    <a:pt x="15240" y="548639"/>
                  </a:moveTo>
                  <a:lnTo>
                    <a:pt x="6096" y="548639"/>
                  </a:lnTo>
                  <a:lnTo>
                    <a:pt x="15240" y="554736"/>
                  </a:lnTo>
                  <a:lnTo>
                    <a:pt x="15240" y="548639"/>
                  </a:lnTo>
                  <a:close/>
                </a:path>
                <a:path w="2018029" h="561339">
                  <a:moveTo>
                    <a:pt x="2005583" y="548639"/>
                  </a:moveTo>
                  <a:lnTo>
                    <a:pt x="15240" y="548639"/>
                  </a:lnTo>
                  <a:lnTo>
                    <a:pt x="15240" y="554736"/>
                  </a:lnTo>
                  <a:lnTo>
                    <a:pt x="2005583" y="554736"/>
                  </a:lnTo>
                  <a:lnTo>
                    <a:pt x="2005583" y="548639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2005583" y="554736"/>
                  </a:lnTo>
                  <a:lnTo>
                    <a:pt x="2011680" y="548639"/>
                  </a:lnTo>
                  <a:lnTo>
                    <a:pt x="2017776" y="548639"/>
                  </a:lnTo>
                  <a:lnTo>
                    <a:pt x="2017776" y="12191"/>
                  </a:lnTo>
                  <a:lnTo>
                    <a:pt x="2011680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548639"/>
                  </a:moveTo>
                  <a:lnTo>
                    <a:pt x="2011680" y="548639"/>
                  </a:lnTo>
                  <a:lnTo>
                    <a:pt x="2005583" y="554736"/>
                  </a:lnTo>
                  <a:lnTo>
                    <a:pt x="2017776" y="554736"/>
                  </a:lnTo>
                  <a:lnTo>
                    <a:pt x="2017776" y="548639"/>
                  </a:lnTo>
                  <a:close/>
                </a:path>
                <a:path w="2018029" h="561339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2005583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6096"/>
                  </a:moveTo>
                  <a:lnTo>
                    <a:pt x="2005583" y="6096"/>
                  </a:lnTo>
                  <a:lnTo>
                    <a:pt x="2011680" y="12191"/>
                  </a:lnTo>
                  <a:lnTo>
                    <a:pt x="2017776" y="12191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17139" y="2188464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7233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Stage</a:t>
            </a:r>
            <a:r>
              <a:rPr b="0" spc="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3:</a:t>
            </a:r>
            <a:r>
              <a:rPr b="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Process</a:t>
            </a:r>
            <a:r>
              <a:rPr b="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b="0" spc="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11095" y="2073148"/>
            <a:ext cx="2018030" cy="1066800"/>
            <a:chOff x="1911095" y="2073148"/>
            <a:chExt cx="2018030" cy="1066800"/>
          </a:xfrm>
        </p:grpSpPr>
        <p:sp>
          <p:nvSpPr>
            <p:cNvPr id="4" name="object 4"/>
            <p:cNvSpPr/>
            <p:nvPr/>
          </p:nvSpPr>
          <p:spPr>
            <a:xfrm>
              <a:off x="2843784" y="260654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280416"/>
                  </a:moveTo>
                  <a:lnTo>
                    <a:pt x="100584" y="348818"/>
                  </a:lnTo>
                  <a:lnTo>
                    <a:pt x="100584" y="0"/>
                  </a:lnTo>
                  <a:lnTo>
                    <a:pt x="51816" y="0"/>
                  </a:lnTo>
                  <a:lnTo>
                    <a:pt x="51816" y="348818"/>
                  </a:lnTo>
                  <a:lnTo>
                    <a:pt x="0" y="280416"/>
                  </a:lnTo>
                  <a:lnTo>
                    <a:pt x="76200" y="533400"/>
                  </a:lnTo>
                  <a:lnTo>
                    <a:pt x="122097" y="381000"/>
                  </a:lnTo>
                  <a:lnTo>
                    <a:pt x="152400" y="280416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191" y="2079244"/>
              <a:ext cx="2005583" cy="5486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1095" y="2073148"/>
              <a:ext cx="2018030" cy="561340"/>
            </a:xfrm>
            <a:custGeom>
              <a:avLst/>
              <a:gdLst/>
              <a:ahLst/>
              <a:cxnLst/>
              <a:rect l="l" t="t" r="r" b="b"/>
              <a:pathLst>
                <a:path w="2018029" h="561339">
                  <a:moveTo>
                    <a:pt x="2017776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017776" y="560831"/>
                  </a:lnTo>
                  <a:lnTo>
                    <a:pt x="2017776" y="554736"/>
                  </a:lnTo>
                  <a:lnTo>
                    <a:pt x="15240" y="554736"/>
                  </a:lnTo>
                  <a:lnTo>
                    <a:pt x="6096" y="548639"/>
                  </a:lnTo>
                  <a:lnTo>
                    <a:pt x="15240" y="548639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  <a:path w="2018029" h="561339">
                  <a:moveTo>
                    <a:pt x="15240" y="548639"/>
                  </a:moveTo>
                  <a:lnTo>
                    <a:pt x="6096" y="548639"/>
                  </a:lnTo>
                  <a:lnTo>
                    <a:pt x="15240" y="554736"/>
                  </a:lnTo>
                  <a:lnTo>
                    <a:pt x="15240" y="548639"/>
                  </a:lnTo>
                  <a:close/>
                </a:path>
                <a:path w="2018029" h="561339">
                  <a:moveTo>
                    <a:pt x="2005583" y="548639"/>
                  </a:moveTo>
                  <a:lnTo>
                    <a:pt x="15240" y="548639"/>
                  </a:lnTo>
                  <a:lnTo>
                    <a:pt x="15240" y="554736"/>
                  </a:lnTo>
                  <a:lnTo>
                    <a:pt x="2005583" y="554736"/>
                  </a:lnTo>
                  <a:lnTo>
                    <a:pt x="2005583" y="548639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2005583" y="554736"/>
                  </a:lnTo>
                  <a:lnTo>
                    <a:pt x="2011680" y="548639"/>
                  </a:lnTo>
                  <a:lnTo>
                    <a:pt x="2017776" y="548639"/>
                  </a:lnTo>
                  <a:lnTo>
                    <a:pt x="2017776" y="12191"/>
                  </a:lnTo>
                  <a:lnTo>
                    <a:pt x="2011680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548639"/>
                  </a:moveTo>
                  <a:lnTo>
                    <a:pt x="2011680" y="548639"/>
                  </a:lnTo>
                  <a:lnTo>
                    <a:pt x="2005583" y="554736"/>
                  </a:lnTo>
                  <a:lnTo>
                    <a:pt x="2017776" y="554736"/>
                  </a:lnTo>
                  <a:lnTo>
                    <a:pt x="2017776" y="548639"/>
                  </a:lnTo>
                  <a:close/>
                </a:path>
                <a:path w="2018029" h="561339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2018029" h="561339">
                  <a:moveTo>
                    <a:pt x="2005583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2005583" y="12191"/>
                  </a:lnTo>
                  <a:lnTo>
                    <a:pt x="2005583" y="6096"/>
                  </a:lnTo>
                  <a:close/>
                </a:path>
                <a:path w="2018029" h="561339">
                  <a:moveTo>
                    <a:pt x="2017776" y="6096"/>
                  </a:moveTo>
                  <a:lnTo>
                    <a:pt x="2005583" y="6096"/>
                  </a:lnTo>
                  <a:lnTo>
                    <a:pt x="2011680" y="12191"/>
                  </a:lnTo>
                  <a:lnTo>
                    <a:pt x="2017776" y="12191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7139" y="2188464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3288" y="3170427"/>
            <a:ext cx="1996439" cy="530860"/>
            <a:chOff x="1923288" y="3170427"/>
            <a:chExt cx="1996439" cy="5308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9384" y="3176523"/>
              <a:ext cx="1984247" cy="518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23288" y="3170427"/>
              <a:ext cx="1996439" cy="530860"/>
            </a:xfrm>
            <a:custGeom>
              <a:avLst/>
              <a:gdLst/>
              <a:ahLst/>
              <a:cxnLst/>
              <a:rect l="l" t="t" r="r" b="b"/>
              <a:pathLst>
                <a:path w="1996439" h="530860">
                  <a:moveTo>
                    <a:pt x="1996439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996439" y="530351"/>
                  </a:lnTo>
                  <a:lnTo>
                    <a:pt x="1996439" y="524256"/>
                  </a:lnTo>
                  <a:lnTo>
                    <a:pt x="12192" y="524256"/>
                  </a:lnTo>
                  <a:lnTo>
                    <a:pt x="6095" y="518160"/>
                  </a:lnTo>
                  <a:lnTo>
                    <a:pt x="12192" y="518160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96439" y="6096"/>
                  </a:lnTo>
                  <a:lnTo>
                    <a:pt x="1996439" y="0"/>
                  </a:lnTo>
                  <a:close/>
                </a:path>
                <a:path w="1996439" h="530860">
                  <a:moveTo>
                    <a:pt x="12192" y="518160"/>
                  </a:moveTo>
                  <a:lnTo>
                    <a:pt x="6095" y="518160"/>
                  </a:lnTo>
                  <a:lnTo>
                    <a:pt x="12192" y="524256"/>
                  </a:lnTo>
                  <a:lnTo>
                    <a:pt x="12192" y="518160"/>
                  </a:lnTo>
                  <a:close/>
                </a:path>
                <a:path w="1996439" h="530860">
                  <a:moveTo>
                    <a:pt x="1984248" y="518160"/>
                  </a:moveTo>
                  <a:lnTo>
                    <a:pt x="12192" y="518160"/>
                  </a:lnTo>
                  <a:lnTo>
                    <a:pt x="12192" y="524256"/>
                  </a:lnTo>
                  <a:lnTo>
                    <a:pt x="1984248" y="524256"/>
                  </a:lnTo>
                  <a:lnTo>
                    <a:pt x="1984248" y="518160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984248" y="524256"/>
                  </a:lnTo>
                  <a:lnTo>
                    <a:pt x="1990344" y="518160"/>
                  </a:lnTo>
                  <a:lnTo>
                    <a:pt x="1996439" y="518160"/>
                  </a:lnTo>
                  <a:lnTo>
                    <a:pt x="1996439" y="12192"/>
                  </a:lnTo>
                  <a:lnTo>
                    <a:pt x="1990344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518160"/>
                  </a:moveTo>
                  <a:lnTo>
                    <a:pt x="1990344" y="518160"/>
                  </a:lnTo>
                  <a:lnTo>
                    <a:pt x="1984248" y="524256"/>
                  </a:lnTo>
                  <a:lnTo>
                    <a:pt x="1996439" y="524256"/>
                  </a:lnTo>
                  <a:lnTo>
                    <a:pt x="1996439" y="518160"/>
                  </a:lnTo>
                  <a:close/>
                </a:path>
                <a:path w="1996439" h="530860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96439" h="530860">
                  <a:moveTo>
                    <a:pt x="1984248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84248" y="12192"/>
                  </a:lnTo>
                  <a:lnTo>
                    <a:pt x="1984248" y="6096"/>
                  </a:lnTo>
                  <a:close/>
                </a:path>
                <a:path w="1996439" h="530860">
                  <a:moveTo>
                    <a:pt x="1996439" y="6096"/>
                  </a:moveTo>
                  <a:lnTo>
                    <a:pt x="1984248" y="6096"/>
                  </a:lnTo>
                  <a:lnTo>
                    <a:pt x="1990344" y="12192"/>
                  </a:lnTo>
                  <a:lnTo>
                    <a:pt x="1996439" y="12192"/>
                  </a:lnTo>
                  <a:lnTo>
                    <a:pt x="1996439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14676" y="327050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Qu</a:t>
            </a:r>
            <a:r>
              <a:rPr sz="1800" b="1" dirty="0">
                <a:latin typeface="Calibri"/>
                <a:cs typeface="Calibri"/>
              </a:rPr>
              <a:t>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7567" y="4261611"/>
            <a:ext cx="2085339" cy="887094"/>
            <a:chOff x="1877567" y="4261611"/>
            <a:chExt cx="2085339" cy="887094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711" y="4267707"/>
              <a:ext cx="2069591" cy="8747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77567" y="4261611"/>
              <a:ext cx="2085339" cy="887094"/>
            </a:xfrm>
            <a:custGeom>
              <a:avLst/>
              <a:gdLst/>
              <a:ahLst/>
              <a:cxnLst/>
              <a:rect l="l" t="t" r="r" b="b"/>
              <a:pathLst>
                <a:path w="2085339" h="887095">
                  <a:moveTo>
                    <a:pt x="2084832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84832" y="886968"/>
                  </a:lnTo>
                  <a:lnTo>
                    <a:pt x="2084832" y="880871"/>
                  </a:lnTo>
                  <a:lnTo>
                    <a:pt x="15239" y="880871"/>
                  </a:lnTo>
                  <a:lnTo>
                    <a:pt x="9143" y="874776"/>
                  </a:lnTo>
                  <a:lnTo>
                    <a:pt x="15239" y="874776"/>
                  </a:lnTo>
                  <a:lnTo>
                    <a:pt x="15239" y="12191"/>
                  </a:lnTo>
                  <a:lnTo>
                    <a:pt x="9143" y="12191"/>
                  </a:lnTo>
                  <a:lnTo>
                    <a:pt x="15239" y="6096"/>
                  </a:lnTo>
                  <a:lnTo>
                    <a:pt x="2084832" y="6096"/>
                  </a:lnTo>
                  <a:lnTo>
                    <a:pt x="2084832" y="0"/>
                  </a:lnTo>
                  <a:close/>
                </a:path>
                <a:path w="2085339" h="887095">
                  <a:moveTo>
                    <a:pt x="15239" y="874776"/>
                  </a:moveTo>
                  <a:lnTo>
                    <a:pt x="9143" y="874776"/>
                  </a:lnTo>
                  <a:lnTo>
                    <a:pt x="15239" y="880871"/>
                  </a:lnTo>
                  <a:lnTo>
                    <a:pt x="15239" y="874776"/>
                  </a:lnTo>
                  <a:close/>
                </a:path>
                <a:path w="2085339" h="887095">
                  <a:moveTo>
                    <a:pt x="2072640" y="874776"/>
                  </a:moveTo>
                  <a:lnTo>
                    <a:pt x="15239" y="874776"/>
                  </a:lnTo>
                  <a:lnTo>
                    <a:pt x="15239" y="880871"/>
                  </a:lnTo>
                  <a:lnTo>
                    <a:pt x="2072640" y="880871"/>
                  </a:lnTo>
                  <a:lnTo>
                    <a:pt x="2072640" y="87477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2072640" y="880871"/>
                  </a:lnTo>
                  <a:lnTo>
                    <a:pt x="2078735" y="874776"/>
                  </a:lnTo>
                  <a:lnTo>
                    <a:pt x="2084832" y="874776"/>
                  </a:lnTo>
                  <a:lnTo>
                    <a:pt x="2084832" y="12191"/>
                  </a:lnTo>
                  <a:lnTo>
                    <a:pt x="2078735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874776"/>
                  </a:moveTo>
                  <a:lnTo>
                    <a:pt x="2078735" y="874776"/>
                  </a:lnTo>
                  <a:lnTo>
                    <a:pt x="2072640" y="880871"/>
                  </a:lnTo>
                  <a:lnTo>
                    <a:pt x="2084832" y="880871"/>
                  </a:lnTo>
                  <a:lnTo>
                    <a:pt x="2084832" y="874776"/>
                  </a:lnTo>
                  <a:close/>
                </a:path>
                <a:path w="2085339" h="887095">
                  <a:moveTo>
                    <a:pt x="15239" y="6096"/>
                  </a:moveTo>
                  <a:lnTo>
                    <a:pt x="9143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085339" h="887095">
                  <a:moveTo>
                    <a:pt x="2072640" y="6096"/>
                  </a:moveTo>
                  <a:lnTo>
                    <a:pt x="15239" y="6096"/>
                  </a:lnTo>
                  <a:lnTo>
                    <a:pt x="15239" y="12191"/>
                  </a:lnTo>
                  <a:lnTo>
                    <a:pt x="2072640" y="12191"/>
                  </a:lnTo>
                  <a:lnTo>
                    <a:pt x="2072640" y="6096"/>
                  </a:lnTo>
                  <a:close/>
                </a:path>
                <a:path w="2085339" h="887095">
                  <a:moveTo>
                    <a:pt x="2084832" y="6096"/>
                  </a:moveTo>
                  <a:lnTo>
                    <a:pt x="2072640" y="6096"/>
                  </a:lnTo>
                  <a:lnTo>
                    <a:pt x="2078735" y="12191"/>
                  </a:lnTo>
                  <a:lnTo>
                    <a:pt x="2084832" y="12191"/>
                  </a:lnTo>
                  <a:lnTo>
                    <a:pt x="2084832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50667" y="4401311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ess 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86711" y="3700779"/>
            <a:ext cx="3030220" cy="2566670"/>
            <a:chOff x="1886711" y="3700779"/>
            <a:chExt cx="3030220" cy="2566670"/>
          </a:xfrm>
        </p:grpSpPr>
        <p:sp>
          <p:nvSpPr>
            <p:cNvPr id="17" name="object 17"/>
            <p:cNvSpPr/>
            <p:nvPr/>
          </p:nvSpPr>
          <p:spPr>
            <a:xfrm>
              <a:off x="2843784" y="3700779"/>
              <a:ext cx="152400" cy="1981200"/>
            </a:xfrm>
            <a:custGeom>
              <a:avLst/>
              <a:gdLst/>
              <a:ahLst/>
              <a:cxnLst/>
              <a:rect l="l" t="t" r="r" b="b"/>
              <a:pathLst>
                <a:path w="152400" h="1981200">
                  <a:moveTo>
                    <a:pt x="152400" y="1728216"/>
                  </a:moveTo>
                  <a:lnTo>
                    <a:pt x="100584" y="1796618"/>
                  </a:lnTo>
                  <a:lnTo>
                    <a:pt x="76200" y="1828800"/>
                  </a:lnTo>
                  <a:lnTo>
                    <a:pt x="100571" y="1796618"/>
                  </a:lnTo>
                  <a:lnTo>
                    <a:pt x="100584" y="1447800"/>
                  </a:lnTo>
                  <a:lnTo>
                    <a:pt x="51816" y="1447800"/>
                  </a:lnTo>
                  <a:lnTo>
                    <a:pt x="51816" y="1796618"/>
                  </a:lnTo>
                  <a:lnTo>
                    <a:pt x="0" y="1728216"/>
                  </a:lnTo>
                  <a:lnTo>
                    <a:pt x="76200" y="1981200"/>
                  </a:lnTo>
                  <a:lnTo>
                    <a:pt x="122097" y="1828800"/>
                  </a:lnTo>
                  <a:lnTo>
                    <a:pt x="152400" y="1728216"/>
                  </a:lnTo>
                  <a:close/>
                </a:path>
                <a:path w="152400" h="1981200">
                  <a:moveTo>
                    <a:pt x="152400" y="280416"/>
                  </a:moveTo>
                  <a:lnTo>
                    <a:pt x="100584" y="348818"/>
                  </a:lnTo>
                  <a:lnTo>
                    <a:pt x="76200" y="381000"/>
                  </a:lnTo>
                  <a:lnTo>
                    <a:pt x="100571" y="348818"/>
                  </a:lnTo>
                  <a:lnTo>
                    <a:pt x="100584" y="0"/>
                  </a:lnTo>
                  <a:lnTo>
                    <a:pt x="51816" y="0"/>
                  </a:lnTo>
                  <a:lnTo>
                    <a:pt x="51816" y="348818"/>
                  </a:lnTo>
                  <a:lnTo>
                    <a:pt x="0" y="280416"/>
                  </a:lnTo>
                  <a:lnTo>
                    <a:pt x="76200" y="533400"/>
                  </a:lnTo>
                  <a:lnTo>
                    <a:pt x="122097" y="381000"/>
                  </a:lnTo>
                  <a:lnTo>
                    <a:pt x="152400" y="280416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1712" y="3752595"/>
              <a:ext cx="1125220" cy="2258695"/>
            </a:xfrm>
            <a:custGeom>
              <a:avLst/>
              <a:gdLst/>
              <a:ahLst/>
              <a:cxnLst/>
              <a:rect l="l" t="t" r="r" b="b"/>
              <a:pathLst>
                <a:path w="1125220" h="2258695">
                  <a:moveTo>
                    <a:pt x="1124712" y="24384"/>
                  </a:moveTo>
                  <a:lnTo>
                    <a:pt x="1122565" y="14147"/>
                  </a:lnTo>
                  <a:lnTo>
                    <a:pt x="1116711" y="6477"/>
                  </a:lnTo>
                  <a:lnTo>
                    <a:pt x="1107986" y="1676"/>
                  </a:lnTo>
                  <a:lnTo>
                    <a:pt x="1097280" y="0"/>
                  </a:lnTo>
                  <a:lnTo>
                    <a:pt x="563880" y="0"/>
                  </a:lnTo>
                  <a:lnTo>
                    <a:pt x="554926" y="1676"/>
                  </a:lnTo>
                  <a:lnTo>
                    <a:pt x="547116" y="6477"/>
                  </a:lnTo>
                  <a:lnTo>
                    <a:pt x="541591" y="14147"/>
                  </a:lnTo>
                  <a:lnTo>
                    <a:pt x="539496" y="24384"/>
                  </a:lnTo>
                  <a:lnTo>
                    <a:pt x="539496" y="2206752"/>
                  </a:lnTo>
                  <a:lnTo>
                    <a:pt x="0" y="2206752"/>
                  </a:lnTo>
                  <a:lnTo>
                    <a:pt x="0" y="2258568"/>
                  </a:lnTo>
                  <a:lnTo>
                    <a:pt x="563880" y="2258568"/>
                  </a:lnTo>
                  <a:lnTo>
                    <a:pt x="883907" y="2258568"/>
                  </a:lnTo>
                  <a:lnTo>
                    <a:pt x="883907" y="2206752"/>
                  </a:lnTo>
                  <a:lnTo>
                    <a:pt x="591312" y="2206752"/>
                  </a:lnTo>
                  <a:lnTo>
                    <a:pt x="591312" y="1069848"/>
                  </a:lnTo>
                  <a:lnTo>
                    <a:pt x="944880" y="1069848"/>
                  </a:lnTo>
                  <a:lnTo>
                    <a:pt x="944880" y="1021080"/>
                  </a:lnTo>
                  <a:lnTo>
                    <a:pt x="591312" y="1021080"/>
                  </a:lnTo>
                  <a:lnTo>
                    <a:pt x="591312" y="48768"/>
                  </a:lnTo>
                  <a:lnTo>
                    <a:pt x="1097280" y="48768"/>
                  </a:lnTo>
                  <a:lnTo>
                    <a:pt x="1107986" y="47104"/>
                  </a:lnTo>
                  <a:lnTo>
                    <a:pt x="1116711" y="42291"/>
                  </a:lnTo>
                  <a:lnTo>
                    <a:pt x="1122565" y="34632"/>
                  </a:lnTo>
                  <a:lnTo>
                    <a:pt x="1124712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2807" y="5709411"/>
              <a:ext cx="2054351" cy="5516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86711" y="5703315"/>
              <a:ext cx="2066925" cy="563880"/>
            </a:xfrm>
            <a:custGeom>
              <a:avLst/>
              <a:gdLst/>
              <a:ahLst/>
              <a:cxnLst/>
              <a:rect l="l" t="t" r="r" b="b"/>
              <a:pathLst>
                <a:path w="2066925" h="563879">
                  <a:moveTo>
                    <a:pt x="2066543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2066543" y="563879"/>
                  </a:lnTo>
                  <a:lnTo>
                    <a:pt x="2066543" y="557783"/>
                  </a:lnTo>
                  <a:lnTo>
                    <a:pt x="12192" y="557783"/>
                  </a:lnTo>
                  <a:lnTo>
                    <a:pt x="6095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2066543" y="6095"/>
                  </a:lnTo>
                  <a:lnTo>
                    <a:pt x="2066543" y="0"/>
                  </a:lnTo>
                  <a:close/>
                </a:path>
                <a:path w="2066925" h="563879">
                  <a:moveTo>
                    <a:pt x="12192" y="548639"/>
                  </a:moveTo>
                  <a:lnTo>
                    <a:pt x="6095" y="548639"/>
                  </a:lnTo>
                  <a:lnTo>
                    <a:pt x="12192" y="557783"/>
                  </a:lnTo>
                  <a:lnTo>
                    <a:pt x="12192" y="548639"/>
                  </a:lnTo>
                  <a:close/>
                </a:path>
                <a:path w="2066925" h="563879">
                  <a:moveTo>
                    <a:pt x="2054352" y="548639"/>
                  </a:moveTo>
                  <a:lnTo>
                    <a:pt x="12192" y="548639"/>
                  </a:lnTo>
                  <a:lnTo>
                    <a:pt x="12192" y="557783"/>
                  </a:lnTo>
                  <a:lnTo>
                    <a:pt x="2054352" y="557783"/>
                  </a:lnTo>
                  <a:lnTo>
                    <a:pt x="2054352" y="548639"/>
                  </a:lnTo>
                  <a:close/>
                </a:path>
                <a:path w="2066925" h="563879">
                  <a:moveTo>
                    <a:pt x="2054352" y="6095"/>
                  </a:moveTo>
                  <a:lnTo>
                    <a:pt x="2054352" y="557783"/>
                  </a:lnTo>
                  <a:lnTo>
                    <a:pt x="2060448" y="548639"/>
                  </a:lnTo>
                  <a:lnTo>
                    <a:pt x="2066543" y="548639"/>
                  </a:lnTo>
                  <a:lnTo>
                    <a:pt x="2066543" y="12191"/>
                  </a:lnTo>
                  <a:lnTo>
                    <a:pt x="2060448" y="12191"/>
                  </a:lnTo>
                  <a:lnTo>
                    <a:pt x="2054352" y="6095"/>
                  </a:lnTo>
                  <a:close/>
                </a:path>
                <a:path w="2066925" h="563879">
                  <a:moveTo>
                    <a:pt x="2066543" y="548639"/>
                  </a:moveTo>
                  <a:lnTo>
                    <a:pt x="2060448" y="548639"/>
                  </a:lnTo>
                  <a:lnTo>
                    <a:pt x="2054352" y="557783"/>
                  </a:lnTo>
                  <a:lnTo>
                    <a:pt x="2066543" y="557783"/>
                  </a:lnTo>
                  <a:lnTo>
                    <a:pt x="2066543" y="548639"/>
                  </a:lnTo>
                  <a:close/>
                </a:path>
                <a:path w="2066925" h="563879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066925" h="563879">
                  <a:moveTo>
                    <a:pt x="205435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2054352" y="12191"/>
                  </a:lnTo>
                  <a:lnTo>
                    <a:pt x="2054352" y="6095"/>
                  </a:lnTo>
                  <a:close/>
                </a:path>
                <a:path w="2066925" h="563879">
                  <a:moveTo>
                    <a:pt x="2066543" y="6095"/>
                  </a:moveTo>
                  <a:lnTo>
                    <a:pt x="2054352" y="6095"/>
                  </a:lnTo>
                  <a:lnTo>
                    <a:pt x="2060448" y="12191"/>
                  </a:lnTo>
                  <a:lnTo>
                    <a:pt x="2066543" y="12191"/>
                  </a:lnTo>
                  <a:lnTo>
                    <a:pt x="2066543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54300" y="5818632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84191" y="3520947"/>
            <a:ext cx="3962400" cy="539750"/>
            <a:chOff x="4584191" y="3520947"/>
            <a:chExt cx="3962400" cy="53975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3335" y="3527043"/>
              <a:ext cx="3947160" cy="5273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84191" y="3520947"/>
              <a:ext cx="3962400" cy="539750"/>
            </a:xfrm>
            <a:custGeom>
              <a:avLst/>
              <a:gdLst/>
              <a:ahLst/>
              <a:cxnLst/>
              <a:rect l="l" t="t" r="r" b="b"/>
              <a:pathLst>
                <a:path w="3962400" h="539750">
                  <a:moveTo>
                    <a:pt x="396240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962400" y="539496"/>
                  </a:lnTo>
                  <a:lnTo>
                    <a:pt x="3962400" y="533400"/>
                  </a:lnTo>
                  <a:lnTo>
                    <a:pt x="15240" y="533400"/>
                  </a:lnTo>
                  <a:lnTo>
                    <a:pt x="9144" y="527303"/>
                  </a:lnTo>
                  <a:lnTo>
                    <a:pt x="15240" y="527303"/>
                  </a:lnTo>
                  <a:lnTo>
                    <a:pt x="15240" y="12191"/>
                  </a:lnTo>
                  <a:lnTo>
                    <a:pt x="9144" y="12191"/>
                  </a:lnTo>
                  <a:lnTo>
                    <a:pt x="15240" y="6096"/>
                  </a:lnTo>
                  <a:lnTo>
                    <a:pt x="3962400" y="6096"/>
                  </a:lnTo>
                  <a:lnTo>
                    <a:pt x="3962400" y="0"/>
                  </a:lnTo>
                  <a:close/>
                </a:path>
                <a:path w="3962400" h="539750">
                  <a:moveTo>
                    <a:pt x="15240" y="527303"/>
                  </a:moveTo>
                  <a:lnTo>
                    <a:pt x="9144" y="527303"/>
                  </a:lnTo>
                  <a:lnTo>
                    <a:pt x="15240" y="533400"/>
                  </a:lnTo>
                  <a:lnTo>
                    <a:pt x="15240" y="527303"/>
                  </a:lnTo>
                  <a:close/>
                </a:path>
                <a:path w="3962400" h="539750">
                  <a:moveTo>
                    <a:pt x="3950208" y="527303"/>
                  </a:moveTo>
                  <a:lnTo>
                    <a:pt x="15240" y="527303"/>
                  </a:lnTo>
                  <a:lnTo>
                    <a:pt x="15240" y="533400"/>
                  </a:lnTo>
                  <a:lnTo>
                    <a:pt x="3950208" y="533400"/>
                  </a:lnTo>
                  <a:lnTo>
                    <a:pt x="3950208" y="527303"/>
                  </a:lnTo>
                  <a:close/>
                </a:path>
                <a:path w="3962400" h="539750">
                  <a:moveTo>
                    <a:pt x="3950208" y="6096"/>
                  </a:moveTo>
                  <a:lnTo>
                    <a:pt x="3950208" y="533400"/>
                  </a:lnTo>
                  <a:lnTo>
                    <a:pt x="3956304" y="527303"/>
                  </a:lnTo>
                  <a:lnTo>
                    <a:pt x="3962400" y="527303"/>
                  </a:lnTo>
                  <a:lnTo>
                    <a:pt x="3962400" y="12191"/>
                  </a:lnTo>
                  <a:lnTo>
                    <a:pt x="3956304" y="12191"/>
                  </a:lnTo>
                  <a:lnTo>
                    <a:pt x="3950208" y="6096"/>
                  </a:lnTo>
                  <a:close/>
                </a:path>
                <a:path w="3962400" h="539750">
                  <a:moveTo>
                    <a:pt x="3962400" y="527303"/>
                  </a:moveTo>
                  <a:lnTo>
                    <a:pt x="3956304" y="527303"/>
                  </a:lnTo>
                  <a:lnTo>
                    <a:pt x="3950208" y="533400"/>
                  </a:lnTo>
                  <a:lnTo>
                    <a:pt x="3962400" y="533400"/>
                  </a:lnTo>
                  <a:lnTo>
                    <a:pt x="3962400" y="527303"/>
                  </a:lnTo>
                  <a:close/>
                </a:path>
                <a:path w="3962400" h="539750">
                  <a:moveTo>
                    <a:pt x="15240" y="6096"/>
                  </a:moveTo>
                  <a:lnTo>
                    <a:pt x="9144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3962400" h="539750">
                  <a:moveTo>
                    <a:pt x="3950208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3950208" y="12191"/>
                  </a:lnTo>
                  <a:lnTo>
                    <a:pt x="3950208" y="6096"/>
                  </a:lnTo>
                  <a:close/>
                </a:path>
                <a:path w="3962400" h="539750">
                  <a:moveTo>
                    <a:pt x="3962400" y="6096"/>
                  </a:moveTo>
                  <a:lnTo>
                    <a:pt x="3950208" y="6096"/>
                  </a:lnTo>
                  <a:lnTo>
                    <a:pt x="3956304" y="12191"/>
                  </a:lnTo>
                  <a:lnTo>
                    <a:pt x="3962400" y="12191"/>
                  </a:lnTo>
                  <a:lnTo>
                    <a:pt x="3962400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50484" y="3624071"/>
            <a:ext cx="182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Close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result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96384" y="4526788"/>
            <a:ext cx="3950335" cy="539750"/>
            <a:chOff x="4596384" y="4526788"/>
            <a:chExt cx="3950335" cy="53975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2480" y="4532884"/>
              <a:ext cx="3938016" cy="5273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96384" y="4526788"/>
              <a:ext cx="3950335" cy="539750"/>
            </a:xfrm>
            <a:custGeom>
              <a:avLst/>
              <a:gdLst/>
              <a:ahLst/>
              <a:cxnLst/>
              <a:rect l="l" t="t" r="r" b="b"/>
              <a:pathLst>
                <a:path w="3950334" h="539750">
                  <a:moveTo>
                    <a:pt x="395020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950208" y="539495"/>
                  </a:lnTo>
                  <a:lnTo>
                    <a:pt x="3950208" y="533400"/>
                  </a:lnTo>
                  <a:lnTo>
                    <a:pt x="12191" y="533400"/>
                  </a:lnTo>
                  <a:lnTo>
                    <a:pt x="6095" y="527304"/>
                  </a:lnTo>
                  <a:lnTo>
                    <a:pt x="12191" y="52730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5"/>
                  </a:lnTo>
                  <a:lnTo>
                    <a:pt x="3950208" y="6095"/>
                  </a:lnTo>
                  <a:lnTo>
                    <a:pt x="3950208" y="0"/>
                  </a:lnTo>
                  <a:close/>
                </a:path>
                <a:path w="3950334" h="539750">
                  <a:moveTo>
                    <a:pt x="12191" y="527304"/>
                  </a:moveTo>
                  <a:lnTo>
                    <a:pt x="6095" y="527304"/>
                  </a:lnTo>
                  <a:lnTo>
                    <a:pt x="12191" y="533400"/>
                  </a:lnTo>
                  <a:lnTo>
                    <a:pt x="12191" y="527304"/>
                  </a:lnTo>
                  <a:close/>
                </a:path>
                <a:path w="3950334" h="539750">
                  <a:moveTo>
                    <a:pt x="3938016" y="527304"/>
                  </a:moveTo>
                  <a:lnTo>
                    <a:pt x="12191" y="527304"/>
                  </a:lnTo>
                  <a:lnTo>
                    <a:pt x="12191" y="533400"/>
                  </a:lnTo>
                  <a:lnTo>
                    <a:pt x="3938016" y="533400"/>
                  </a:lnTo>
                  <a:lnTo>
                    <a:pt x="3938016" y="527304"/>
                  </a:lnTo>
                  <a:close/>
                </a:path>
                <a:path w="3950334" h="539750">
                  <a:moveTo>
                    <a:pt x="3938016" y="6095"/>
                  </a:moveTo>
                  <a:lnTo>
                    <a:pt x="3938016" y="533400"/>
                  </a:lnTo>
                  <a:lnTo>
                    <a:pt x="3944112" y="527304"/>
                  </a:lnTo>
                  <a:lnTo>
                    <a:pt x="3950208" y="527304"/>
                  </a:lnTo>
                  <a:lnTo>
                    <a:pt x="3950208" y="12192"/>
                  </a:lnTo>
                  <a:lnTo>
                    <a:pt x="3944112" y="12192"/>
                  </a:lnTo>
                  <a:lnTo>
                    <a:pt x="3938016" y="6095"/>
                  </a:lnTo>
                  <a:close/>
                </a:path>
                <a:path w="3950334" h="539750">
                  <a:moveTo>
                    <a:pt x="3950208" y="527304"/>
                  </a:moveTo>
                  <a:lnTo>
                    <a:pt x="3944112" y="527304"/>
                  </a:lnTo>
                  <a:lnTo>
                    <a:pt x="3938016" y="533400"/>
                  </a:lnTo>
                  <a:lnTo>
                    <a:pt x="3950208" y="533400"/>
                  </a:lnTo>
                  <a:lnTo>
                    <a:pt x="3950208" y="527304"/>
                  </a:lnTo>
                  <a:close/>
                </a:path>
                <a:path w="3950334" h="539750">
                  <a:moveTo>
                    <a:pt x="12191" y="6095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3950334" h="539750">
                  <a:moveTo>
                    <a:pt x="3938016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3938016" y="12192"/>
                  </a:lnTo>
                  <a:lnTo>
                    <a:pt x="3938016" y="6095"/>
                  </a:lnTo>
                  <a:close/>
                </a:path>
                <a:path w="3950334" h="539750">
                  <a:moveTo>
                    <a:pt x="3950208" y="6095"/>
                  </a:moveTo>
                  <a:lnTo>
                    <a:pt x="3938016" y="6095"/>
                  </a:lnTo>
                  <a:lnTo>
                    <a:pt x="3944112" y="12192"/>
                  </a:lnTo>
                  <a:lnTo>
                    <a:pt x="3950208" y="12192"/>
                  </a:lnTo>
                  <a:lnTo>
                    <a:pt x="3950208" y="6095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10859" y="4629911"/>
            <a:ext cx="191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Close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84191" y="5715508"/>
            <a:ext cx="3962400" cy="539750"/>
            <a:chOff x="4584191" y="5715508"/>
            <a:chExt cx="3962400" cy="53975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3335" y="5721604"/>
              <a:ext cx="3947160" cy="5273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84191" y="5715508"/>
              <a:ext cx="3962400" cy="539750"/>
            </a:xfrm>
            <a:custGeom>
              <a:avLst/>
              <a:gdLst/>
              <a:ahLst/>
              <a:cxnLst/>
              <a:rect l="l" t="t" r="r" b="b"/>
              <a:pathLst>
                <a:path w="3962400" h="539750">
                  <a:moveTo>
                    <a:pt x="396240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962400" y="539496"/>
                  </a:lnTo>
                  <a:lnTo>
                    <a:pt x="3962400" y="533400"/>
                  </a:lnTo>
                  <a:lnTo>
                    <a:pt x="15240" y="533400"/>
                  </a:lnTo>
                  <a:lnTo>
                    <a:pt x="9144" y="527304"/>
                  </a:lnTo>
                  <a:lnTo>
                    <a:pt x="15240" y="527304"/>
                  </a:lnTo>
                  <a:lnTo>
                    <a:pt x="15240" y="12192"/>
                  </a:lnTo>
                  <a:lnTo>
                    <a:pt x="9144" y="12192"/>
                  </a:lnTo>
                  <a:lnTo>
                    <a:pt x="15240" y="6096"/>
                  </a:lnTo>
                  <a:lnTo>
                    <a:pt x="3962400" y="6096"/>
                  </a:lnTo>
                  <a:lnTo>
                    <a:pt x="3962400" y="0"/>
                  </a:lnTo>
                  <a:close/>
                </a:path>
                <a:path w="3962400" h="539750">
                  <a:moveTo>
                    <a:pt x="15240" y="527304"/>
                  </a:moveTo>
                  <a:lnTo>
                    <a:pt x="9144" y="527304"/>
                  </a:lnTo>
                  <a:lnTo>
                    <a:pt x="15240" y="533400"/>
                  </a:lnTo>
                  <a:lnTo>
                    <a:pt x="15240" y="527304"/>
                  </a:lnTo>
                  <a:close/>
                </a:path>
                <a:path w="3962400" h="539750">
                  <a:moveTo>
                    <a:pt x="3950208" y="527304"/>
                  </a:moveTo>
                  <a:lnTo>
                    <a:pt x="15240" y="527304"/>
                  </a:lnTo>
                  <a:lnTo>
                    <a:pt x="15240" y="533400"/>
                  </a:lnTo>
                  <a:lnTo>
                    <a:pt x="3950208" y="533400"/>
                  </a:lnTo>
                  <a:lnTo>
                    <a:pt x="3950208" y="527304"/>
                  </a:lnTo>
                  <a:close/>
                </a:path>
                <a:path w="3962400" h="539750">
                  <a:moveTo>
                    <a:pt x="3950208" y="6096"/>
                  </a:moveTo>
                  <a:lnTo>
                    <a:pt x="3950208" y="533400"/>
                  </a:lnTo>
                  <a:lnTo>
                    <a:pt x="3956304" y="527304"/>
                  </a:lnTo>
                  <a:lnTo>
                    <a:pt x="3962400" y="527304"/>
                  </a:lnTo>
                  <a:lnTo>
                    <a:pt x="3962400" y="12192"/>
                  </a:lnTo>
                  <a:lnTo>
                    <a:pt x="3956304" y="12192"/>
                  </a:lnTo>
                  <a:lnTo>
                    <a:pt x="3950208" y="6096"/>
                  </a:lnTo>
                  <a:close/>
                </a:path>
                <a:path w="3962400" h="539750">
                  <a:moveTo>
                    <a:pt x="3962400" y="527304"/>
                  </a:moveTo>
                  <a:lnTo>
                    <a:pt x="3956304" y="527304"/>
                  </a:lnTo>
                  <a:lnTo>
                    <a:pt x="3950208" y="533400"/>
                  </a:lnTo>
                  <a:lnTo>
                    <a:pt x="3962400" y="533400"/>
                  </a:lnTo>
                  <a:lnTo>
                    <a:pt x="3962400" y="527304"/>
                  </a:lnTo>
                  <a:close/>
                </a:path>
                <a:path w="3962400" h="539750">
                  <a:moveTo>
                    <a:pt x="15240" y="6096"/>
                  </a:moveTo>
                  <a:lnTo>
                    <a:pt x="9144" y="12192"/>
                  </a:lnTo>
                  <a:lnTo>
                    <a:pt x="15240" y="12192"/>
                  </a:lnTo>
                  <a:lnTo>
                    <a:pt x="15240" y="6096"/>
                  </a:lnTo>
                  <a:close/>
                </a:path>
                <a:path w="3962400" h="539750">
                  <a:moveTo>
                    <a:pt x="3950208" y="6096"/>
                  </a:moveTo>
                  <a:lnTo>
                    <a:pt x="15240" y="6096"/>
                  </a:lnTo>
                  <a:lnTo>
                    <a:pt x="15240" y="12192"/>
                  </a:lnTo>
                  <a:lnTo>
                    <a:pt x="3950208" y="12192"/>
                  </a:lnTo>
                  <a:lnTo>
                    <a:pt x="3950208" y="6096"/>
                  </a:lnTo>
                  <a:close/>
                </a:path>
                <a:path w="3962400" h="539750">
                  <a:moveTo>
                    <a:pt x="3962400" y="6096"/>
                  </a:moveTo>
                  <a:lnTo>
                    <a:pt x="3950208" y="6096"/>
                  </a:lnTo>
                  <a:lnTo>
                    <a:pt x="3956304" y="12192"/>
                  </a:lnTo>
                  <a:lnTo>
                    <a:pt x="3962400" y="12192"/>
                  </a:lnTo>
                  <a:lnTo>
                    <a:pt x="3962400" y="609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65140" y="5818632"/>
            <a:ext cx="199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Close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43784" y="3700779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280416"/>
                </a:moveTo>
                <a:lnTo>
                  <a:pt x="100584" y="348818"/>
                </a:lnTo>
                <a:lnTo>
                  <a:pt x="76200" y="381000"/>
                </a:lnTo>
                <a:lnTo>
                  <a:pt x="100571" y="348818"/>
                </a:lnTo>
                <a:lnTo>
                  <a:pt x="100584" y="0"/>
                </a:lnTo>
                <a:lnTo>
                  <a:pt x="51816" y="0"/>
                </a:lnTo>
                <a:lnTo>
                  <a:pt x="51816" y="348818"/>
                </a:lnTo>
                <a:lnTo>
                  <a:pt x="0" y="280416"/>
                </a:lnTo>
                <a:lnTo>
                  <a:pt x="76200" y="533400"/>
                </a:lnTo>
                <a:lnTo>
                  <a:pt x="122097" y="381000"/>
                </a:lnTo>
                <a:lnTo>
                  <a:pt x="152400" y="28041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36925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Stage</a:t>
            </a:r>
            <a:r>
              <a:rPr b="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4:</a:t>
            </a:r>
            <a:r>
              <a:rPr b="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Close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74192"/>
            <a:ext cx="55333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0" dirty="0">
                <a:latin typeface="Arial MT"/>
                <a:cs typeface="Arial MT"/>
              </a:rPr>
              <a:t>Steps</a:t>
            </a:r>
            <a:r>
              <a:rPr sz="2350" b="0" spc="-15" dirty="0">
                <a:latin typeface="Arial MT"/>
                <a:cs typeface="Arial MT"/>
              </a:rPr>
              <a:t> </a:t>
            </a:r>
            <a:r>
              <a:rPr sz="2350" b="0" dirty="0">
                <a:latin typeface="Arial MT"/>
                <a:cs typeface="Arial MT"/>
              </a:rPr>
              <a:t>Involved</a:t>
            </a:r>
            <a:r>
              <a:rPr sz="2350" b="0" spc="-25" dirty="0">
                <a:latin typeface="Arial MT"/>
                <a:cs typeface="Arial MT"/>
              </a:rPr>
              <a:t> </a:t>
            </a:r>
            <a:r>
              <a:rPr sz="2350" b="0" dirty="0">
                <a:latin typeface="Arial MT"/>
                <a:cs typeface="Arial MT"/>
              </a:rPr>
              <a:t>in</a:t>
            </a:r>
            <a:r>
              <a:rPr sz="2350" b="0" spc="-30" dirty="0">
                <a:latin typeface="Arial MT"/>
                <a:cs typeface="Arial MT"/>
              </a:rPr>
              <a:t> </a:t>
            </a:r>
            <a:r>
              <a:rPr sz="2350" b="0" dirty="0">
                <a:latin typeface="Arial MT"/>
                <a:cs typeface="Arial MT"/>
              </a:rPr>
              <a:t>Basic</a:t>
            </a:r>
            <a:r>
              <a:rPr sz="2350" b="0" spc="10" dirty="0">
                <a:latin typeface="Arial MT"/>
                <a:cs typeface="Arial MT"/>
              </a:rPr>
              <a:t> </a:t>
            </a:r>
            <a:r>
              <a:rPr sz="2350" b="0" spc="-5" dirty="0">
                <a:latin typeface="Arial MT"/>
                <a:cs typeface="Arial MT"/>
              </a:rPr>
              <a:t>JDBC </a:t>
            </a:r>
            <a:r>
              <a:rPr sz="2350" b="0" spc="5" dirty="0">
                <a:latin typeface="Arial MT"/>
                <a:cs typeface="Arial MT"/>
              </a:rPr>
              <a:t>Operations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6855" y="1241044"/>
            <a:ext cx="2585085" cy="1454150"/>
            <a:chOff x="6086855" y="1241044"/>
            <a:chExt cx="2585085" cy="1454150"/>
          </a:xfrm>
        </p:grpSpPr>
        <p:sp>
          <p:nvSpPr>
            <p:cNvPr id="5" name="object 5"/>
            <p:cNvSpPr/>
            <p:nvPr/>
          </p:nvSpPr>
          <p:spPr>
            <a:xfrm>
              <a:off x="6089903" y="1244092"/>
              <a:ext cx="2578735" cy="1447800"/>
            </a:xfrm>
            <a:custGeom>
              <a:avLst/>
              <a:gdLst/>
              <a:ahLst/>
              <a:cxnLst/>
              <a:rect l="l" t="t" r="r" b="b"/>
              <a:pathLst>
                <a:path w="2578734" h="1447800">
                  <a:moveTo>
                    <a:pt x="2578607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2578607" y="1447800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6855" y="1241044"/>
              <a:ext cx="2585085" cy="1454150"/>
            </a:xfrm>
            <a:custGeom>
              <a:avLst/>
              <a:gdLst/>
              <a:ahLst/>
              <a:cxnLst/>
              <a:rect l="l" t="t" r="r" b="b"/>
              <a:pathLst>
                <a:path w="2585084" h="1454150">
                  <a:moveTo>
                    <a:pt x="2584704" y="0"/>
                  </a:moveTo>
                  <a:lnTo>
                    <a:pt x="0" y="0"/>
                  </a:lnTo>
                  <a:lnTo>
                    <a:pt x="0" y="1453895"/>
                  </a:lnTo>
                  <a:lnTo>
                    <a:pt x="2584704" y="1453895"/>
                  </a:lnTo>
                  <a:lnTo>
                    <a:pt x="2584704" y="1450847"/>
                  </a:lnTo>
                  <a:lnTo>
                    <a:pt x="9144" y="1450847"/>
                  </a:lnTo>
                  <a:lnTo>
                    <a:pt x="3048" y="1444752"/>
                  </a:lnTo>
                  <a:lnTo>
                    <a:pt x="9144" y="1444752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7"/>
                  </a:lnTo>
                  <a:lnTo>
                    <a:pt x="2584704" y="3047"/>
                  </a:lnTo>
                  <a:lnTo>
                    <a:pt x="2584704" y="0"/>
                  </a:lnTo>
                  <a:close/>
                </a:path>
                <a:path w="2585084" h="1454150">
                  <a:moveTo>
                    <a:pt x="9144" y="1444752"/>
                  </a:moveTo>
                  <a:lnTo>
                    <a:pt x="3048" y="1444752"/>
                  </a:lnTo>
                  <a:lnTo>
                    <a:pt x="9144" y="1450847"/>
                  </a:lnTo>
                  <a:lnTo>
                    <a:pt x="9144" y="1444752"/>
                  </a:lnTo>
                  <a:close/>
                </a:path>
                <a:path w="2585084" h="1454150">
                  <a:moveTo>
                    <a:pt x="2575560" y="1444752"/>
                  </a:moveTo>
                  <a:lnTo>
                    <a:pt x="9144" y="1444752"/>
                  </a:lnTo>
                  <a:lnTo>
                    <a:pt x="9144" y="1450847"/>
                  </a:lnTo>
                  <a:lnTo>
                    <a:pt x="2575560" y="1450847"/>
                  </a:lnTo>
                  <a:lnTo>
                    <a:pt x="2575560" y="1444752"/>
                  </a:lnTo>
                  <a:close/>
                </a:path>
                <a:path w="2585084" h="1454150">
                  <a:moveTo>
                    <a:pt x="2575560" y="3047"/>
                  </a:moveTo>
                  <a:lnTo>
                    <a:pt x="2575560" y="1450847"/>
                  </a:lnTo>
                  <a:lnTo>
                    <a:pt x="2581655" y="1444752"/>
                  </a:lnTo>
                  <a:lnTo>
                    <a:pt x="2584704" y="1444752"/>
                  </a:lnTo>
                  <a:lnTo>
                    <a:pt x="2584704" y="9143"/>
                  </a:lnTo>
                  <a:lnTo>
                    <a:pt x="2581655" y="9143"/>
                  </a:lnTo>
                  <a:lnTo>
                    <a:pt x="2575560" y="3047"/>
                  </a:lnTo>
                  <a:close/>
                </a:path>
                <a:path w="2585084" h="1454150">
                  <a:moveTo>
                    <a:pt x="2584704" y="1444752"/>
                  </a:moveTo>
                  <a:lnTo>
                    <a:pt x="2581655" y="1444752"/>
                  </a:lnTo>
                  <a:lnTo>
                    <a:pt x="2575560" y="1450847"/>
                  </a:lnTo>
                  <a:lnTo>
                    <a:pt x="2584704" y="1450847"/>
                  </a:lnTo>
                  <a:lnTo>
                    <a:pt x="2584704" y="1444752"/>
                  </a:lnTo>
                  <a:close/>
                </a:path>
                <a:path w="2585084" h="1454150">
                  <a:moveTo>
                    <a:pt x="9144" y="3047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7"/>
                  </a:lnTo>
                  <a:close/>
                </a:path>
                <a:path w="2585084" h="1454150">
                  <a:moveTo>
                    <a:pt x="2575560" y="3047"/>
                  </a:moveTo>
                  <a:lnTo>
                    <a:pt x="9144" y="3047"/>
                  </a:lnTo>
                  <a:lnTo>
                    <a:pt x="9144" y="9143"/>
                  </a:lnTo>
                  <a:lnTo>
                    <a:pt x="2575560" y="9143"/>
                  </a:lnTo>
                  <a:lnTo>
                    <a:pt x="2575560" y="3047"/>
                  </a:lnTo>
                  <a:close/>
                </a:path>
                <a:path w="2585084" h="1454150">
                  <a:moveTo>
                    <a:pt x="2584704" y="3047"/>
                  </a:moveTo>
                  <a:lnTo>
                    <a:pt x="2575560" y="3047"/>
                  </a:lnTo>
                  <a:lnTo>
                    <a:pt x="2581655" y="9143"/>
                  </a:lnTo>
                  <a:lnTo>
                    <a:pt x="2584704" y="9143"/>
                  </a:lnTo>
                  <a:lnTo>
                    <a:pt x="258470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815" y="2097532"/>
              <a:ext cx="1697989" cy="448309"/>
            </a:xfrm>
            <a:custGeom>
              <a:avLst/>
              <a:gdLst/>
              <a:ahLst/>
              <a:cxnLst/>
              <a:rect l="l" t="t" r="r" b="b"/>
              <a:pathLst>
                <a:path w="1697990" h="448310">
                  <a:moveTo>
                    <a:pt x="1697735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1697735" y="448056"/>
                  </a:lnTo>
                  <a:lnTo>
                    <a:pt x="1697735" y="0"/>
                  </a:lnTo>
                  <a:close/>
                </a:path>
              </a:pathLst>
            </a:custGeom>
            <a:solidFill>
              <a:srgbClr val="DB0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5768" y="2091436"/>
              <a:ext cx="1704339" cy="460375"/>
            </a:xfrm>
            <a:custGeom>
              <a:avLst/>
              <a:gdLst/>
              <a:ahLst/>
              <a:cxnLst/>
              <a:rect l="l" t="t" r="r" b="b"/>
              <a:pathLst>
                <a:path w="1704340" h="460375">
                  <a:moveTo>
                    <a:pt x="170383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703831" y="460248"/>
                  </a:lnTo>
                  <a:lnTo>
                    <a:pt x="1703831" y="454151"/>
                  </a:lnTo>
                  <a:lnTo>
                    <a:pt x="9143" y="454151"/>
                  </a:lnTo>
                  <a:lnTo>
                    <a:pt x="3048" y="451103"/>
                  </a:lnTo>
                  <a:lnTo>
                    <a:pt x="9143" y="451103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6"/>
                  </a:lnTo>
                  <a:lnTo>
                    <a:pt x="1703831" y="6096"/>
                  </a:lnTo>
                  <a:lnTo>
                    <a:pt x="1703831" y="0"/>
                  </a:lnTo>
                  <a:close/>
                </a:path>
                <a:path w="1704340" h="460375">
                  <a:moveTo>
                    <a:pt x="9143" y="451103"/>
                  </a:moveTo>
                  <a:lnTo>
                    <a:pt x="3048" y="451103"/>
                  </a:lnTo>
                  <a:lnTo>
                    <a:pt x="9143" y="454151"/>
                  </a:lnTo>
                  <a:lnTo>
                    <a:pt x="9143" y="451103"/>
                  </a:lnTo>
                  <a:close/>
                </a:path>
                <a:path w="1704340" h="460375">
                  <a:moveTo>
                    <a:pt x="1694687" y="451103"/>
                  </a:moveTo>
                  <a:lnTo>
                    <a:pt x="9143" y="451103"/>
                  </a:lnTo>
                  <a:lnTo>
                    <a:pt x="9143" y="454151"/>
                  </a:lnTo>
                  <a:lnTo>
                    <a:pt x="1694687" y="454151"/>
                  </a:lnTo>
                  <a:lnTo>
                    <a:pt x="1694687" y="451103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1694687" y="454151"/>
                  </a:lnTo>
                  <a:lnTo>
                    <a:pt x="1700783" y="451103"/>
                  </a:lnTo>
                  <a:lnTo>
                    <a:pt x="1703831" y="451103"/>
                  </a:lnTo>
                  <a:lnTo>
                    <a:pt x="1703831" y="9143"/>
                  </a:lnTo>
                  <a:lnTo>
                    <a:pt x="1700783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451103"/>
                  </a:moveTo>
                  <a:lnTo>
                    <a:pt x="1700783" y="451103"/>
                  </a:lnTo>
                  <a:lnTo>
                    <a:pt x="1694687" y="454151"/>
                  </a:lnTo>
                  <a:lnTo>
                    <a:pt x="1703831" y="454151"/>
                  </a:lnTo>
                  <a:lnTo>
                    <a:pt x="1703831" y="451103"/>
                  </a:lnTo>
                  <a:close/>
                </a:path>
                <a:path w="1704340" h="460375">
                  <a:moveTo>
                    <a:pt x="9143" y="6096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1694687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6096"/>
                  </a:moveTo>
                  <a:lnTo>
                    <a:pt x="1694687" y="6096"/>
                  </a:lnTo>
                  <a:lnTo>
                    <a:pt x="1700783" y="9143"/>
                  </a:lnTo>
                  <a:lnTo>
                    <a:pt x="1703831" y="9143"/>
                  </a:lnTo>
                  <a:lnTo>
                    <a:pt x="1703831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28816" y="2097532"/>
            <a:ext cx="1697989" cy="4483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80"/>
              </a:spcBef>
            </a:pPr>
            <a:r>
              <a:rPr sz="2150" b="1" spc="10" dirty="0">
                <a:latin typeface="Times New Roman"/>
                <a:cs typeface="Times New Roman"/>
              </a:rPr>
              <a:t>Driver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9903" y="1244091"/>
            <a:ext cx="2578735" cy="14478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280"/>
              </a:spcBef>
            </a:pPr>
            <a:r>
              <a:rPr sz="2150" b="1" spc="10" dirty="0">
                <a:latin typeface="Times New Roman"/>
                <a:cs typeface="Times New Roman"/>
              </a:rPr>
              <a:t>Driver</a:t>
            </a:r>
            <a:r>
              <a:rPr sz="2150" b="1" spc="-70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Manager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25768" y="3368547"/>
            <a:ext cx="1704339" cy="460375"/>
            <a:chOff x="6525768" y="3368547"/>
            <a:chExt cx="1704339" cy="460375"/>
          </a:xfrm>
        </p:grpSpPr>
        <p:sp>
          <p:nvSpPr>
            <p:cNvPr id="12" name="object 12"/>
            <p:cNvSpPr/>
            <p:nvPr/>
          </p:nvSpPr>
          <p:spPr>
            <a:xfrm>
              <a:off x="6528816" y="3374643"/>
              <a:ext cx="1697989" cy="448309"/>
            </a:xfrm>
            <a:custGeom>
              <a:avLst/>
              <a:gdLst/>
              <a:ahLst/>
              <a:cxnLst/>
              <a:rect l="l" t="t" r="r" b="b"/>
              <a:pathLst>
                <a:path w="1697990" h="448310">
                  <a:moveTo>
                    <a:pt x="1697735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1697735" y="448055"/>
                  </a:lnTo>
                  <a:lnTo>
                    <a:pt x="1697735" y="0"/>
                  </a:lnTo>
                  <a:close/>
                </a:path>
              </a:pathLst>
            </a:custGeom>
            <a:solidFill>
              <a:srgbClr val="DB0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5768" y="3368547"/>
              <a:ext cx="1704339" cy="460375"/>
            </a:xfrm>
            <a:custGeom>
              <a:avLst/>
              <a:gdLst/>
              <a:ahLst/>
              <a:cxnLst/>
              <a:rect l="l" t="t" r="r" b="b"/>
              <a:pathLst>
                <a:path w="1704340" h="460375">
                  <a:moveTo>
                    <a:pt x="170383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703831" y="460248"/>
                  </a:lnTo>
                  <a:lnTo>
                    <a:pt x="1703831" y="454151"/>
                  </a:lnTo>
                  <a:lnTo>
                    <a:pt x="9143" y="454151"/>
                  </a:lnTo>
                  <a:lnTo>
                    <a:pt x="3048" y="448055"/>
                  </a:lnTo>
                  <a:lnTo>
                    <a:pt x="9143" y="448055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6"/>
                  </a:lnTo>
                  <a:lnTo>
                    <a:pt x="1703831" y="6096"/>
                  </a:lnTo>
                  <a:lnTo>
                    <a:pt x="1703831" y="0"/>
                  </a:lnTo>
                  <a:close/>
                </a:path>
                <a:path w="1704340" h="460375">
                  <a:moveTo>
                    <a:pt x="9143" y="448055"/>
                  </a:moveTo>
                  <a:lnTo>
                    <a:pt x="3048" y="448055"/>
                  </a:lnTo>
                  <a:lnTo>
                    <a:pt x="9143" y="454151"/>
                  </a:lnTo>
                  <a:lnTo>
                    <a:pt x="9143" y="448055"/>
                  </a:lnTo>
                  <a:close/>
                </a:path>
                <a:path w="1704340" h="460375">
                  <a:moveTo>
                    <a:pt x="1694687" y="448055"/>
                  </a:moveTo>
                  <a:lnTo>
                    <a:pt x="9143" y="448055"/>
                  </a:lnTo>
                  <a:lnTo>
                    <a:pt x="9143" y="454151"/>
                  </a:lnTo>
                  <a:lnTo>
                    <a:pt x="1694687" y="454151"/>
                  </a:lnTo>
                  <a:lnTo>
                    <a:pt x="1694687" y="448055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1694687" y="454151"/>
                  </a:lnTo>
                  <a:lnTo>
                    <a:pt x="1700783" y="448055"/>
                  </a:lnTo>
                  <a:lnTo>
                    <a:pt x="1703831" y="448055"/>
                  </a:lnTo>
                  <a:lnTo>
                    <a:pt x="1703831" y="9143"/>
                  </a:lnTo>
                  <a:lnTo>
                    <a:pt x="1700783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448055"/>
                  </a:moveTo>
                  <a:lnTo>
                    <a:pt x="1700783" y="448055"/>
                  </a:lnTo>
                  <a:lnTo>
                    <a:pt x="1694687" y="454151"/>
                  </a:lnTo>
                  <a:lnTo>
                    <a:pt x="1703831" y="454151"/>
                  </a:lnTo>
                  <a:lnTo>
                    <a:pt x="1703831" y="448055"/>
                  </a:lnTo>
                  <a:close/>
                </a:path>
                <a:path w="1704340" h="460375">
                  <a:moveTo>
                    <a:pt x="9143" y="6096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1694687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6096"/>
                  </a:moveTo>
                  <a:lnTo>
                    <a:pt x="1694687" y="6096"/>
                  </a:lnTo>
                  <a:lnTo>
                    <a:pt x="1700783" y="9143"/>
                  </a:lnTo>
                  <a:lnTo>
                    <a:pt x="1703831" y="9143"/>
                  </a:lnTo>
                  <a:lnTo>
                    <a:pt x="1703831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8816" y="3374644"/>
            <a:ext cx="1697989" cy="4483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0"/>
              </a:spcBef>
            </a:pPr>
            <a:r>
              <a:rPr sz="2150" b="1" spc="15" dirty="0">
                <a:latin typeface="Times New Roman"/>
                <a:cs typeface="Times New Roman"/>
              </a:rPr>
              <a:t>Connection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25768" y="4523740"/>
            <a:ext cx="1704339" cy="460375"/>
            <a:chOff x="6525768" y="4523740"/>
            <a:chExt cx="1704339" cy="460375"/>
          </a:xfrm>
        </p:grpSpPr>
        <p:sp>
          <p:nvSpPr>
            <p:cNvPr id="16" name="object 16"/>
            <p:cNvSpPr/>
            <p:nvPr/>
          </p:nvSpPr>
          <p:spPr>
            <a:xfrm>
              <a:off x="6528816" y="4529836"/>
              <a:ext cx="1697989" cy="448309"/>
            </a:xfrm>
            <a:custGeom>
              <a:avLst/>
              <a:gdLst/>
              <a:ahLst/>
              <a:cxnLst/>
              <a:rect l="l" t="t" r="r" b="b"/>
              <a:pathLst>
                <a:path w="1697990" h="448310">
                  <a:moveTo>
                    <a:pt x="1697735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1697735" y="448056"/>
                  </a:lnTo>
                  <a:lnTo>
                    <a:pt x="1697735" y="0"/>
                  </a:lnTo>
                  <a:close/>
                </a:path>
              </a:pathLst>
            </a:custGeom>
            <a:solidFill>
              <a:srgbClr val="DB0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5768" y="4523740"/>
              <a:ext cx="1704339" cy="460375"/>
            </a:xfrm>
            <a:custGeom>
              <a:avLst/>
              <a:gdLst/>
              <a:ahLst/>
              <a:cxnLst/>
              <a:rect l="l" t="t" r="r" b="b"/>
              <a:pathLst>
                <a:path w="1704340" h="460375">
                  <a:moveTo>
                    <a:pt x="170383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703831" y="460248"/>
                  </a:lnTo>
                  <a:lnTo>
                    <a:pt x="1703831" y="454152"/>
                  </a:lnTo>
                  <a:lnTo>
                    <a:pt x="9143" y="454152"/>
                  </a:lnTo>
                  <a:lnTo>
                    <a:pt x="3048" y="451104"/>
                  </a:lnTo>
                  <a:lnTo>
                    <a:pt x="9143" y="451104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6"/>
                  </a:lnTo>
                  <a:lnTo>
                    <a:pt x="1703831" y="6096"/>
                  </a:lnTo>
                  <a:lnTo>
                    <a:pt x="1703831" y="0"/>
                  </a:lnTo>
                  <a:close/>
                </a:path>
                <a:path w="1704340" h="460375">
                  <a:moveTo>
                    <a:pt x="9143" y="451104"/>
                  </a:moveTo>
                  <a:lnTo>
                    <a:pt x="3048" y="451104"/>
                  </a:lnTo>
                  <a:lnTo>
                    <a:pt x="9143" y="454152"/>
                  </a:lnTo>
                  <a:lnTo>
                    <a:pt x="9143" y="451104"/>
                  </a:lnTo>
                  <a:close/>
                </a:path>
                <a:path w="1704340" h="460375">
                  <a:moveTo>
                    <a:pt x="1694687" y="451104"/>
                  </a:moveTo>
                  <a:lnTo>
                    <a:pt x="9143" y="451104"/>
                  </a:lnTo>
                  <a:lnTo>
                    <a:pt x="9143" y="454152"/>
                  </a:lnTo>
                  <a:lnTo>
                    <a:pt x="1694687" y="454152"/>
                  </a:lnTo>
                  <a:lnTo>
                    <a:pt x="1694687" y="451104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1694687" y="454152"/>
                  </a:lnTo>
                  <a:lnTo>
                    <a:pt x="1700783" y="451104"/>
                  </a:lnTo>
                  <a:lnTo>
                    <a:pt x="1703831" y="451104"/>
                  </a:lnTo>
                  <a:lnTo>
                    <a:pt x="1703831" y="9143"/>
                  </a:lnTo>
                  <a:lnTo>
                    <a:pt x="1700783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451104"/>
                  </a:moveTo>
                  <a:lnTo>
                    <a:pt x="1700783" y="451104"/>
                  </a:lnTo>
                  <a:lnTo>
                    <a:pt x="1694687" y="454152"/>
                  </a:lnTo>
                  <a:lnTo>
                    <a:pt x="1703831" y="454152"/>
                  </a:lnTo>
                  <a:lnTo>
                    <a:pt x="1703831" y="451104"/>
                  </a:lnTo>
                  <a:close/>
                </a:path>
                <a:path w="1704340" h="460375">
                  <a:moveTo>
                    <a:pt x="9143" y="6096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1704340" h="460375">
                  <a:moveTo>
                    <a:pt x="1694687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1694687" y="9143"/>
                  </a:lnTo>
                  <a:lnTo>
                    <a:pt x="1694687" y="6096"/>
                  </a:lnTo>
                  <a:close/>
                </a:path>
                <a:path w="1704340" h="460375">
                  <a:moveTo>
                    <a:pt x="1703831" y="6096"/>
                  </a:moveTo>
                  <a:lnTo>
                    <a:pt x="1694687" y="6096"/>
                  </a:lnTo>
                  <a:lnTo>
                    <a:pt x="1700783" y="9143"/>
                  </a:lnTo>
                  <a:lnTo>
                    <a:pt x="1703831" y="9143"/>
                  </a:lnTo>
                  <a:lnTo>
                    <a:pt x="1703831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8816" y="4529835"/>
            <a:ext cx="1697989" cy="4483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80"/>
              </a:spcBef>
            </a:pPr>
            <a:r>
              <a:rPr sz="2150" b="1" spc="15" dirty="0">
                <a:latin typeface="Times New Roman"/>
                <a:cs typeface="Times New Roman"/>
              </a:rPr>
              <a:t>Statement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5768" y="6206235"/>
            <a:ext cx="1704339" cy="460375"/>
            <a:chOff x="6525768" y="6206235"/>
            <a:chExt cx="1704339" cy="460375"/>
          </a:xfrm>
        </p:grpSpPr>
        <p:sp>
          <p:nvSpPr>
            <p:cNvPr id="20" name="object 20"/>
            <p:cNvSpPr/>
            <p:nvPr/>
          </p:nvSpPr>
          <p:spPr>
            <a:xfrm>
              <a:off x="6528816" y="6212331"/>
              <a:ext cx="1697989" cy="448309"/>
            </a:xfrm>
            <a:custGeom>
              <a:avLst/>
              <a:gdLst/>
              <a:ahLst/>
              <a:cxnLst/>
              <a:rect l="l" t="t" r="r" b="b"/>
              <a:pathLst>
                <a:path w="1697990" h="448309">
                  <a:moveTo>
                    <a:pt x="1697735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1697735" y="448056"/>
                  </a:lnTo>
                  <a:lnTo>
                    <a:pt x="1697735" y="0"/>
                  </a:lnTo>
                  <a:close/>
                </a:path>
              </a:pathLst>
            </a:custGeom>
            <a:solidFill>
              <a:srgbClr val="DB0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5768" y="6206235"/>
              <a:ext cx="1704339" cy="460375"/>
            </a:xfrm>
            <a:custGeom>
              <a:avLst/>
              <a:gdLst/>
              <a:ahLst/>
              <a:cxnLst/>
              <a:rect l="l" t="t" r="r" b="b"/>
              <a:pathLst>
                <a:path w="1704340" h="460375">
                  <a:moveTo>
                    <a:pt x="1703831" y="0"/>
                  </a:moveTo>
                  <a:lnTo>
                    <a:pt x="0" y="0"/>
                  </a:lnTo>
                  <a:lnTo>
                    <a:pt x="0" y="460247"/>
                  </a:lnTo>
                  <a:lnTo>
                    <a:pt x="1703831" y="460247"/>
                  </a:lnTo>
                  <a:lnTo>
                    <a:pt x="1703831" y="454151"/>
                  </a:lnTo>
                  <a:lnTo>
                    <a:pt x="9143" y="454151"/>
                  </a:lnTo>
                  <a:lnTo>
                    <a:pt x="3048" y="451103"/>
                  </a:lnTo>
                  <a:lnTo>
                    <a:pt x="9143" y="451103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5"/>
                  </a:lnTo>
                  <a:lnTo>
                    <a:pt x="1703831" y="6095"/>
                  </a:lnTo>
                  <a:lnTo>
                    <a:pt x="1703831" y="0"/>
                  </a:lnTo>
                  <a:close/>
                </a:path>
                <a:path w="1704340" h="460375">
                  <a:moveTo>
                    <a:pt x="9143" y="451103"/>
                  </a:moveTo>
                  <a:lnTo>
                    <a:pt x="3048" y="451103"/>
                  </a:lnTo>
                  <a:lnTo>
                    <a:pt x="9143" y="454151"/>
                  </a:lnTo>
                  <a:lnTo>
                    <a:pt x="9143" y="451103"/>
                  </a:lnTo>
                  <a:close/>
                </a:path>
                <a:path w="1704340" h="460375">
                  <a:moveTo>
                    <a:pt x="1694687" y="451103"/>
                  </a:moveTo>
                  <a:lnTo>
                    <a:pt x="9143" y="451103"/>
                  </a:lnTo>
                  <a:lnTo>
                    <a:pt x="9143" y="454151"/>
                  </a:lnTo>
                  <a:lnTo>
                    <a:pt x="1694687" y="454151"/>
                  </a:lnTo>
                  <a:lnTo>
                    <a:pt x="1694687" y="451103"/>
                  </a:lnTo>
                  <a:close/>
                </a:path>
                <a:path w="1704340" h="460375">
                  <a:moveTo>
                    <a:pt x="1694687" y="6095"/>
                  </a:moveTo>
                  <a:lnTo>
                    <a:pt x="1694687" y="454151"/>
                  </a:lnTo>
                  <a:lnTo>
                    <a:pt x="1700783" y="451103"/>
                  </a:lnTo>
                  <a:lnTo>
                    <a:pt x="1703831" y="451103"/>
                  </a:lnTo>
                  <a:lnTo>
                    <a:pt x="1703831" y="9143"/>
                  </a:lnTo>
                  <a:lnTo>
                    <a:pt x="1700783" y="9143"/>
                  </a:lnTo>
                  <a:lnTo>
                    <a:pt x="1694687" y="6095"/>
                  </a:lnTo>
                  <a:close/>
                </a:path>
                <a:path w="1704340" h="460375">
                  <a:moveTo>
                    <a:pt x="1703831" y="451103"/>
                  </a:moveTo>
                  <a:lnTo>
                    <a:pt x="1700783" y="451103"/>
                  </a:lnTo>
                  <a:lnTo>
                    <a:pt x="1694687" y="454151"/>
                  </a:lnTo>
                  <a:lnTo>
                    <a:pt x="1703831" y="454151"/>
                  </a:lnTo>
                  <a:lnTo>
                    <a:pt x="1703831" y="451103"/>
                  </a:lnTo>
                  <a:close/>
                </a:path>
                <a:path w="1704340" h="460375">
                  <a:moveTo>
                    <a:pt x="9143" y="6095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1704340" h="460375">
                  <a:moveTo>
                    <a:pt x="1694687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1694687" y="9143"/>
                  </a:lnTo>
                  <a:lnTo>
                    <a:pt x="1694687" y="6095"/>
                  </a:lnTo>
                  <a:close/>
                </a:path>
                <a:path w="1704340" h="460375">
                  <a:moveTo>
                    <a:pt x="1703831" y="6095"/>
                  </a:moveTo>
                  <a:lnTo>
                    <a:pt x="1694687" y="6095"/>
                  </a:lnTo>
                  <a:lnTo>
                    <a:pt x="1700783" y="9143"/>
                  </a:lnTo>
                  <a:lnTo>
                    <a:pt x="1703831" y="9143"/>
                  </a:lnTo>
                  <a:lnTo>
                    <a:pt x="1703831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28816" y="6212332"/>
            <a:ext cx="1697989" cy="4483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80"/>
              </a:spcBef>
            </a:pPr>
            <a:r>
              <a:rPr sz="2150" b="1" spc="10" dirty="0">
                <a:latin typeface="Times New Roman"/>
                <a:cs typeface="Times New Roman"/>
              </a:rPr>
              <a:t>Result</a:t>
            </a:r>
            <a:r>
              <a:rPr sz="2150" b="1" spc="-30" dirty="0">
                <a:latin typeface="Times New Roman"/>
                <a:cs typeface="Times New Roman"/>
              </a:rPr>
              <a:t> </a:t>
            </a:r>
            <a:r>
              <a:rPr sz="2150" b="1" spc="10" dirty="0">
                <a:latin typeface="Times New Roman"/>
                <a:cs typeface="Times New Roman"/>
              </a:rPr>
              <a:t>Set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60919" y="2694939"/>
            <a:ext cx="2313940" cy="3502660"/>
            <a:chOff x="7360919" y="2694939"/>
            <a:chExt cx="2313940" cy="3502660"/>
          </a:xfrm>
        </p:grpSpPr>
        <p:sp>
          <p:nvSpPr>
            <p:cNvPr id="24" name="object 24"/>
            <p:cNvSpPr/>
            <p:nvPr/>
          </p:nvSpPr>
          <p:spPr>
            <a:xfrm>
              <a:off x="7360920" y="2694939"/>
              <a:ext cx="33655" cy="3502660"/>
            </a:xfrm>
            <a:custGeom>
              <a:avLst/>
              <a:gdLst/>
              <a:ahLst/>
              <a:cxnLst/>
              <a:rect l="l" t="t" r="r" b="b"/>
              <a:pathLst>
                <a:path w="33654" h="3502660">
                  <a:moveTo>
                    <a:pt x="30480" y="1149096"/>
                  </a:moveTo>
                  <a:lnTo>
                    <a:pt x="3048" y="1149096"/>
                  </a:lnTo>
                  <a:lnTo>
                    <a:pt x="3048" y="1831848"/>
                  </a:lnTo>
                  <a:lnTo>
                    <a:pt x="30480" y="1831848"/>
                  </a:lnTo>
                  <a:lnTo>
                    <a:pt x="30480" y="1149096"/>
                  </a:lnTo>
                  <a:close/>
                </a:path>
                <a:path w="33654" h="3502660">
                  <a:moveTo>
                    <a:pt x="30480" y="0"/>
                  </a:moveTo>
                  <a:lnTo>
                    <a:pt x="3048" y="0"/>
                  </a:lnTo>
                  <a:lnTo>
                    <a:pt x="0" y="688848"/>
                  </a:lnTo>
                  <a:lnTo>
                    <a:pt x="30480" y="688848"/>
                  </a:lnTo>
                  <a:lnTo>
                    <a:pt x="30480" y="0"/>
                  </a:lnTo>
                  <a:close/>
                </a:path>
                <a:path w="33654" h="3502660">
                  <a:moveTo>
                    <a:pt x="33528" y="3502152"/>
                  </a:moveTo>
                  <a:lnTo>
                    <a:pt x="30480" y="2313432"/>
                  </a:lnTo>
                  <a:lnTo>
                    <a:pt x="3048" y="2313432"/>
                  </a:lnTo>
                  <a:lnTo>
                    <a:pt x="6096" y="3502152"/>
                  </a:lnTo>
                  <a:lnTo>
                    <a:pt x="33528" y="3502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04503" y="3219195"/>
              <a:ext cx="1064260" cy="832485"/>
            </a:xfrm>
            <a:custGeom>
              <a:avLst/>
              <a:gdLst/>
              <a:ahLst/>
              <a:cxnLst/>
              <a:rect l="l" t="t" r="r" b="b"/>
              <a:pathLst>
                <a:path w="1064259" h="832485">
                  <a:moveTo>
                    <a:pt x="1063752" y="0"/>
                  </a:moveTo>
                  <a:lnTo>
                    <a:pt x="1021984" y="46863"/>
                  </a:lnTo>
                  <a:lnTo>
                    <a:pt x="952935" y="73236"/>
                  </a:lnTo>
                  <a:lnTo>
                    <a:pt x="907922" y="84582"/>
                  </a:lnTo>
                  <a:lnTo>
                    <a:pt x="856750" y="94530"/>
                  </a:lnTo>
                  <a:lnTo>
                    <a:pt x="800043" y="102954"/>
                  </a:lnTo>
                  <a:lnTo>
                    <a:pt x="738425" y="109727"/>
                  </a:lnTo>
                  <a:lnTo>
                    <a:pt x="672521" y="114723"/>
                  </a:lnTo>
                  <a:lnTo>
                    <a:pt x="602955" y="117813"/>
                  </a:lnTo>
                  <a:lnTo>
                    <a:pt x="530351" y="118871"/>
                  </a:lnTo>
                  <a:lnTo>
                    <a:pt x="458448" y="117813"/>
                  </a:lnTo>
                  <a:lnTo>
                    <a:pt x="389466" y="114723"/>
                  </a:lnTo>
                  <a:lnTo>
                    <a:pt x="324040" y="109727"/>
                  </a:lnTo>
                  <a:lnTo>
                    <a:pt x="262805" y="102954"/>
                  </a:lnTo>
                  <a:lnTo>
                    <a:pt x="206396" y="94530"/>
                  </a:lnTo>
                  <a:lnTo>
                    <a:pt x="155447" y="84582"/>
                  </a:lnTo>
                  <a:lnTo>
                    <a:pt x="110595" y="73236"/>
                  </a:lnTo>
                  <a:lnTo>
                    <a:pt x="72474" y="60621"/>
                  </a:lnTo>
                  <a:lnTo>
                    <a:pt x="18965" y="32088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41719" y="758809"/>
                  </a:lnTo>
                  <a:lnTo>
                    <a:pt x="110595" y="785172"/>
                  </a:lnTo>
                  <a:lnTo>
                    <a:pt x="155448" y="796671"/>
                  </a:lnTo>
                  <a:lnTo>
                    <a:pt x="206396" y="806836"/>
                  </a:lnTo>
                  <a:lnTo>
                    <a:pt x="262805" y="815509"/>
                  </a:lnTo>
                  <a:lnTo>
                    <a:pt x="324040" y="822531"/>
                  </a:lnTo>
                  <a:lnTo>
                    <a:pt x="389466" y="827743"/>
                  </a:lnTo>
                  <a:lnTo>
                    <a:pt x="458448" y="830987"/>
                  </a:lnTo>
                  <a:lnTo>
                    <a:pt x="530351" y="832103"/>
                  </a:lnTo>
                  <a:lnTo>
                    <a:pt x="602955" y="830987"/>
                  </a:lnTo>
                  <a:lnTo>
                    <a:pt x="672521" y="827743"/>
                  </a:lnTo>
                  <a:lnTo>
                    <a:pt x="738425" y="822531"/>
                  </a:lnTo>
                  <a:lnTo>
                    <a:pt x="800043" y="815509"/>
                  </a:lnTo>
                  <a:lnTo>
                    <a:pt x="856750" y="806836"/>
                  </a:lnTo>
                  <a:lnTo>
                    <a:pt x="907923" y="796670"/>
                  </a:lnTo>
                  <a:lnTo>
                    <a:pt x="952935" y="785172"/>
                  </a:lnTo>
                  <a:lnTo>
                    <a:pt x="991164" y="772498"/>
                  </a:lnTo>
                  <a:lnTo>
                    <a:pt x="1044772" y="744262"/>
                  </a:lnTo>
                  <a:lnTo>
                    <a:pt x="1063752" y="713231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04503" y="3103371"/>
              <a:ext cx="1064260" cy="234950"/>
            </a:xfrm>
            <a:custGeom>
              <a:avLst/>
              <a:gdLst/>
              <a:ahLst/>
              <a:cxnLst/>
              <a:rect l="l" t="t" r="r" b="b"/>
              <a:pathLst>
                <a:path w="1064259" h="234950">
                  <a:moveTo>
                    <a:pt x="530351" y="0"/>
                  </a:moveTo>
                  <a:lnTo>
                    <a:pt x="458448" y="1056"/>
                  </a:lnTo>
                  <a:lnTo>
                    <a:pt x="389466" y="4134"/>
                  </a:lnTo>
                  <a:lnTo>
                    <a:pt x="324040" y="9096"/>
                  </a:lnTo>
                  <a:lnTo>
                    <a:pt x="262805" y="15804"/>
                  </a:lnTo>
                  <a:lnTo>
                    <a:pt x="206396" y="24121"/>
                  </a:lnTo>
                  <a:lnTo>
                    <a:pt x="155447" y="33909"/>
                  </a:lnTo>
                  <a:lnTo>
                    <a:pt x="110595" y="45030"/>
                  </a:lnTo>
                  <a:lnTo>
                    <a:pt x="72474" y="57347"/>
                  </a:lnTo>
                  <a:lnTo>
                    <a:pt x="18965" y="85019"/>
                  </a:lnTo>
                  <a:lnTo>
                    <a:pt x="0" y="115824"/>
                  </a:lnTo>
                  <a:lnTo>
                    <a:pt x="4847" y="132249"/>
                  </a:lnTo>
                  <a:lnTo>
                    <a:pt x="41719" y="162687"/>
                  </a:lnTo>
                  <a:lnTo>
                    <a:pt x="110595" y="189060"/>
                  </a:lnTo>
                  <a:lnTo>
                    <a:pt x="155448" y="200406"/>
                  </a:lnTo>
                  <a:lnTo>
                    <a:pt x="206396" y="210354"/>
                  </a:lnTo>
                  <a:lnTo>
                    <a:pt x="262805" y="218778"/>
                  </a:lnTo>
                  <a:lnTo>
                    <a:pt x="324040" y="225551"/>
                  </a:lnTo>
                  <a:lnTo>
                    <a:pt x="389466" y="230547"/>
                  </a:lnTo>
                  <a:lnTo>
                    <a:pt x="458448" y="233637"/>
                  </a:lnTo>
                  <a:lnTo>
                    <a:pt x="530351" y="234695"/>
                  </a:lnTo>
                  <a:lnTo>
                    <a:pt x="602955" y="233637"/>
                  </a:lnTo>
                  <a:lnTo>
                    <a:pt x="672521" y="230547"/>
                  </a:lnTo>
                  <a:lnTo>
                    <a:pt x="738425" y="225551"/>
                  </a:lnTo>
                  <a:lnTo>
                    <a:pt x="800043" y="218778"/>
                  </a:lnTo>
                  <a:lnTo>
                    <a:pt x="856750" y="210354"/>
                  </a:lnTo>
                  <a:lnTo>
                    <a:pt x="907923" y="200406"/>
                  </a:lnTo>
                  <a:lnTo>
                    <a:pt x="952935" y="189060"/>
                  </a:lnTo>
                  <a:lnTo>
                    <a:pt x="991164" y="176445"/>
                  </a:lnTo>
                  <a:lnTo>
                    <a:pt x="1044772" y="147912"/>
                  </a:lnTo>
                  <a:lnTo>
                    <a:pt x="1063752" y="115824"/>
                  </a:lnTo>
                  <a:lnTo>
                    <a:pt x="1058903" y="100098"/>
                  </a:lnTo>
                  <a:lnTo>
                    <a:pt x="1021984" y="70723"/>
                  </a:lnTo>
                  <a:lnTo>
                    <a:pt x="952935" y="45030"/>
                  </a:lnTo>
                  <a:lnTo>
                    <a:pt x="907922" y="33908"/>
                  </a:lnTo>
                  <a:lnTo>
                    <a:pt x="856750" y="24121"/>
                  </a:lnTo>
                  <a:lnTo>
                    <a:pt x="800043" y="15804"/>
                  </a:lnTo>
                  <a:lnTo>
                    <a:pt x="738425" y="9096"/>
                  </a:lnTo>
                  <a:lnTo>
                    <a:pt x="672521" y="4134"/>
                  </a:lnTo>
                  <a:lnTo>
                    <a:pt x="602955" y="1056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FFD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35696" y="3097275"/>
              <a:ext cx="1438910" cy="957580"/>
            </a:xfrm>
            <a:custGeom>
              <a:avLst/>
              <a:gdLst/>
              <a:ahLst/>
              <a:cxnLst/>
              <a:rect l="l" t="t" r="r" b="b"/>
              <a:pathLst>
                <a:path w="1438909" h="957579">
                  <a:moveTo>
                    <a:pt x="1438656" y="121920"/>
                  </a:moveTo>
                  <a:lnTo>
                    <a:pt x="1435608" y="115824"/>
                  </a:lnTo>
                  <a:lnTo>
                    <a:pt x="1435608" y="109728"/>
                  </a:lnTo>
                  <a:lnTo>
                    <a:pt x="1432560" y="106680"/>
                  </a:lnTo>
                  <a:lnTo>
                    <a:pt x="1429512" y="103632"/>
                  </a:lnTo>
                  <a:lnTo>
                    <a:pt x="1429512" y="143256"/>
                  </a:lnTo>
                  <a:lnTo>
                    <a:pt x="1429512" y="835152"/>
                  </a:lnTo>
                  <a:lnTo>
                    <a:pt x="1426464" y="841248"/>
                  </a:lnTo>
                  <a:lnTo>
                    <a:pt x="1426464" y="844296"/>
                  </a:lnTo>
                  <a:lnTo>
                    <a:pt x="1423416" y="850392"/>
                  </a:lnTo>
                  <a:lnTo>
                    <a:pt x="1414272" y="859536"/>
                  </a:lnTo>
                  <a:lnTo>
                    <a:pt x="1405128" y="865632"/>
                  </a:lnTo>
                  <a:lnTo>
                    <a:pt x="1399032" y="871728"/>
                  </a:lnTo>
                  <a:lnTo>
                    <a:pt x="1389888" y="874776"/>
                  </a:lnTo>
                  <a:lnTo>
                    <a:pt x="1365504" y="886968"/>
                  </a:lnTo>
                  <a:lnTo>
                    <a:pt x="1368552" y="886968"/>
                  </a:lnTo>
                  <a:lnTo>
                    <a:pt x="1341120" y="896112"/>
                  </a:lnTo>
                  <a:lnTo>
                    <a:pt x="1277112" y="914400"/>
                  </a:lnTo>
                  <a:lnTo>
                    <a:pt x="1197864" y="926592"/>
                  </a:lnTo>
                  <a:lnTo>
                    <a:pt x="1155192" y="932688"/>
                  </a:lnTo>
                  <a:lnTo>
                    <a:pt x="1106424" y="938784"/>
                  </a:lnTo>
                  <a:lnTo>
                    <a:pt x="954024" y="947928"/>
                  </a:lnTo>
                  <a:lnTo>
                    <a:pt x="847344" y="947928"/>
                  </a:lnTo>
                  <a:lnTo>
                    <a:pt x="694944" y="938784"/>
                  </a:lnTo>
                  <a:lnTo>
                    <a:pt x="646176" y="932688"/>
                  </a:lnTo>
                  <a:lnTo>
                    <a:pt x="603504" y="926592"/>
                  </a:lnTo>
                  <a:lnTo>
                    <a:pt x="524256" y="914400"/>
                  </a:lnTo>
                  <a:lnTo>
                    <a:pt x="460248" y="896112"/>
                  </a:lnTo>
                  <a:lnTo>
                    <a:pt x="411480" y="874776"/>
                  </a:lnTo>
                  <a:lnTo>
                    <a:pt x="402336" y="871728"/>
                  </a:lnTo>
                  <a:lnTo>
                    <a:pt x="393192" y="865632"/>
                  </a:lnTo>
                  <a:lnTo>
                    <a:pt x="396240" y="865632"/>
                  </a:lnTo>
                  <a:lnTo>
                    <a:pt x="387096" y="859536"/>
                  </a:lnTo>
                  <a:lnTo>
                    <a:pt x="384048" y="856488"/>
                  </a:lnTo>
                  <a:lnTo>
                    <a:pt x="381000" y="853440"/>
                  </a:lnTo>
                  <a:lnTo>
                    <a:pt x="381000" y="856488"/>
                  </a:lnTo>
                  <a:lnTo>
                    <a:pt x="373380" y="841248"/>
                  </a:lnTo>
                  <a:lnTo>
                    <a:pt x="371856" y="838200"/>
                  </a:lnTo>
                  <a:lnTo>
                    <a:pt x="371856" y="146316"/>
                  </a:lnTo>
                  <a:lnTo>
                    <a:pt x="381000" y="155448"/>
                  </a:lnTo>
                  <a:lnTo>
                    <a:pt x="408432" y="173736"/>
                  </a:lnTo>
                  <a:lnTo>
                    <a:pt x="429768" y="182880"/>
                  </a:lnTo>
                  <a:lnTo>
                    <a:pt x="457200" y="195072"/>
                  </a:lnTo>
                  <a:lnTo>
                    <a:pt x="487680" y="204216"/>
                  </a:lnTo>
                  <a:lnTo>
                    <a:pt x="524256" y="210312"/>
                  </a:lnTo>
                  <a:lnTo>
                    <a:pt x="560832" y="219456"/>
                  </a:lnTo>
                  <a:lnTo>
                    <a:pt x="691896" y="237744"/>
                  </a:lnTo>
                  <a:lnTo>
                    <a:pt x="847344" y="246888"/>
                  </a:lnTo>
                  <a:lnTo>
                    <a:pt x="954024" y="246888"/>
                  </a:lnTo>
                  <a:lnTo>
                    <a:pt x="1109472" y="237744"/>
                  </a:lnTo>
                  <a:lnTo>
                    <a:pt x="1240536" y="219456"/>
                  </a:lnTo>
                  <a:lnTo>
                    <a:pt x="1277112" y="210312"/>
                  </a:lnTo>
                  <a:lnTo>
                    <a:pt x="1313688" y="204216"/>
                  </a:lnTo>
                  <a:lnTo>
                    <a:pt x="1344168" y="195072"/>
                  </a:lnTo>
                  <a:lnTo>
                    <a:pt x="1371600" y="182880"/>
                  </a:lnTo>
                  <a:lnTo>
                    <a:pt x="1392936" y="173736"/>
                  </a:lnTo>
                  <a:lnTo>
                    <a:pt x="1411224" y="161544"/>
                  </a:lnTo>
                  <a:lnTo>
                    <a:pt x="1420368" y="155448"/>
                  </a:lnTo>
                  <a:lnTo>
                    <a:pt x="1426464" y="149352"/>
                  </a:lnTo>
                  <a:lnTo>
                    <a:pt x="1429512" y="143256"/>
                  </a:lnTo>
                  <a:lnTo>
                    <a:pt x="1429512" y="103632"/>
                  </a:lnTo>
                  <a:lnTo>
                    <a:pt x="1428737" y="102082"/>
                  </a:lnTo>
                  <a:lnTo>
                    <a:pt x="1428737" y="123444"/>
                  </a:lnTo>
                  <a:lnTo>
                    <a:pt x="1426464" y="128016"/>
                  </a:lnTo>
                  <a:lnTo>
                    <a:pt x="1426464" y="134112"/>
                  </a:lnTo>
                  <a:lnTo>
                    <a:pt x="1423416" y="140208"/>
                  </a:lnTo>
                  <a:lnTo>
                    <a:pt x="1423416" y="137160"/>
                  </a:lnTo>
                  <a:lnTo>
                    <a:pt x="1417320" y="143256"/>
                  </a:lnTo>
                  <a:lnTo>
                    <a:pt x="1420368" y="143256"/>
                  </a:lnTo>
                  <a:lnTo>
                    <a:pt x="1414272" y="149352"/>
                  </a:lnTo>
                  <a:lnTo>
                    <a:pt x="1405128" y="155448"/>
                  </a:lnTo>
                  <a:lnTo>
                    <a:pt x="1399032" y="161544"/>
                  </a:lnTo>
                  <a:lnTo>
                    <a:pt x="1399032" y="158496"/>
                  </a:lnTo>
                  <a:lnTo>
                    <a:pt x="1389888" y="164592"/>
                  </a:lnTo>
                  <a:lnTo>
                    <a:pt x="1365504" y="176784"/>
                  </a:lnTo>
                  <a:lnTo>
                    <a:pt x="1368552" y="176784"/>
                  </a:lnTo>
                  <a:lnTo>
                    <a:pt x="1341120" y="185928"/>
                  </a:lnTo>
                  <a:lnTo>
                    <a:pt x="1310640" y="195072"/>
                  </a:lnTo>
                  <a:lnTo>
                    <a:pt x="1277112" y="201168"/>
                  </a:lnTo>
                  <a:lnTo>
                    <a:pt x="1237488" y="210312"/>
                  </a:lnTo>
                  <a:lnTo>
                    <a:pt x="1197864" y="216408"/>
                  </a:lnTo>
                  <a:lnTo>
                    <a:pt x="1155192" y="222504"/>
                  </a:lnTo>
                  <a:lnTo>
                    <a:pt x="1106424" y="228600"/>
                  </a:lnTo>
                  <a:lnTo>
                    <a:pt x="954024" y="237744"/>
                  </a:lnTo>
                  <a:lnTo>
                    <a:pt x="847344" y="237744"/>
                  </a:lnTo>
                  <a:lnTo>
                    <a:pt x="694944" y="228600"/>
                  </a:lnTo>
                  <a:lnTo>
                    <a:pt x="646176" y="222504"/>
                  </a:lnTo>
                  <a:lnTo>
                    <a:pt x="603504" y="216408"/>
                  </a:lnTo>
                  <a:lnTo>
                    <a:pt x="563880" y="210312"/>
                  </a:lnTo>
                  <a:lnTo>
                    <a:pt x="524256" y="201168"/>
                  </a:lnTo>
                  <a:lnTo>
                    <a:pt x="490728" y="195072"/>
                  </a:lnTo>
                  <a:lnTo>
                    <a:pt x="460248" y="185928"/>
                  </a:lnTo>
                  <a:lnTo>
                    <a:pt x="432816" y="176784"/>
                  </a:lnTo>
                  <a:lnTo>
                    <a:pt x="411480" y="164592"/>
                  </a:lnTo>
                  <a:lnTo>
                    <a:pt x="406908" y="161544"/>
                  </a:lnTo>
                  <a:lnTo>
                    <a:pt x="402336" y="158496"/>
                  </a:lnTo>
                  <a:lnTo>
                    <a:pt x="402336" y="161544"/>
                  </a:lnTo>
                  <a:lnTo>
                    <a:pt x="393192" y="155448"/>
                  </a:lnTo>
                  <a:lnTo>
                    <a:pt x="396240" y="155448"/>
                  </a:lnTo>
                  <a:lnTo>
                    <a:pt x="387096" y="149352"/>
                  </a:lnTo>
                  <a:lnTo>
                    <a:pt x="381000" y="143256"/>
                  </a:lnTo>
                  <a:lnTo>
                    <a:pt x="379476" y="140208"/>
                  </a:lnTo>
                  <a:lnTo>
                    <a:pt x="377952" y="137160"/>
                  </a:lnTo>
                  <a:lnTo>
                    <a:pt x="377952" y="140208"/>
                  </a:lnTo>
                  <a:lnTo>
                    <a:pt x="371856" y="128016"/>
                  </a:lnTo>
                  <a:lnTo>
                    <a:pt x="371856" y="118872"/>
                  </a:lnTo>
                  <a:lnTo>
                    <a:pt x="377952" y="106680"/>
                  </a:lnTo>
                  <a:lnTo>
                    <a:pt x="377952" y="109728"/>
                  </a:lnTo>
                  <a:lnTo>
                    <a:pt x="379476" y="106680"/>
                  </a:lnTo>
                  <a:lnTo>
                    <a:pt x="381000" y="103632"/>
                  </a:lnTo>
                  <a:lnTo>
                    <a:pt x="387096" y="97536"/>
                  </a:lnTo>
                  <a:lnTo>
                    <a:pt x="396240" y="91440"/>
                  </a:lnTo>
                  <a:lnTo>
                    <a:pt x="393192" y="91440"/>
                  </a:lnTo>
                  <a:lnTo>
                    <a:pt x="402336" y="85344"/>
                  </a:lnTo>
                  <a:lnTo>
                    <a:pt x="411480" y="82296"/>
                  </a:lnTo>
                  <a:lnTo>
                    <a:pt x="432816" y="70104"/>
                  </a:lnTo>
                  <a:lnTo>
                    <a:pt x="460248" y="60960"/>
                  </a:lnTo>
                  <a:lnTo>
                    <a:pt x="490728" y="51816"/>
                  </a:lnTo>
                  <a:lnTo>
                    <a:pt x="524256" y="42672"/>
                  </a:lnTo>
                  <a:lnTo>
                    <a:pt x="524256" y="45720"/>
                  </a:lnTo>
                  <a:lnTo>
                    <a:pt x="537464" y="42672"/>
                  </a:lnTo>
                  <a:lnTo>
                    <a:pt x="603504" y="30480"/>
                  </a:lnTo>
                  <a:lnTo>
                    <a:pt x="646176" y="24384"/>
                  </a:lnTo>
                  <a:lnTo>
                    <a:pt x="694944" y="18288"/>
                  </a:lnTo>
                  <a:lnTo>
                    <a:pt x="847344" y="9144"/>
                  </a:lnTo>
                  <a:lnTo>
                    <a:pt x="954024" y="9144"/>
                  </a:lnTo>
                  <a:lnTo>
                    <a:pt x="1106424" y="18288"/>
                  </a:lnTo>
                  <a:lnTo>
                    <a:pt x="1155192" y="24384"/>
                  </a:lnTo>
                  <a:lnTo>
                    <a:pt x="1197864" y="30480"/>
                  </a:lnTo>
                  <a:lnTo>
                    <a:pt x="1237488" y="36576"/>
                  </a:lnTo>
                  <a:lnTo>
                    <a:pt x="1277112" y="45720"/>
                  </a:lnTo>
                  <a:lnTo>
                    <a:pt x="1277112" y="42672"/>
                  </a:lnTo>
                  <a:lnTo>
                    <a:pt x="1310640" y="51816"/>
                  </a:lnTo>
                  <a:lnTo>
                    <a:pt x="1341120" y="60960"/>
                  </a:lnTo>
                  <a:lnTo>
                    <a:pt x="1368552" y="70104"/>
                  </a:lnTo>
                  <a:lnTo>
                    <a:pt x="1365504" y="70104"/>
                  </a:lnTo>
                  <a:lnTo>
                    <a:pt x="1389888" y="82296"/>
                  </a:lnTo>
                  <a:lnTo>
                    <a:pt x="1399032" y="85344"/>
                  </a:lnTo>
                  <a:lnTo>
                    <a:pt x="1405128" y="91440"/>
                  </a:lnTo>
                  <a:lnTo>
                    <a:pt x="1414272" y="97536"/>
                  </a:lnTo>
                  <a:lnTo>
                    <a:pt x="1420368" y="103632"/>
                  </a:lnTo>
                  <a:lnTo>
                    <a:pt x="1417320" y="103632"/>
                  </a:lnTo>
                  <a:lnTo>
                    <a:pt x="1423416" y="109728"/>
                  </a:lnTo>
                  <a:lnTo>
                    <a:pt x="1423416" y="106680"/>
                  </a:lnTo>
                  <a:lnTo>
                    <a:pt x="1426464" y="112776"/>
                  </a:lnTo>
                  <a:lnTo>
                    <a:pt x="1426464" y="118872"/>
                  </a:lnTo>
                  <a:lnTo>
                    <a:pt x="1428737" y="123444"/>
                  </a:lnTo>
                  <a:lnTo>
                    <a:pt x="1428737" y="102082"/>
                  </a:lnTo>
                  <a:lnTo>
                    <a:pt x="1426464" y="97536"/>
                  </a:lnTo>
                  <a:lnTo>
                    <a:pt x="1420368" y="91440"/>
                  </a:lnTo>
                  <a:lnTo>
                    <a:pt x="1392936" y="73152"/>
                  </a:lnTo>
                  <a:lnTo>
                    <a:pt x="1371600" y="64008"/>
                  </a:lnTo>
                  <a:lnTo>
                    <a:pt x="1344168" y="51816"/>
                  </a:lnTo>
                  <a:lnTo>
                    <a:pt x="1277112" y="33528"/>
                  </a:lnTo>
                  <a:lnTo>
                    <a:pt x="1109472" y="9144"/>
                  </a:lnTo>
                  <a:lnTo>
                    <a:pt x="954024" y="0"/>
                  </a:lnTo>
                  <a:lnTo>
                    <a:pt x="847344" y="0"/>
                  </a:lnTo>
                  <a:lnTo>
                    <a:pt x="691896" y="9144"/>
                  </a:lnTo>
                  <a:lnTo>
                    <a:pt x="560832" y="27432"/>
                  </a:lnTo>
                  <a:lnTo>
                    <a:pt x="487680" y="42672"/>
                  </a:lnTo>
                  <a:lnTo>
                    <a:pt x="429768" y="64008"/>
                  </a:lnTo>
                  <a:lnTo>
                    <a:pt x="408432" y="73152"/>
                  </a:lnTo>
                  <a:lnTo>
                    <a:pt x="381000" y="91440"/>
                  </a:lnTo>
                  <a:lnTo>
                    <a:pt x="368808" y="103632"/>
                  </a:lnTo>
                  <a:lnTo>
                    <a:pt x="362712" y="115824"/>
                  </a:lnTo>
                  <a:lnTo>
                    <a:pt x="362712" y="131064"/>
                  </a:lnTo>
                  <a:lnTo>
                    <a:pt x="362712" y="490740"/>
                  </a:lnTo>
                  <a:lnTo>
                    <a:pt x="0" y="490740"/>
                  </a:lnTo>
                  <a:lnTo>
                    <a:pt x="0" y="521208"/>
                  </a:lnTo>
                  <a:lnTo>
                    <a:pt x="362712" y="521208"/>
                  </a:lnTo>
                  <a:lnTo>
                    <a:pt x="362712" y="841248"/>
                  </a:lnTo>
                  <a:lnTo>
                    <a:pt x="365760" y="847344"/>
                  </a:lnTo>
                  <a:lnTo>
                    <a:pt x="368808" y="856488"/>
                  </a:lnTo>
                  <a:lnTo>
                    <a:pt x="381000" y="868680"/>
                  </a:lnTo>
                  <a:lnTo>
                    <a:pt x="390144" y="874776"/>
                  </a:lnTo>
                  <a:lnTo>
                    <a:pt x="399288" y="877824"/>
                  </a:lnTo>
                  <a:lnTo>
                    <a:pt x="408432" y="883920"/>
                  </a:lnTo>
                  <a:lnTo>
                    <a:pt x="457200" y="905256"/>
                  </a:lnTo>
                  <a:lnTo>
                    <a:pt x="524256" y="923544"/>
                  </a:lnTo>
                  <a:lnTo>
                    <a:pt x="691896" y="947928"/>
                  </a:lnTo>
                  <a:lnTo>
                    <a:pt x="847344" y="957072"/>
                  </a:lnTo>
                  <a:lnTo>
                    <a:pt x="954024" y="957072"/>
                  </a:lnTo>
                  <a:lnTo>
                    <a:pt x="1109472" y="947928"/>
                  </a:lnTo>
                  <a:lnTo>
                    <a:pt x="1240536" y="929640"/>
                  </a:lnTo>
                  <a:lnTo>
                    <a:pt x="1313688" y="914400"/>
                  </a:lnTo>
                  <a:lnTo>
                    <a:pt x="1371600" y="896112"/>
                  </a:lnTo>
                  <a:lnTo>
                    <a:pt x="1402080" y="877824"/>
                  </a:lnTo>
                  <a:lnTo>
                    <a:pt x="1411224" y="874776"/>
                  </a:lnTo>
                  <a:lnTo>
                    <a:pt x="1420368" y="868680"/>
                  </a:lnTo>
                  <a:lnTo>
                    <a:pt x="1426464" y="862584"/>
                  </a:lnTo>
                  <a:lnTo>
                    <a:pt x="1429512" y="856488"/>
                  </a:lnTo>
                  <a:lnTo>
                    <a:pt x="1435608" y="847344"/>
                  </a:lnTo>
                  <a:lnTo>
                    <a:pt x="1435608" y="841248"/>
                  </a:lnTo>
                  <a:lnTo>
                    <a:pt x="1438656" y="835152"/>
                  </a:lnTo>
                  <a:lnTo>
                    <a:pt x="1438656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48588" y="1485588"/>
            <a:ext cx="4419600" cy="7880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50" b="1" spc="-5" dirty="0">
                <a:latin typeface="Times New Roman"/>
                <a:cs typeface="Times New Roman"/>
              </a:rPr>
              <a:t>1.</a:t>
            </a:r>
            <a:r>
              <a:rPr sz="2650" b="1" spc="-20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Load</a:t>
            </a:r>
            <a:r>
              <a:rPr sz="2650" b="1" spc="-3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the</a:t>
            </a:r>
            <a:r>
              <a:rPr sz="2650" b="1" spc="-5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JDBC</a:t>
            </a:r>
            <a:r>
              <a:rPr sz="2650" b="1" spc="-1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driver</a:t>
            </a:r>
            <a:r>
              <a:rPr sz="2650" b="1" spc="-14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class:</a:t>
            </a:r>
            <a:endParaRPr sz="26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180"/>
              </a:spcBef>
            </a:pPr>
            <a:r>
              <a:rPr sz="2000" b="1" spc="-5" dirty="0">
                <a:latin typeface="Times New Roman"/>
                <a:cs typeface="Times New Roman"/>
              </a:rPr>
              <a:t>Class.forName(“driverName”);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1148588" y="2467044"/>
            <a:ext cx="4477385" cy="1099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50" b="1" spc="-5" dirty="0">
                <a:latin typeface="Times New Roman"/>
                <a:cs typeface="Times New Roman"/>
              </a:rPr>
              <a:t>2.</a:t>
            </a:r>
            <a:r>
              <a:rPr sz="2650" b="1" spc="-10" dirty="0">
                <a:latin typeface="Times New Roman"/>
                <a:cs typeface="Times New Roman"/>
              </a:rPr>
              <a:t> Open</a:t>
            </a:r>
            <a:r>
              <a:rPr sz="2650" b="1" spc="-4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database</a:t>
            </a:r>
            <a:r>
              <a:rPr sz="2650" b="1" spc="-6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connection:</a:t>
            </a:r>
            <a:endParaRPr sz="2650">
              <a:latin typeface="Times New Roman"/>
              <a:cs typeface="Times New Roman"/>
            </a:endParaRPr>
          </a:p>
          <a:p>
            <a:pPr marL="514984" marR="638175">
              <a:lnSpc>
                <a:spcPct val="102000"/>
              </a:lnSpc>
              <a:spcBef>
                <a:spcPts val="130"/>
              </a:spcBef>
            </a:pPr>
            <a:r>
              <a:rPr sz="2000" b="1" spc="-10" dirty="0">
                <a:latin typeface="Times New Roman"/>
                <a:cs typeface="Times New Roman"/>
              </a:rPr>
              <a:t>DriverManager.getConnection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(“jdbc:xxx:datasource”);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8588" y="3754323"/>
            <a:ext cx="5048250" cy="1047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650" b="1" spc="-5" dirty="0">
                <a:latin typeface="Times New Roman"/>
                <a:cs typeface="Times New Roman"/>
              </a:rPr>
              <a:t>3. Iss</a:t>
            </a:r>
            <a:r>
              <a:rPr sz="2650" b="1" spc="-15" dirty="0">
                <a:latin typeface="Times New Roman"/>
                <a:cs typeface="Times New Roman"/>
              </a:rPr>
              <a:t>u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35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Q</a:t>
            </a:r>
            <a:r>
              <a:rPr sz="2650" b="1" spc="-10" dirty="0">
                <a:latin typeface="Times New Roman"/>
                <a:cs typeface="Times New Roman"/>
              </a:rPr>
              <a:t>L</a:t>
            </a:r>
            <a:r>
              <a:rPr sz="2650" b="1" spc="-16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s</a:t>
            </a:r>
            <a:r>
              <a:rPr sz="2650" b="1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50" dirty="0">
                <a:latin typeface="Times New Roman"/>
                <a:cs typeface="Times New Roman"/>
              </a:rPr>
              <a:t>m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15" dirty="0">
                <a:latin typeface="Times New Roman"/>
                <a:cs typeface="Times New Roman"/>
              </a:rPr>
              <a:t>n</a:t>
            </a:r>
            <a:r>
              <a:rPr sz="2650" b="1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s:</a:t>
            </a:r>
            <a:endParaRPr sz="2650">
              <a:latin typeface="Times New Roman"/>
              <a:cs typeface="Times New Roman"/>
            </a:endParaRPr>
          </a:p>
          <a:p>
            <a:pPr marL="514984" marR="5080">
              <a:lnSpc>
                <a:spcPct val="106700"/>
              </a:lnSpc>
              <a:spcBef>
                <a:spcPts val="20"/>
              </a:spcBef>
            </a:pPr>
            <a:r>
              <a:rPr sz="1800" b="1" spc="-20" dirty="0">
                <a:latin typeface="Times New Roman"/>
                <a:cs typeface="Times New Roman"/>
              </a:rPr>
              <a:t>stmt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con.createStatement();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stmt.executeQuery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(“Select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* </a:t>
            </a:r>
            <a:r>
              <a:rPr sz="1800" b="1" spc="-15" dirty="0">
                <a:latin typeface="Times New Roman"/>
                <a:cs typeface="Times New Roman"/>
              </a:rPr>
              <a:t>from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myTable”);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8588" y="5004815"/>
            <a:ext cx="3764279" cy="1325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165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4.</a:t>
            </a:r>
            <a:r>
              <a:rPr sz="2650" b="1" spc="-2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Process</a:t>
            </a:r>
            <a:r>
              <a:rPr sz="2650" b="1" spc="-7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result</a:t>
            </a:r>
            <a:r>
              <a:rPr sz="2650" b="1" spc="-6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set:</a:t>
            </a:r>
            <a:endParaRPr sz="2650">
              <a:latin typeface="Times New Roman"/>
              <a:cs typeface="Times New Roman"/>
            </a:endParaRPr>
          </a:p>
          <a:p>
            <a:pPr marL="514984">
              <a:lnSpc>
                <a:spcPts val="2335"/>
              </a:lnSpc>
            </a:pPr>
            <a:r>
              <a:rPr sz="2000" b="1" spc="-5" dirty="0">
                <a:latin typeface="Times New Roman"/>
                <a:cs typeface="Times New Roman"/>
              </a:rPr>
              <a:t>while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(rs.next())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14984" marR="5080">
              <a:lnSpc>
                <a:spcPts val="2400"/>
              </a:lnSpc>
              <a:spcBef>
                <a:spcPts val="30"/>
              </a:spcBef>
            </a:pPr>
            <a:r>
              <a:rPr sz="2000" b="1" spc="-20" dirty="0">
                <a:latin typeface="Times New Roman"/>
                <a:cs typeface="Times New Roman"/>
              </a:rPr>
              <a:t>name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rs.getString(“name”);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amount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rs.getInt(“amt”);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4100" y="3471671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25" dirty="0">
                <a:latin typeface="Times New Roman"/>
                <a:cs typeface="Times New Roman"/>
              </a:rPr>
              <a:t>b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79"/>
            <a:ext cx="9010015" cy="6245860"/>
            <a:chOff x="908303" y="347979"/>
            <a:chExt cx="9010015" cy="624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9743" y="1216660"/>
              <a:ext cx="8580120" cy="5377180"/>
            </a:xfrm>
            <a:custGeom>
              <a:avLst/>
              <a:gdLst/>
              <a:ahLst/>
              <a:cxnLst/>
              <a:rect l="l" t="t" r="r" b="b"/>
              <a:pathLst>
                <a:path w="8580120" h="5377180">
                  <a:moveTo>
                    <a:pt x="8580120" y="0"/>
                  </a:moveTo>
                  <a:lnTo>
                    <a:pt x="0" y="0"/>
                  </a:lnTo>
                  <a:lnTo>
                    <a:pt x="0" y="5376672"/>
                  </a:lnTo>
                  <a:lnTo>
                    <a:pt x="8580120" y="5376672"/>
                  </a:lnTo>
                  <a:lnTo>
                    <a:pt x="8580120" y="5373624"/>
                  </a:lnTo>
                  <a:lnTo>
                    <a:pt x="9143" y="5373624"/>
                  </a:lnTo>
                  <a:lnTo>
                    <a:pt x="3046" y="5367528"/>
                  </a:lnTo>
                  <a:lnTo>
                    <a:pt x="9143" y="5367528"/>
                  </a:lnTo>
                  <a:lnTo>
                    <a:pt x="9143" y="9144"/>
                  </a:lnTo>
                  <a:lnTo>
                    <a:pt x="3046" y="9144"/>
                  </a:lnTo>
                  <a:lnTo>
                    <a:pt x="9143" y="3048"/>
                  </a:lnTo>
                  <a:lnTo>
                    <a:pt x="8580120" y="3048"/>
                  </a:lnTo>
                  <a:lnTo>
                    <a:pt x="8580120" y="0"/>
                  </a:lnTo>
                  <a:close/>
                </a:path>
                <a:path w="8580120" h="5377180">
                  <a:moveTo>
                    <a:pt x="9143" y="5367528"/>
                  </a:moveTo>
                  <a:lnTo>
                    <a:pt x="3046" y="5367528"/>
                  </a:lnTo>
                  <a:lnTo>
                    <a:pt x="9143" y="5373624"/>
                  </a:lnTo>
                  <a:lnTo>
                    <a:pt x="9143" y="5367528"/>
                  </a:lnTo>
                  <a:close/>
                </a:path>
                <a:path w="8580120" h="5377180">
                  <a:moveTo>
                    <a:pt x="8570976" y="5367528"/>
                  </a:moveTo>
                  <a:lnTo>
                    <a:pt x="9143" y="5367528"/>
                  </a:lnTo>
                  <a:lnTo>
                    <a:pt x="9143" y="5373624"/>
                  </a:lnTo>
                  <a:lnTo>
                    <a:pt x="8570976" y="5373624"/>
                  </a:lnTo>
                  <a:lnTo>
                    <a:pt x="8570976" y="5367528"/>
                  </a:lnTo>
                  <a:close/>
                </a:path>
                <a:path w="8580120" h="5377180">
                  <a:moveTo>
                    <a:pt x="8570976" y="3048"/>
                  </a:moveTo>
                  <a:lnTo>
                    <a:pt x="8570976" y="5373624"/>
                  </a:lnTo>
                  <a:lnTo>
                    <a:pt x="8574024" y="5367528"/>
                  </a:lnTo>
                  <a:lnTo>
                    <a:pt x="8580120" y="5367528"/>
                  </a:lnTo>
                  <a:lnTo>
                    <a:pt x="8580120" y="9144"/>
                  </a:lnTo>
                  <a:lnTo>
                    <a:pt x="8574024" y="9144"/>
                  </a:lnTo>
                  <a:lnTo>
                    <a:pt x="8570976" y="3048"/>
                  </a:lnTo>
                  <a:close/>
                </a:path>
                <a:path w="8580120" h="5377180">
                  <a:moveTo>
                    <a:pt x="8580120" y="5367528"/>
                  </a:moveTo>
                  <a:lnTo>
                    <a:pt x="8574024" y="5367528"/>
                  </a:lnTo>
                  <a:lnTo>
                    <a:pt x="8570976" y="5373624"/>
                  </a:lnTo>
                  <a:lnTo>
                    <a:pt x="8580120" y="5373624"/>
                  </a:lnTo>
                  <a:lnTo>
                    <a:pt x="8580120" y="5367528"/>
                  </a:lnTo>
                  <a:close/>
                </a:path>
                <a:path w="8580120" h="5377180">
                  <a:moveTo>
                    <a:pt x="9143" y="3048"/>
                  </a:moveTo>
                  <a:lnTo>
                    <a:pt x="3046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80120" h="5377180">
                  <a:moveTo>
                    <a:pt x="8570976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8570976" y="9144"/>
                  </a:lnTo>
                  <a:lnTo>
                    <a:pt x="8570976" y="3048"/>
                  </a:lnTo>
                  <a:close/>
                </a:path>
                <a:path w="8580120" h="5377180">
                  <a:moveTo>
                    <a:pt x="8580120" y="3048"/>
                  </a:moveTo>
                  <a:lnTo>
                    <a:pt x="8570976" y="3048"/>
                  </a:lnTo>
                  <a:lnTo>
                    <a:pt x="8574024" y="9144"/>
                  </a:lnTo>
                  <a:lnTo>
                    <a:pt x="8580120" y="9144"/>
                  </a:lnTo>
                  <a:lnTo>
                    <a:pt x="8580120" y="304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1532" y="1246632"/>
            <a:ext cx="8133080" cy="525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 marR="6667500" indent="-52069">
              <a:lnSpc>
                <a:spcPct val="101299"/>
              </a:lnSpc>
              <a:spcBef>
                <a:spcPts val="105"/>
              </a:spcBef>
            </a:pPr>
            <a:r>
              <a:rPr sz="1600" spc="5" dirty="0">
                <a:latin typeface="Times New Roman"/>
                <a:cs typeface="Times New Roman"/>
              </a:rPr>
              <a:t>import </a:t>
            </a:r>
            <a:r>
              <a:rPr sz="1600" dirty="0">
                <a:latin typeface="Times New Roman"/>
                <a:cs typeface="Times New Roman"/>
              </a:rPr>
              <a:t>java.sql.*;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1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5" dirty="0">
                <a:latin typeface="Times New Roman"/>
                <a:cs typeface="Times New Roman"/>
              </a:rPr>
              <a:t>public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static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void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main(String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args[])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1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 marR="6751955">
              <a:lnSpc>
                <a:spcPct val="101899"/>
              </a:lnSpc>
              <a:spcBef>
                <a:spcPts val="10"/>
              </a:spcBef>
            </a:pPr>
            <a:r>
              <a:rPr sz="1600" spc="5" dirty="0">
                <a:latin typeface="Times New Roman"/>
                <a:cs typeface="Times New Roman"/>
              </a:rPr>
              <a:t>Connection con;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Statement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stmt;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ResultSet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rs;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64135" marR="3869690" indent="-52069">
              <a:lnSpc>
                <a:spcPct val="101299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try{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Class.forName("oracle.jdbc.driver.OracleDriver");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3940"/>
              </a:lnSpc>
              <a:spcBef>
                <a:spcPts val="439"/>
              </a:spcBef>
            </a:pPr>
            <a:r>
              <a:rPr sz="1600" spc="5" dirty="0">
                <a:latin typeface="Times New Roman"/>
                <a:cs typeface="Times New Roman"/>
              </a:rPr>
              <a:t>con=DriverManager.getConnection("jdbc:oracle:thin:@localhost:1521:xe","system","sastra123");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stmt=con.createStatement();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600" spc="5" dirty="0">
                <a:latin typeface="Times New Roman"/>
                <a:cs typeface="Times New Roman"/>
              </a:rPr>
              <a:t>System.out.println("\n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Connection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Established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\n\n");</a:t>
            </a:r>
            <a:endParaRPr sz="1600">
              <a:latin typeface="Times New Roman"/>
              <a:cs typeface="Times New Roman"/>
            </a:endParaRPr>
          </a:p>
          <a:p>
            <a:pPr marL="64135" marR="5223510" indent="-52069">
              <a:lnSpc>
                <a:spcPts val="3940"/>
              </a:lnSpc>
              <a:spcBef>
                <a:spcPts val="240"/>
              </a:spcBef>
            </a:pPr>
            <a:r>
              <a:rPr sz="1600" spc="10" dirty="0">
                <a:latin typeface="Times New Roman"/>
                <a:cs typeface="Times New Roman"/>
              </a:rPr>
              <a:t>String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ret="Select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*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student";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rs=stmt.executeQuery(ret);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983992" cy="8717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871855"/>
            <a:chOff x="774191" y="347979"/>
            <a:chExt cx="9144000" cy="871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983992" cy="87172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28344" y="1286763"/>
            <a:ext cx="8239125" cy="5194300"/>
          </a:xfrm>
          <a:custGeom>
            <a:avLst/>
            <a:gdLst/>
            <a:ahLst/>
            <a:cxnLst/>
            <a:rect l="l" t="t" r="r" b="b"/>
            <a:pathLst>
              <a:path w="8239125" h="5194300">
                <a:moveTo>
                  <a:pt x="8238744" y="0"/>
                </a:moveTo>
                <a:lnTo>
                  <a:pt x="0" y="0"/>
                </a:lnTo>
                <a:lnTo>
                  <a:pt x="0" y="5193792"/>
                </a:lnTo>
                <a:lnTo>
                  <a:pt x="8238744" y="5193792"/>
                </a:lnTo>
                <a:lnTo>
                  <a:pt x="8238744" y="5187696"/>
                </a:lnTo>
                <a:lnTo>
                  <a:pt x="9143" y="5187696"/>
                </a:lnTo>
                <a:lnTo>
                  <a:pt x="3046" y="5184648"/>
                </a:lnTo>
                <a:lnTo>
                  <a:pt x="9143" y="5184648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238744" y="3048"/>
                </a:lnTo>
                <a:lnTo>
                  <a:pt x="8238744" y="0"/>
                </a:lnTo>
                <a:close/>
              </a:path>
              <a:path w="8239125" h="5194300">
                <a:moveTo>
                  <a:pt x="9143" y="5184648"/>
                </a:moveTo>
                <a:lnTo>
                  <a:pt x="3046" y="5184648"/>
                </a:lnTo>
                <a:lnTo>
                  <a:pt x="9143" y="5187696"/>
                </a:lnTo>
                <a:lnTo>
                  <a:pt x="9143" y="5184648"/>
                </a:lnTo>
                <a:close/>
              </a:path>
              <a:path w="8239125" h="5194300">
                <a:moveTo>
                  <a:pt x="8229600" y="5184648"/>
                </a:moveTo>
                <a:lnTo>
                  <a:pt x="9143" y="5184648"/>
                </a:lnTo>
                <a:lnTo>
                  <a:pt x="9143" y="5187696"/>
                </a:lnTo>
                <a:lnTo>
                  <a:pt x="8229600" y="5187696"/>
                </a:lnTo>
                <a:lnTo>
                  <a:pt x="8229600" y="5184648"/>
                </a:lnTo>
                <a:close/>
              </a:path>
              <a:path w="8239125" h="5194300">
                <a:moveTo>
                  <a:pt x="8229600" y="3048"/>
                </a:moveTo>
                <a:lnTo>
                  <a:pt x="8229600" y="5187696"/>
                </a:lnTo>
                <a:lnTo>
                  <a:pt x="8232647" y="5184648"/>
                </a:lnTo>
                <a:lnTo>
                  <a:pt x="8238744" y="5184648"/>
                </a:lnTo>
                <a:lnTo>
                  <a:pt x="8238744" y="9144"/>
                </a:lnTo>
                <a:lnTo>
                  <a:pt x="8232648" y="9144"/>
                </a:lnTo>
                <a:lnTo>
                  <a:pt x="8229600" y="3048"/>
                </a:lnTo>
                <a:close/>
              </a:path>
              <a:path w="8239125" h="5194300">
                <a:moveTo>
                  <a:pt x="8238744" y="5184648"/>
                </a:moveTo>
                <a:lnTo>
                  <a:pt x="8232647" y="5184648"/>
                </a:lnTo>
                <a:lnTo>
                  <a:pt x="8229600" y="5187696"/>
                </a:lnTo>
                <a:lnTo>
                  <a:pt x="8238744" y="5187696"/>
                </a:lnTo>
                <a:lnTo>
                  <a:pt x="8238744" y="5184648"/>
                </a:lnTo>
                <a:close/>
              </a:path>
              <a:path w="8239125" h="5194300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239125" h="5194300">
                <a:moveTo>
                  <a:pt x="82296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229600" y="9144"/>
                </a:lnTo>
                <a:lnTo>
                  <a:pt x="8229600" y="3048"/>
                </a:lnTo>
                <a:close/>
              </a:path>
              <a:path w="8239125" h="5194300">
                <a:moveTo>
                  <a:pt x="8238744" y="3048"/>
                </a:moveTo>
                <a:lnTo>
                  <a:pt x="8229600" y="3048"/>
                </a:lnTo>
                <a:lnTo>
                  <a:pt x="8232648" y="9144"/>
                </a:lnTo>
                <a:lnTo>
                  <a:pt x="8238744" y="9144"/>
                </a:lnTo>
                <a:lnTo>
                  <a:pt x="8238744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0988" y="1310641"/>
            <a:ext cx="7524115" cy="5003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Arial MT"/>
                <a:cs typeface="Arial MT"/>
              </a:rPr>
              <a:t>while(rs.next())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 marR="6454140" indent="-64135">
              <a:lnSpc>
                <a:spcPct val="101099"/>
              </a:lnSpc>
              <a:spcBef>
                <a:spcPts val="5"/>
              </a:spcBef>
            </a:pPr>
            <a:r>
              <a:rPr sz="1800" spc="5" dirty="0">
                <a:latin typeface="Arial MT"/>
                <a:cs typeface="Arial MT"/>
              </a:rPr>
              <a:t>String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a,b;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c;</a:t>
            </a:r>
            <a:endParaRPr sz="1800">
              <a:latin typeface="Arial MT"/>
              <a:cs typeface="Arial MT"/>
            </a:endParaRPr>
          </a:p>
          <a:p>
            <a:pPr marL="76200" marR="5652770" algn="just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Arial MT"/>
                <a:cs typeface="Arial MT"/>
              </a:rPr>
              <a:t>a=rs.getString(1);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b=rs.getString(2);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c=rs.getInt(4);</a:t>
            </a:r>
            <a:endParaRPr sz="1800">
              <a:latin typeface="Arial MT"/>
              <a:cs typeface="Arial MT"/>
            </a:endParaRPr>
          </a:p>
          <a:p>
            <a:pPr marL="76200" algn="just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System.out.println(“Regno:---&gt;"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+"\t"+</a:t>
            </a:r>
            <a:endParaRPr sz="1800">
              <a:latin typeface="Arial MT"/>
              <a:cs typeface="Arial MT"/>
            </a:endParaRPr>
          </a:p>
          <a:p>
            <a:pPr marL="3670300" algn="just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"Name:---&gt;"</a:t>
            </a:r>
            <a:r>
              <a:rPr sz="1800" spc="5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+</a:t>
            </a:r>
            <a:r>
              <a:rPr sz="1800" dirty="0">
                <a:latin typeface="Arial MT"/>
                <a:cs typeface="Arial MT"/>
              </a:rPr>
              <a:t> "\t"+“Mark:---&gt;"+c);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System.out.println("\n");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}//while</a:t>
            </a:r>
            <a:endParaRPr sz="1800">
              <a:latin typeface="Arial MT"/>
              <a:cs typeface="Arial MT"/>
            </a:endParaRPr>
          </a:p>
          <a:p>
            <a:pPr marL="76200" marR="5526405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Arial MT"/>
                <a:cs typeface="Arial MT"/>
              </a:rPr>
              <a:t>}//try </a:t>
            </a:r>
            <a:r>
              <a:rPr sz="1800" spc="5" dirty="0">
                <a:latin typeface="Arial MT"/>
                <a:cs typeface="Arial MT"/>
              </a:rPr>
              <a:t> catch(Exception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e)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ts val="2110"/>
              </a:lnSpc>
            </a:pPr>
            <a:r>
              <a:rPr sz="1800" spc="5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System.out.println(e);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800" spc="5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}//main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800" spc="5" dirty="0">
                <a:latin typeface="Arial MT"/>
                <a:cs typeface="Arial MT"/>
              </a:rPr>
              <a:t>}//class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55" y="2843783"/>
            <a:ext cx="3874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JDBC</a:t>
            </a:r>
            <a:r>
              <a:rPr spc="-25" dirty="0"/>
              <a:t> </a:t>
            </a:r>
            <a:r>
              <a:rPr spc="-10" dirty="0"/>
              <a:t>–</a:t>
            </a:r>
            <a:r>
              <a:rPr spc="-35" dirty="0"/>
              <a:t> </a:t>
            </a:r>
            <a:r>
              <a:rPr spc="-5" dirty="0"/>
              <a:t>Need?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676400"/>
            <a:chOff x="774191" y="347979"/>
            <a:chExt cx="9144000" cy="167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2514599" cy="16764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33144" y="3011932"/>
            <a:ext cx="7705725" cy="2371725"/>
          </a:xfrm>
          <a:custGeom>
            <a:avLst/>
            <a:gdLst/>
            <a:ahLst/>
            <a:cxnLst/>
            <a:rect l="l" t="t" r="r" b="b"/>
            <a:pathLst>
              <a:path w="7705725" h="2371725">
                <a:moveTo>
                  <a:pt x="7705344" y="0"/>
                </a:moveTo>
                <a:lnTo>
                  <a:pt x="0" y="0"/>
                </a:lnTo>
                <a:lnTo>
                  <a:pt x="0" y="2371343"/>
                </a:lnTo>
                <a:lnTo>
                  <a:pt x="7705344" y="2371343"/>
                </a:lnTo>
                <a:lnTo>
                  <a:pt x="7705344" y="2365247"/>
                </a:lnTo>
                <a:lnTo>
                  <a:pt x="9143" y="2365247"/>
                </a:lnTo>
                <a:lnTo>
                  <a:pt x="3047" y="2362199"/>
                </a:lnTo>
                <a:lnTo>
                  <a:pt x="9143" y="23621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7705344" y="3047"/>
                </a:lnTo>
                <a:lnTo>
                  <a:pt x="7705344" y="0"/>
                </a:lnTo>
                <a:close/>
              </a:path>
              <a:path w="7705725" h="2371725">
                <a:moveTo>
                  <a:pt x="9143" y="2362199"/>
                </a:moveTo>
                <a:lnTo>
                  <a:pt x="3047" y="2362199"/>
                </a:lnTo>
                <a:lnTo>
                  <a:pt x="9143" y="2365247"/>
                </a:lnTo>
                <a:lnTo>
                  <a:pt x="9143" y="2362199"/>
                </a:lnTo>
                <a:close/>
              </a:path>
              <a:path w="7705725" h="2371725">
                <a:moveTo>
                  <a:pt x="7696200" y="2362199"/>
                </a:moveTo>
                <a:lnTo>
                  <a:pt x="9143" y="2362199"/>
                </a:lnTo>
                <a:lnTo>
                  <a:pt x="9143" y="2365247"/>
                </a:lnTo>
                <a:lnTo>
                  <a:pt x="7696200" y="2365247"/>
                </a:lnTo>
                <a:lnTo>
                  <a:pt x="7696200" y="2362199"/>
                </a:lnTo>
                <a:close/>
              </a:path>
              <a:path w="7705725" h="2371725">
                <a:moveTo>
                  <a:pt x="7696200" y="3047"/>
                </a:moveTo>
                <a:lnTo>
                  <a:pt x="7696200" y="2365247"/>
                </a:lnTo>
                <a:lnTo>
                  <a:pt x="7699248" y="2362199"/>
                </a:lnTo>
                <a:lnTo>
                  <a:pt x="7705344" y="2362199"/>
                </a:lnTo>
                <a:lnTo>
                  <a:pt x="7705344" y="9143"/>
                </a:lnTo>
                <a:lnTo>
                  <a:pt x="7699248" y="9143"/>
                </a:lnTo>
                <a:lnTo>
                  <a:pt x="7696200" y="3047"/>
                </a:lnTo>
                <a:close/>
              </a:path>
              <a:path w="7705725" h="2371725">
                <a:moveTo>
                  <a:pt x="7705344" y="2362199"/>
                </a:moveTo>
                <a:lnTo>
                  <a:pt x="7699248" y="2362199"/>
                </a:lnTo>
                <a:lnTo>
                  <a:pt x="7696200" y="2365247"/>
                </a:lnTo>
                <a:lnTo>
                  <a:pt x="7705344" y="2365247"/>
                </a:lnTo>
                <a:lnTo>
                  <a:pt x="7705344" y="2362199"/>
                </a:lnTo>
                <a:close/>
              </a:path>
              <a:path w="7705725" h="23717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7705725" h="2371725">
                <a:moveTo>
                  <a:pt x="7696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7696200" y="9143"/>
                </a:lnTo>
                <a:lnTo>
                  <a:pt x="7696200" y="3047"/>
                </a:lnTo>
                <a:close/>
              </a:path>
              <a:path w="7705725" h="2371725">
                <a:moveTo>
                  <a:pt x="7705344" y="3047"/>
                </a:moveTo>
                <a:lnTo>
                  <a:pt x="7696200" y="3047"/>
                </a:lnTo>
                <a:lnTo>
                  <a:pt x="7699248" y="9143"/>
                </a:lnTo>
                <a:lnTo>
                  <a:pt x="7705344" y="9143"/>
                </a:lnTo>
                <a:lnTo>
                  <a:pt x="77053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4932" y="3038856"/>
            <a:ext cx="7205980" cy="197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585470" algn="l"/>
                <a:tab pos="586105" algn="l"/>
                <a:tab pos="493458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Interfaces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and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Classes	in</a:t>
            </a:r>
            <a:r>
              <a:rPr sz="3200" spc="-3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r>
              <a:rPr sz="32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API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Steps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Perform</a:t>
            </a:r>
            <a:r>
              <a:rPr sz="3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JDBC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 Operation</a:t>
            </a:r>
            <a:endParaRPr sz="3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Example</a:t>
            </a:r>
            <a:r>
              <a:rPr sz="32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 MT"/>
                <a:cs typeface="Arial MT"/>
              </a:rPr>
              <a:t>Java</a:t>
            </a:r>
            <a:r>
              <a:rPr sz="32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Arial MT"/>
                <a:cs typeface="Arial MT"/>
              </a:rPr>
              <a:t>Program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57527" y="1817116"/>
            <a:ext cx="7733030" cy="3923029"/>
            <a:chOff x="1557527" y="1817116"/>
            <a:chExt cx="7733030" cy="39230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2391" y="1871980"/>
              <a:ext cx="7620000" cy="381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527" y="1817116"/>
              <a:ext cx="7733030" cy="3923029"/>
            </a:xfrm>
            <a:custGeom>
              <a:avLst/>
              <a:gdLst/>
              <a:ahLst/>
              <a:cxnLst/>
              <a:rect l="l" t="t" r="r" b="b"/>
              <a:pathLst>
                <a:path w="7733030" h="3923029">
                  <a:moveTo>
                    <a:pt x="7732776" y="0"/>
                  </a:moveTo>
                  <a:lnTo>
                    <a:pt x="0" y="0"/>
                  </a:lnTo>
                  <a:lnTo>
                    <a:pt x="0" y="3922776"/>
                  </a:lnTo>
                  <a:lnTo>
                    <a:pt x="7732776" y="3922776"/>
                  </a:lnTo>
                  <a:lnTo>
                    <a:pt x="7732776" y="3895344"/>
                  </a:lnTo>
                  <a:lnTo>
                    <a:pt x="54863" y="3895344"/>
                  </a:lnTo>
                  <a:lnTo>
                    <a:pt x="27431" y="3864864"/>
                  </a:lnTo>
                  <a:lnTo>
                    <a:pt x="54863" y="3864864"/>
                  </a:lnTo>
                  <a:lnTo>
                    <a:pt x="54863" y="54863"/>
                  </a:lnTo>
                  <a:lnTo>
                    <a:pt x="27431" y="54863"/>
                  </a:lnTo>
                  <a:lnTo>
                    <a:pt x="54863" y="27432"/>
                  </a:lnTo>
                  <a:lnTo>
                    <a:pt x="7732776" y="27432"/>
                  </a:lnTo>
                  <a:lnTo>
                    <a:pt x="7732776" y="0"/>
                  </a:lnTo>
                  <a:close/>
                </a:path>
                <a:path w="7733030" h="3923029">
                  <a:moveTo>
                    <a:pt x="54863" y="3864864"/>
                  </a:moveTo>
                  <a:lnTo>
                    <a:pt x="27431" y="3864864"/>
                  </a:lnTo>
                  <a:lnTo>
                    <a:pt x="54863" y="3895344"/>
                  </a:lnTo>
                  <a:lnTo>
                    <a:pt x="54863" y="3864864"/>
                  </a:lnTo>
                  <a:close/>
                </a:path>
                <a:path w="7733030" h="3923029">
                  <a:moveTo>
                    <a:pt x="7674864" y="3864864"/>
                  </a:moveTo>
                  <a:lnTo>
                    <a:pt x="54863" y="3864864"/>
                  </a:lnTo>
                  <a:lnTo>
                    <a:pt x="54863" y="3895344"/>
                  </a:lnTo>
                  <a:lnTo>
                    <a:pt x="7674864" y="3895344"/>
                  </a:lnTo>
                  <a:lnTo>
                    <a:pt x="7674864" y="3864864"/>
                  </a:lnTo>
                  <a:close/>
                </a:path>
                <a:path w="7733030" h="3923029">
                  <a:moveTo>
                    <a:pt x="7674864" y="27432"/>
                  </a:moveTo>
                  <a:lnTo>
                    <a:pt x="7674864" y="3895344"/>
                  </a:lnTo>
                  <a:lnTo>
                    <a:pt x="7705344" y="3864864"/>
                  </a:lnTo>
                  <a:lnTo>
                    <a:pt x="7732776" y="3864864"/>
                  </a:lnTo>
                  <a:lnTo>
                    <a:pt x="7732776" y="54863"/>
                  </a:lnTo>
                  <a:lnTo>
                    <a:pt x="7705344" y="54863"/>
                  </a:lnTo>
                  <a:lnTo>
                    <a:pt x="7674864" y="27432"/>
                  </a:lnTo>
                  <a:close/>
                </a:path>
                <a:path w="7733030" h="3923029">
                  <a:moveTo>
                    <a:pt x="7732776" y="3864864"/>
                  </a:moveTo>
                  <a:lnTo>
                    <a:pt x="7705344" y="3864864"/>
                  </a:lnTo>
                  <a:lnTo>
                    <a:pt x="7674864" y="3895344"/>
                  </a:lnTo>
                  <a:lnTo>
                    <a:pt x="7732776" y="3895344"/>
                  </a:lnTo>
                  <a:lnTo>
                    <a:pt x="7732776" y="3864864"/>
                  </a:lnTo>
                  <a:close/>
                </a:path>
                <a:path w="7733030" h="3923029">
                  <a:moveTo>
                    <a:pt x="54863" y="27432"/>
                  </a:moveTo>
                  <a:lnTo>
                    <a:pt x="27431" y="54863"/>
                  </a:lnTo>
                  <a:lnTo>
                    <a:pt x="54863" y="54863"/>
                  </a:lnTo>
                  <a:lnTo>
                    <a:pt x="54863" y="27432"/>
                  </a:lnTo>
                  <a:close/>
                </a:path>
                <a:path w="7733030" h="3923029">
                  <a:moveTo>
                    <a:pt x="7674864" y="27432"/>
                  </a:moveTo>
                  <a:lnTo>
                    <a:pt x="54863" y="27432"/>
                  </a:lnTo>
                  <a:lnTo>
                    <a:pt x="54863" y="54863"/>
                  </a:lnTo>
                  <a:lnTo>
                    <a:pt x="7674864" y="54863"/>
                  </a:lnTo>
                  <a:lnTo>
                    <a:pt x="7674864" y="27432"/>
                  </a:lnTo>
                  <a:close/>
                </a:path>
                <a:path w="7733030" h="3923029">
                  <a:moveTo>
                    <a:pt x="7732776" y="27432"/>
                  </a:moveTo>
                  <a:lnTo>
                    <a:pt x="7674864" y="27432"/>
                  </a:lnTo>
                  <a:lnTo>
                    <a:pt x="7705344" y="54863"/>
                  </a:lnTo>
                  <a:lnTo>
                    <a:pt x="7732776" y="54863"/>
                  </a:lnTo>
                  <a:lnTo>
                    <a:pt x="7732776" y="274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3874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JDBC</a:t>
            </a:r>
            <a:r>
              <a:rPr spc="-25" dirty="0"/>
              <a:t> </a:t>
            </a:r>
            <a:r>
              <a:rPr spc="-10" dirty="0"/>
              <a:t>–</a:t>
            </a:r>
            <a:r>
              <a:rPr spc="-35" dirty="0"/>
              <a:t> </a:t>
            </a:r>
            <a:r>
              <a:rPr spc="-5" dirty="0"/>
              <a:t>Need?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1895855"/>
            <a:ext cx="80740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5" dirty="0">
                <a:latin typeface="Arial MT"/>
                <a:cs typeface="Arial MT"/>
              </a:rPr>
              <a:t>While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you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will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come</a:t>
            </a:r>
            <a:r>
              <a:rPr sz="2400"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across </a:t>
            </a:r>
            <a:r>
              <a:rPr sz="2400" b="1" spc="-6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scenarios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10" dirty="0">
                <a:latin typeface="Arial MT"/>
                <a:cs typeface="Arial MT"/>
              </a:rPr>
              <a:t>where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you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1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r>
              <a:rPr sz="2400" b="1" u="heavy" spc="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/persist</a:t>
            </a:r>
            <a:r>
              <a:rPr sz="2400" b="1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(Object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duration,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marR="698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3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3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can</a:t>
            </a:r>
            <a:r>
              <a:rPr sz="2400" b="1" u="heavy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</a:t>
            </a:r>
            <a:r>
              <a:rPr sz="2400" b="1" u="heavy" spc="3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retrieved</a:t>
            </a:r>
            <a:r>
              <a:rPr sz="2400" b="1" u="heavy" spc="3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at</a:t>
            </a:r>
            <a:r>
              <a:rPr sz="2400" b="1" u="heavy" spc="3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later</a:t>
            </a:r>
            <a:r>
              <a:rPr sz="2400" b="1" u="heavy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point</a:t>
            </a:r>
            <a:r>
              <a:rPr sz="2400" b="1" u="heavy" spc="3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3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time</a:t>
            </a:r>
            <a:r>
              <a:rPr sz="2400" b="1" u="heavy" spc="3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spc="-15" dirty="0">
                <a:latin typeface="Arial MT"/>
                <a:cs typeface="Arial MT"/>
              </a:rPr>
              <a:t>if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processing.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where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JDBC</a:t>
            </a:r>
            <a:r>
              <a:rPr sz="24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comes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handy</a:t>
            </a:r>
            <a:r>
              <a:rPr sz="2400" spc="-1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132" y="3020567"/>
            <a:ext cx="5022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What</a:t>
            </a:r>
            <a:r>
              <a:rPr sz="6000" spc="-55" dirty="0"/>
              <a:t> </a:t>
            </a:r>
            <a:r>
              <a:rPr sz="6000" spc="-10" dirty="0"/>
              <a:t>is</a:t>
            </a:r>
            <a:r>
              <a:rPr sz="6000" spc="-30" dirty="0"/>
              <a:t> </a:t>
            </a:r>
            <a:r>
              <a:rPr sz="6000" dirty="0"/>
              <a:t>JDBC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36855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990000"/>
                </a:solidFill>
              </a:rPr>
              <a:t>What</a:t>
            </a:r>
            <a:r>
              <a:rPr spc="-4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is</a:t>
            </a:r>
            <a:r>
              <a:rPr spc="-40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JDBC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1743455"/>
            <a:ext cx="66020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JDBC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Java</a:t>
            </a:r>
            <a:r>
              <a:rPr sz="240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API</a:t>
            </a:r>
            <a:r>
              <a:rPr sz="2400" b="1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which</a:t>
            </a:r>
            <a:r>
              <a:rPr sz="24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enables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228725" algn="l"/>
                <a:tab pos="2780030" algn="l"/>
                <a:tab pos="3264535" algn="l"/>
                <a:tab pos="4563110" algn="l"/>
                <a:tab pos="5047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	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onnect	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aba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,  search,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modify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delete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6316" y="2474976"/>
            <a:ext cx="126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	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132" y="3572255"/>
            <a:ext cx="80740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JDBC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API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an </a:t>
            </a:r>
            <a:r>
              <a:rPr sz="2400" spc="-5" dirty="0">
                <a:latin typeface="Arial MT"/>
                <a:cs typeface="Arial MT"/>
              </a:rPr>
              <a:t>interface based,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industry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standard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connectivity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Java</a:t>
            </a:r>
            <a:r>
              <a:rPr sz="2400" spc="-5" dirty="0">
                <a:latin typeface="Arial MT"/>
                <a:cs typeface="Arial MT"/>
              </a:rPr>
              <a:t> programs</a:t>
            </a:r>
            <a:r>
              <a:rPr sz="2400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The JDBC standards are defined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Java Interfaces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defined</a:t>
            </a:r>
            <a:r>
              <a:rPr sz="24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java.sql</a:t>
            </a:r>
            <a:r>
              <a:rPr sz="24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package.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227" y="3377183"/>
            <a:ext cx="4244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an</a:t>
            </a:r>
            <a:r>
              <a:rPr spc="-30" dirty="0"/>
              <a:t> </a:t>
            </a:r>
            <a:r>
              <a:rPr spc="-5" dirty="0"/>
              <a:t>API?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40303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What</a:t>
            </a:r>
            <a:r>
              <a:rPr b="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990000"/>
                </a:solidFill>
                <a:latin typeface="Arial MT"/>
                <a:cs typeface="Arial MT"/>
              </a:rPr>
              <a:t>an</a:t>
            </a:r>
            <a:r>
              <a:rPr b="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990000"/>
                </a:solidFill>
                <a:latin typeface="Arial MT"/>
                <a:cs typeface="Arial MT"/>
              </a:rPr>
              <a:t>API?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2660904"/>
            <a:ext cx="395541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000" spc="-15" dirty="0">
                <a:latin typeface="Arial MT"/>
                <a:cs typeface="Arial MT"/>
              </a:rPr>
              <a:t>pplication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Arial"/>
                <a:cs typeface="Arial"/>
              </a:rPr>
              <a:t>P</a:t>
            </a:r>
            <a:r>
              <a:rPr sz="2000" spc="-10" dirty="0">
                <a:latin typeface="Arial MT"/>
                <a:cs typeface="Arial MT"/>
              </a:rPr>
              <a:t>rogram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000" spc="-5" dirty="0">
                <a:latin typeface="Arial MT"/>
                <a:cs typeface="Arial MT"/>
              </a:rPr>
              <a:t>nterface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01040" algn="l"/>
                <a:tab pos="1243965" algn="l"/>
                <a:tab pos="1661160" algn="l"/>
                <a:tab pos="2837815" algn="l"/>
              </a:tabLst>
            </a:pP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a	</a:t>
            </a:r>
            <a:r>
              <a:rPr sz="2000" spc="5" dirty="0">
                <a:solidFill>
                  <a:srgbClr val="FF33CC"/>
                </a:solidFill>
                <a:latin typeface="Arial MT"/>
                <a:cs typeface="Arial MT"/>
              </a:rPr>
              <a:t>s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33C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FF33CC"/>
                </a:solidFill>
                <a:latin typeface="Arial MT"/>
                <a:cs typeface="Arial MT"/>
              </a:rPr>
              <a:t>	r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ou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t</a:t>
            </a:r>
            <a:r>
              <a:rPr sz="2000" spc="5" dirty="0">
                <a:solidFill>
                  <a:srgbClr val="FF33CC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ne</a:t>
            </a:r>
            <a:r>
              <a:rPr sz="2000" spc="5" dirty="0">
                <a:solidFill>
                  <a:srgbClr val="FF33CC"/>
                </a:solidFill>
                <a:latin typeface="Arial MT"/>
                <a:cs typeface="Arial MT"/>
              </a:rPr>
              <a:t>s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,</a:t>
            </a:r>
            <a:r>
              <a:rPr sz="2000" dirty="0">
                <a:solidFill>
                  <a:srgbClr val="FF33C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33CC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o</a:t>
            </a:r>
            <a:r>
              <a:rPr sz="2000" spc="15" dirty="0">
                <a:solidFill>
                  <a:srgbClr val="FF33CC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FF33CC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FF33CC"/>
                </a:solidFill>
                <a:latin typeface="Arial MT"/>
                <a:cs typeface="Arial MT"/>
              </a:rPr>
              <a:t>c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o</a:t>
            </a:r>
            <a:r>
              <a:rPr sz="2000" spc="-15" dirty="0">
                <a:solidFill>
                  <a:srgbClr val="FF33CC"/>
                </a:solidFill>
                <a:latin typeface="Arial MT"/>
                <a:cs typeface="Arial MT"/>
              </a:rPr>
              <a:t>l</a:t>
            </a:r>
            <a:r>
              <a:rPr sz="2000" spc="5" dirty="0">
                <a:solidFill>
                  <a:srgbClr val="FF33CC"/>
                </a:solidFill>
                <a:latin typeface="Arial MT"/>
                <a:cs typeface="Arial MT"/>
              </a:rPr>
              <a:t>s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,  </a:t>
            </a:r>
            <a:r>
              <a:rPr sz="2000" spc="-10" dirty="0">
                <a:solidFill>
                  <a:srgbClr val="FF33CC"/>
                </a:solidFill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3220" y="3270503"/>
            <a:ext cx="394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0080" algn="l"/>
                <a:tab pos="1381125" algn="l"/>
                <a:tab pos="1884045" algn="l"/>
                <a:tab pos="2966085" algn="l"/>
              </a:tabLst>
            </a:pP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and	tools	</a:t>
            </a:r>
            <a:r>
              <a:rPr sz="2000" dirty="0">
                <a:solidFill>
                  <a:srgbClr val="FF33CC"/>
                </a:solidFill>
                <a:latin typeface="Arial MT"/>
                <a:cs typeface="Arial MT"/>
              </a:rPr>
              <a:t>for	building	</a:t>
            </a:r>
            <a:r>
              <a:rPr sz="2000" spc="-5" dirty="0">
                <a:solidFill>
                  <a:srgbClr val="FF33CC"/>
                </a:solidFill>
                <a:latin typeface="Arial MT"/>
                <a:cs typeface="Arial MT"/>
              </a:rPr>
              <a:t>software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10183"/>
            <a:ext cx="14833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dirty="0">
                <a:solidFill>
                  <a:srgbClr val="990000"/>
                </a:solidFill>
                <a:latin typeface="Arial MT"/>
                <a:cs typeface="Arial MT"/>
              </a:rPr>
              <a:t>J</a:t>
            </a:r>
            <a:r>
              <a:rPr b="0" spc="-10" dirty="0">
                <a:solidFill>
                  <a:srgbClr val="990000"/>
                </a:solidFill>
                <a:latin typeface="Arial MT"/>
                <a:cs typeface="Arial MT"/>
              </a:rPr>
              <a:t>DBC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0132" y="1972055"/>
            <a:ext cx="7522209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 programmer </a:t>
            </a:r>
            <a:r>
              <a:rPr sz="2400" spc="-15" dirty="0">
                <a:latin typeface="Arial MT"/>
                <a:cs typeface="Arial MT"/>
              </a:rPr>
              <a:t>will </a:t>
            </a:r>
            <a:r>
              <a:rPr sz="2400" dirty="0">
                <a:latin typeface="Arial MT"/>
                <a:cs typeface="Arial MT"/>
              </a:rPr>
              <a:t>be able to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achieve 3 things </a:t>
            </a:r>
            <a:r>
              <a:rPr sz="2400" dirty="0">
                <a:latin typeface="Arial MT"/>
                <a:cs typeface="Arial MT"/>
              </a:rPr>
              <a:t>using </a:t>
            </a:r>
            <a:r>
              <a:rPr sz="2400" spc="-6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JDBC</a:t>
            </a:r>
            <a:r>
              <a:rPr sz="240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API.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Establish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Send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commands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latest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JDBC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version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JDBC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4.0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1096</Words>
  <Application>Microsoft Office PowerPoint</Application>
  <PresentationFormat>Custom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Times New Roman</vt:lpstr>
      <vt:lpstr>Wingdings</vt:lpstr>
      <vt:lpstr>Office Theme</vt:lpstr>
      <vt:lpstr>Unit - II  Structured Query  Language</vt:lpstr>
      <vt:lpstr>PowerPoint Presentation</vt:lpstr>
      <vt:lpstr>JDBC – Need?</vt:lpstr>
      <vt:lpstr>JDBC – Need?</vt:lpstr>
      <vt:lpstr>What is JDBC</vt:lpstr>
      <vt:lpstr>What is JDBC</vt:lpstr>
      <vt:lpstr>What is an API?</vt:lpstr>
      <vt:lpstr>What is an API?</vt:lpstr>
      <vt:lpstr>JDBC</vt:lpstr>
      <vt:lpstr>JDBC Architecture</vt:lpstr>
      <vt:lpstr>PowerPoint Presentation</vt:lpstr>
      <vt:lpstr>JDBC Architecture - DriverManager</vt:lpstr>
      <vt:lpstr>JDBC Drivers</vt:lpstr>
      <vt:lpstr>JDBC Drivers</vt:lpstr>
      <vt:lpstr>JDBC Drivers</vt:lpstr>
      <vt:lpstr>Important  Interfaces and Classes in  JDBC API</vt:lpstr>
      <vt:lpstr>Driver Manager &amp;Connection</vt:lpstr>
      <vt:lpstr>Statement</vt:lpstr>
      <vt:lpstr>Result Set</vt:lpstr>
      <vt:lpstr>Prepared Statement</vt:lpstr>
      <vt:lpstr>Important Steps  to Perform JDBC Operation</vt:lpstr>
      <vt:lpstr>Overview of Querying a Database  With JDBC Connect</vt:lpstr>
      <vt:lpstr>Stage 1: Connect</vt:lpstr>
      <vt:lpstr>Stage 2: Query</vt:lpstr>
      <vt:lpstr>Stage 3: Process the Results</vt:lpstr>
      <vt:lpstr>Stage 4: Close</vt:lpstr>
      <vt:lpstr>Steps Involved in Basic JDBC Operations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II  Structured Query  Language</dc:title>
  <dc:creator>SASTRA</dc:creator>
  <cp:lastModifiedBy>Bhaskaran S</cp:lastModifiedBy>
  <cp:revision>1</cp:revision>
  <dcterms:created xsi:type="dcterms:W3CDTF">2023-02-28T05:09:37Z</dcterms:created>
  <dcterms:modified xsi:type="dcterms:W3CDTF">2023-02-28T05:12:32Z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LastSaved">
    <vt:filetime>2021-04-12T00:00:00Z</vt:filetime>
  </property>
</Properties>
</file>