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78468" y="1449324"/>
            <a:ext cx="66040" cy="5408930"/>
          </a:xfrm>
          <a:custGeom>
            <a:avLst/>
            <a:gdLst/>
            <a:ahLst/>
            <a:cxnLst/>
            <a:rect l="l" t="t" r="r" b="b"/>
            <a:pathLst>
              <a:path w="66040" h="5408930">
                <a:moveTo>
                  <a:pt x="0" y="5408676"/>
                </a:moveTo>
                <a:lnTo>
                  <a:pt x="65531" y="5408676"/>
                </a:lnTo>
                <a:lnTo>
                  <a:pt x="65531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36735" y="1449323"/>
            <a:ext cx="64135" cy="5408930"/>
          </a:xfrm>
          <a:custGeom>
            <a:avLst/>
            <a:gdLst/>
            <a:ahLst/>
            <a:cxnLst/>
            <a:rect l="l" t="t" r="r" b="b"/>
            <a:pathLst>
              <a:path w="64134" h="5408930">
                <a:moveTo>
                  <a:pt x="0" y="5408676"/>
                </a:moveTo>
                <a:lnTo>
                  <a:pt x="64008" y="5408676"/>
                </a:lnTo>
                <a:lnTo>
                  <a:pt x="64008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0743" y="1449323"/>
            <a:ext cx="78105" cy="5408930"/>
          </a:xfrm>
          <a:custGeom>
            <a:avLst/>
            <a:gdLst/>
            <a:ahLst/>
            <a:cxnLst/>
            <a:rect l="l" t="t" r="r" b="b"/>
            <a:pathLst>
              <a:path w="78104" h="5408930">
                <a:moveTo>
                  <a:pt x="77724" y="0"/>
                </a:moveTo>
                <a:lnTo>
                  <a:pt x="0" y="0"/>
                </a:lnTo>
                <a:lnTo>
                  <a:pt x="0" y="5408676"/>
                </a:lnTo>
                <a:lnTo>
                  <a:pt x="77724" y="5408676"/>
                </a:lnTo>
                <a:lnTo>
                  <a:pt x="77724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1460" cy="1449705"/>
          </a:xfrm>
          <a:custGeom>
            <a:avLst/>
            <a:gdLst/>
            <a:ahLst/>
            <a:cxnLst/>
            <a:rect l="l" t="t" r="r" b="b"/>
            <a:pathLst>
              <a:path w="9141460" h="1449705">
                <a:moveTo>
                  <a:pt x="9140952" y="0"/>
                </a:moveTo>
                <a:lnTo>
                  <a:pt x="0" y="0"/>
                </a:lnTo>
                <a:lnTo>
                  <a:pt x="0" y="1449324"/>
                </a:lnTo>
                <a:lnTo>
                  <a:pt x="9140952" y="1449324"/>
                </a:lnTo>
                <a:lnTo>
                  <a:pt x="9140952" y="0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9417" y="2634818"/>
            <a:ext cx="372516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" y="1625853"/>
            <a:ext cx="8506764" cy="350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6981" y="6597957"/>
            <a:ext cx="92900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2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0"/>
            <a:ext cx="6096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438400"/>
            <a:ext cx="9144000" cy="2291080"/>
            <a:chOff x="0" y="2438400"/>
            <a:chExt cx="9144000" cy="2291080"/>
          </a:xfrm>
        </p:grpSpPr>
        <p:sp>
          <p:nvSpPr>
            <p:cNvPr id="4" name="object 4"/>
            <p:cNvSpPr/>
            <p:nvPr/>
          </p:nvSpPr>
          <p:spPr>
            <a:xfrm>
              <a:off x="0" y="2514600"/>
              <a:ext cx="7315200" cy="2143125"/>
            </a:xfrm>
            <a:custGeom>
              <a:avLst/>
              <a:gdLst/>
              <a:ahLst/>
              <a:cxnLst/>
              <a:rect l="l" t="t" r="r" b="b"/>
              <a:pathLst>
                <a:path w="7315200" h="2143125">
                  <a:moveTo>
                    <a:pt x="7315200" y="0"/>
                  </a:moveTo>
                  <a:lnTo>
                    <a:pt x="0" y="0"/>
                  </a:lnTo>
                  <a:lnTo>
                    <a:pt x="0" y="2142744"/>
                  </a:lnTo>
                  <a:lnTo>
                    <a:pt x="7315200" y="2142744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677128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200" y="2438400"/>
              <a:ext cx="1828800" cy="2291080"/>
            </a:xfrm>
            <a:custGeom>
              <a:avLst/>
              <a:gdLst/>
              <a:ahLst/>
              <a:cxnLst/>
              <a:rect l="l" t="t" r="r" b="b"/>
              <a:pathLst>
                <a:path w="1828800" h="2291079">
                  <a:moveTo>
                    <a:pt x="1828800" y="0"/>
                  </a:moveTo>
                  <a:lnTo>
                    <a:pt x="0" y="0"/>
                  </a:lnTo>
                  <a:lnTo>
                    <a:pt x="0" y="2290572"/>
                  </a:lnTo>
                  <a:lnTo>
                    <a:pt x="1828800" y="22905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5200" y="2514600"/>
              <a:ext cx="1828800" cy="2143125"/>
            </a:xfrm>
            <a:custGeom>
              <a:avLst/>
              <a:gdLst/>
              <a:ahLst/>
              <a:cxnLst/>
              <a:rect l="l" t="t" r="r" b="b"/>
              <a:pathLst>
                <a:path w="1828800" h="2143125">
                  <a:moveTo>
                    <a:pt x="1828800" y="0"/>
                  </a:moveTo>
                  <a:lnTo>
                    <a:pt x="0" y="0"/>
                  </a:lnTo>
                  <a:lnTo>
                    <a:pt x="0" y="2142744"/>
                  </a:lnTo>
                  <a:lnTo>
                    <a:pt x="1828800" y="214274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677128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108" y="3270326"/>
            <a:ext cx="8663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Arial MT"/>
                <a:cs typeface="Arial MT"/>
              </a:rPr>
              <a:t>INT104</a:t>
            </a:r>
            <a:r>
              <a:rPr sz="36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3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36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33399"/>
                </a:solidFill>
                <a:latin typeface="Arial MT"/>
                <a:cs typeface="Arial MT"/>
              </a:rPr>
              <a:t>Management</a:t>
            </a:r>
            <a:r>
              <a:rPr sz="36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33399"/>
                </a:solidFill>
                <a:latin typeface="Arial MT"/>
                <a:cs typeface="Arial MT"/>
              </a:rPr>
              <a:t>Systems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53001" y="5325872"/>
            <a:ext cx="31241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Dr.</a:t>
            </a:r>
            <a:r>
              <a:rPr lang="en-I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S.</a:t>
            </a:r>
            <a:r>
              <a:rPr lang="en-I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 Bhaskaran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  CSE</a:t>
            </a:r>
            <a:r>
              <a:rPr sz="32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/</a:t>
            </a:r>
            <a:r>
              <a:rPr sz="32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SOC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785" y="4915611"/>
            <a:ext cx="6334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Graphical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useful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managers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for decision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interpretation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4287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4980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r>
              <a:rPr sz="3600" b="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36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r>
              <a:rPr sz="3600" b="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3600" b="0" spc="-9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600" b="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5584825" cy="3317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Traditional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Applications: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Numeric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Textual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Recent Applications: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Multimedia Databases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Geographic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Information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(GIS)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Warehouses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Real-time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Active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Many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5723" y="16764"/>
            <a:ext cx="2208276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23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600" b="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Implementation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53008"/>
            <a:ext cx="6098540" cy="3814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Defining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Structures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Constructing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 database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Storing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itself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 on a storage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medium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Manipulating</a:t>
            </a:r>
            <a:r>
              <a:rPr sz="24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Querying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Updating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Generating reports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268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200" b="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Management</a:t>
            </a:r>
            <a:r>
              <a:rPr sz="3200" b="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System</a:t>
            </a:r>
            <a:r>
              <a:rPr sz="32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(DBMS)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625853"/>
            <a:ext cx="772350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0340" indent="-342900" algn="just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General-purpose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software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system that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facilitates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processes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defining, constructing and manipulating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Can also write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your own set of programs to create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maintain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database,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i.e.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your own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Special-purpose </a:t>
            </a:r>
            <a:r>
              <a:rPr sz="2400" b="1" i="1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DBMS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 MT"/>
              <a:cs typeface="Arial MT"/>
            </a:endParaRPr>
          </a:p>
          <a:p>
            <a:pPr marL="502284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Software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==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080" y="1362150"/>
            <a:ext cx="7642225" cy="4737100"/>
            <a:chOff x="630080" y="1362150"/>
            <a:chExt cx="7642225" cy="4737100"/>
          </a:xfrm>
        </p:grpSpPr>
        <p:sp>
          <p:nvSpPr>
            <p:cNvPr id="3" name="object 3"/>
            <p:cNvSpPr/>
            <p:nvPr/>
          </p:nvSpPr>
          <p:spPr>
            <a:xfrm>
              <a:off x="631985" y="1364053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7638039" y="0"/>
                  </a:moveTo>
                  <a:lnTo>
                    <a:pt x="0" y="0"/>
                  </a:lnTo>
                  <a:lnTo>
                    <a:pt x="0" y="4733194"/>
                  </a:lnTo>
                  <a:lnTo>
                    <a:pt x="7638039" y="4733194"/>
                  </a:lnTo>
                  <a:lnTo>
                    <a:pt x="7638039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1985" y="1364055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0" y="4733194"/>
                  </a:moveTo>
                  <a:lnTo>
                    <a:pt x="7638039" y="4733194"/>
                  </a:lnTo>
                  <a:lnTo>
                    <a:pt x="7638039" y="0"/>
                  </a:lnTo>
                  <a:lnTo>
                    <a:pt x="0" y="0"/>
                  </a:lnTo>
                  <a:lnTo>
                    <a:pt x="0" y="4733194"/>
                  </a:lnTo>
                  <a:close/>
                </a:path>
                <a:path w="7638415" h="4733290">
                  <a:moveTo>
                    <a:pt x="0" y="420741"/>
                  </a:moveTo>
                  <a:lnTo>
                    <a:pt x="2071332" y="420741"/>
                  </a:lnTo>
                  <a:lnTo>
                    <a:pt x="2071332" y="13"/>
                  </a:lnTo>
                  <a:lnTo>
                    <a:pt x="0" y="13"/>
                  </a:lnTo>
                  <a:lnTo>
                    <a:pt x="0" y="420741"/>
                  </a:lnTo>
                  <a:close/>
                </a:path>
              </a:pathLst>
            </a:custGeom>
            <a:ln w="3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553" y="1479925"/>
            <a:ext cx="142430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0" dirty="0">
                <a:latin typeface="Arial MT"/>
                <a:cs typeface="Arial MT"/>
              </a:rPr>
              <a:t>DATABASE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155" dirty="0">
                <a:latin typeface="Arial MT"/>
                <a:cs typeface="Arial MT"/>
              </a:rPr>
              <a:t>SYSTEM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9672" y="2152934"/>
            <a:ext cx="4130040" cy="368300"/>
          </a:xfrm>
          <a:custGeom>
            <a:avLst/>
            <a:gdLst/>
            <a:ahLst/>
            <a:cxnLst/>
            <a:rect l="l" t="t" r="r" b="b"/>
            <a:pathLst>
              <a:path w="4130040" h="368300">
                <a:moveTo>
                  <a:pt x="0" y="368137"/>
                </a:moveTo>
                <a:lnTo>
                  <a:pt x="4129719" y="368137"/>
                </a:lnTo>
                <a:lnTo>
                  <a:pt x="4129719" y="0"/>
                </a:lnTo>
                <a:lnTo>
                  <a:pt x="0" y="0"/>
                </a:lnTo>
                <a:lnTo>
                  <a:pt x="0" y="368137"/>
                </a:lnTo>
                <a:close/>
              </a:path>
            </a:pathLst>
          </a:custGeom>
          <a:ln w="3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1430" y="2154692"/>
            <a:ext cx="4126229" cy="279400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143635">
              <a:lnSpc>
                <a:spcPct val="100000"/>
              </a:lnSpc>
              <a:spcBef>
                <a:spcPts val="810"/>
              </a:spcBef>
            </a:pPr>
            <a:r>
              <a:rPr sz="900" spc="100" dirty="0">
                <a:latin typeface="Arial MT"/>
                <a:cs typeface="Arial MT"/>
              </a:rPr>
              <a:t>Application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Program/Queries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5205" y="2650644"/>
            <a:ext cx="5311775" cy="1871345"/>
            <a:chOff x="1795205" y="2650644"/>
            <a:chExt cx="5311775" cy="1871345"/>
          </a:xfrm>
        </p:grpSpPr>
        <p:sp>
          <p:nvSpPr>
            <p:cNvPr id="9" name="object 9"/>
            <p:cNvSpPr/>
            <p:nvPr/>
          </p:nvSpPr>
          <p:spPr>
            <a:xfrm>
              <a:off x="1810055" y="2652549"/>
              <a:ext cx="5295265" cy="1867535"/>
            </a:xfrm>
            <a:custGeom>
              <a:avLst/>
              <a:gdLst/>
              <a:ahLst/>
              <a:cxnLst/>
              <a:rect l="l" t="t" r="r" b="b"/>
              <a:pathLst>
                <a:path w="5295265" h="1867535">
                  <a:moveTo>
                    <a:pt x="0" y="1866982"/>
                  </a:moveTo>
                  <a:lnTo>
                    <a:pt x="5294844" y="1866982"/>
                  </a:lnTo>
                  <a:lnTo>
                    <a:pt x="5294844" y="0"/>
                  </a:lnTo>
                  <a:lnTo>
                    <a:pt x="0" y="0"/>
                  </a:lnTo>
                  <a:lnTo>
                    <a:pt x="0" y="1866982"/>
                  </a:lnTo>
                  <a:close/>
                </a:path>
              </a:pathLst>
            </a:custGeom>
            <a:ln w="3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2071332" y="0"/>
                  </a:moveTo>
                  <a:lnTo>
                    <a:pt x="0" y="0"/>
                  </a:lnTo>
                  <a:lnTo>
                    <a:pt x="0" y="368137"/>
                  </a:lnTo>
                  <a:lnTo>
                    <a:pt x="2071332" y="368137"/>
                  </a:lnTo>
                  <a:lnTo>
                    <a:pt x="2071332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0" y="368137"/>
                  </a:moveTo>
                  <a:lnTo>
                    <a:pt x="2071332" y="368137"/>
                  </a:lnTo>
                  <a:lnTo>
                    <a:pt x="2071332" y="0"/>
                  </a:lnTo>
                  <a:lnTo>
                    <a:pt x="0" y="0"/>
                  </a:lnTo>
                  <a:lnTo>
                    <a:pt x="0" y="368137"/>
                  </a:lnTo>
                  <a:close/>
                </a:path>
              </a:pathLst>
            </a:custGeom>
            <a:ln w="3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11873" y="2742110"/>
            <a:ext cx="205486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20"/>
              </a:spcBef>
            </a:pPr>
            <a:r>
              <a:rPr sz="900" spc="165" dirty="0">
                <a:latin typeface="Arial MT"/>
                <a:cs typeface="Arial MT"/>
              </a:rPr>
              <a:t>DBMS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60" dirty="0">
                <a:latin typeface="Arial MT"/>
                <a:cs typeface="Arial MT"/>
              </a:rPr>
              <a:t>SOFTWARE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4689" y="3099573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Process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Queries/Programs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4689" y="3704370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Access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83580" y="2515674"/>
            <a:ext cx="3823335" cy="2479675"/>
            <a:chOff x="2183580" y="2515674"/>
            <a:chExt cx="3823335" cy="2479675"/>
          </a:xfrm>
        </p:grpSpPr>
        <p:sp>
          <p:nvSpPr>
            <p:cNvPr id="16" name="object 16"/>
            <p:cNvSpPr/>
            <p:nvPr/>
          </p:nvSpPr>
          <p:spPr>
            <a:xfrm>
              <a:off x="4444622" y="2521071"/>
              <a:ext cx="6350" cy="546735"/>
            </a:xfrm>
            <a:custGeom>
              <a:avLst/>
              <a:gdLst/>
              <a:ahLst/>
              <a:cxnLst/>
              <a:rect l="l" t="t" r="r" b="b"/>
              <a:pathLst>
                <a:path w="6350" h="546735">
                  <a:moveTo>
                    <a:pt x="3146" y="-2157"/>
                  </a:moveTo>
                  <a:lnTo>
                    <a:pt x="3146" y="54837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01289" y="305925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0915" y="3467710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374"/>
                  </a:lnTo>
                </a:path>
              </a:pathLst>
            </a:custGeom>
            <a:ln w="4315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1289" y="3664050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595" y="4072507"/>
              <a:ext cx="1553845" cy="520065"/>
            </a:xfrm>
            <a:custGeom>
              <a:avLst/>
              <a:gdLst/>
              <a:ahLst/>
              <a:cxnLst/>
              <a:rect l="l" t="t" r="r" b="b"/>
              <a:pathLst>
                <a:path w="1553845" h="520064">
                  <a:moveTo>
                    <a:pt x="1553319" y="0"/>
                  </a:moveTo>
                  <a:lnTo>
                    <a:pt x="1553319" y="197216"/>
                  </a:lnTo>
                  <a:lnTo>
                    <a:pt x="0" y="197216"/>
                  </a:lnTo>
                  <a:lnTo>
                    <a:pt x="0" y="519920"/>
                  </a:lnTo>
                </a:path>
              </a:pathLst>
            </a:custGeom>
            <a:ln w="3587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7790" y="458439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4" h="40639">
                  <a:moveTo>
                    <a:pt x="99431" y="0"/>
                  </a:moveTo>
                  <a:lnTo>
                    <a:pt x="0" y="0"/>
                  </a:lnTo>
                  <a:lnTo>
                    <a:pt x="4980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0915" y="4072507"/>
              <a:ext cx="1553845" cy="552450"/>
            </a:xfrm>
            <a:custGeom>
              <a:avLst/>
              <a:gdLst/>
              <a:ahLst/>
              <a:cxnLst/>
              <a:rect l="l" t="t" r="r" b="b"/>
              <a:pathLst>
                <a:path w="1553845" h="552450">
                  <a:moveTo>
                    <a:pt x="1553499" y="552205"/>
                  </a:moveTo>
                  <a:lnTo>
                    <a:pt x="1553499" y="194586"/>
                  </a:lnTo>
                  <a:lnTo>
                    <a:pt x="0" y="194586"/>
                  </a:lnTo>
                  <a:lnTo>
                    <a:pt x="0" y="0"/>
                  </a:lnTo>
                </a:path>
              </a:pathLst>
            </a:custGeom>
            <a:ln w="3596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8"/>
                  </a:lnTo>
                  <a:lnTo>
                    <a:pt x="500209" y="8273"/>
                  </a:lnTo>
                  <a:lnTo>
                    <a:pt x="434797" y="14462"/>
                  </a:lnTo>
                  <a:lnTo>
                    <a:pt x="372564" y="22212"/>
                  </a:lnTo>
                  <a:lnTo>
                    <a:pt x="313865" y="31430"/>
                  </a:lnTo>
                  <a:lnTo>
                    <a:pt x="259059" y="42025"/>
                  </a:lnTo>
                  <a:lnTo>
                    <a:pt x="208504" y="53903"/>
                  </a:lnTo>
                  <a:lnTo>
                    <a:pt x="162557" y="66973"/>
                  </a:lnTo>
                  <a:lnTo>
                    <a:pt x="121575" y="81142"/>
                  </a:lnTo>
                  <a:lnTo>
                    <a:pt x="85917" y="96318"/>
                  </a:lnTo>
                  <a:lnTo>
                    <a:pt x="32003" y="129317"/>
                  </a:lnTo>
                  <a:lnTo>
                    <a:pt x="3675" y="165233"/>
                  </a:lnTo>
                  <a:lnTo>
                    <a:pt x="0" y="184054"/>
                  </a:lnTo>
                  <a:lnTo>
                    <a:pt x="3675" y="202874"/>
                  </a:lnTo>
                  <a:lnTo>
                    <a:pt x="32004" y="238791"/>
                  </a:lnTo>
                  <a:lnTo>
                    <a:pt x="85923" y="271793"/>
                  </a:lnTo>
                  <a:lnTo>
                    <a:pt x="121585" y="286969"/>
                  </a:lnTo>
                  <a:lnTo>
                    <a:pt x="162572" y="301140"/>
                  </a:lnTo>
                  <a:lnTo>
                    <a:pt x="208526" y="314211"/>
                  </a:lnTo>
                  <a:lnTo>
                    <a:pt x="259091" y="326091"/>
                  </a:lnTo>
                  <a:lnTo>
                    <a:pt x="313909" y="336687"/>
                  </a:lnTo>
                  <a:lnTo>
                    <a:pt x="372622" y="345907"/>
                  </a:lnTo>
                  <a:lnTo>
                    <a:pt x="434873" y="353658"/>
                  </a:lnTo>
                  <a:lnTo>
                    <a:pt x="500305" y="359847"/>
                  </a:lnTo>
                  <a:lnTo>
                    <a:pt x="568560" y="364383"/>
                  </a:lnTo>
                  <a:lnTo>
                    <a:pt x="639281" y="367172"/>
                  </a:lnTo>
                  <a:lnTo>
                    <a:pt x="712110" y="368122"/>
                  </a:lnTo>
                  <a:lnTo>
                    <a:pt x="784909" y="367172"/>
                  </a:lnTo>
                  <a:lnTo>
                    <a:pt x="855605" y="364383"/>
                  </a:lnTo>
                  <a:lnTo>
                    <a:pt x="923840" y="359847"/>
                  </a:lnTo>
                  <a:lnTo>
                    <a:pt x="989257" y="353658"/>
                  </a:lnTo>
                  <a:lnTo>
                    <a:pt x="1051498" y="345907"/>
                  </a:lnTo>
                  <a:lnTo>
                    <a:pt x="1110204" y="336687"/>
                  </a:lnTo>
                  <a:lnTo>
                    <a:pt x="1165018" y="326091"/>
                  </a:lnTo>
                  <a:lnTo>
                    <a:pt x="1215581" y="314211"/>
                  </a:lnTo>
                  <a:lnTo>
                    <a:pt x="1261537" y="301140"/>
                  </a:lnTo>
                  <a:lnTo>
                    <a:pt x="1302526" y="286969"/>
                  </a:lnTo>
                  <a:lnTo>
                    <a:pt x="1338192" y="271793"/>
                  </a:lnTo>
                  <a:lnTo>
                    <a:pt x="1392119" y="238791"/>
                  </a:lnTo>
                  <a:lnTo>
                    <a:pt x="1420455" y="202874"/>
                  </a:lnTo>
                  <a:lnTo>
                    <a:pt x="1424131" y="184054"/>
                  </a:lnTo>
                  <a:lnTo>
                    <a:pt x="1420425" y="165233"/>
                  </a:lnTo>
                  <a:lnTo>
                    <a:pt x="1392051" y="129317"/>
                  </a:lnTo>
                  <a:lnTo>
                    <a:pt x="1338107" y="96318"/>
                  </a:lnTo>
                  <a:lnTo>
                    <a:pt x="1302438" y="81142"/>
                  </a:lnTo>
                  <a:lnTo>
                    <a:pt x="1261447" y="66973"/>
                  </a:lnTo>
                  <a:lnTo>
                    <a:pt x="1215492" y="53903"/>
                  </a:lnTo>
                  <a:lnTo>
                    <a:pt x="1164928" y="42025"/>
                  </a:lnTo>
                  <a:lnTo>
                    <a:pt x="1110112" y="31430"/>
                  </a:lnTo>
                  <a:lnTo>
                    <a:pt x="1051403" y="22212"/>
                  </a:lnTo>
                  <a:lnTo>
                    <a:pt x="989156" y="14462"/>
                  </a:lnTo>
                  <a:lnTo>
                    <a:pt x="923728" y="8273"/>
                  </a:lnTo>
                  <a:lnTo>
                    <a:pt x="855477" y="3738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62" y="146957"/>
                  </a:lnTo>
                  <a:lnTo>
                    <a:pt x="55941" y="112407"/>
                  </a:lnTo>
                  <a:lnTo>
                    <a:pt x="121575" y="81142"/>
                  </a:lnTo>
                  <a:lnTo>
                    <a:pt x="162557" y="66973"/>
                  </a:lnTo>
                  <a:lnTo>
                    <a:pt x="208504" y="53903"/>
                  </a:lnTo>
                  <a:lnTo>
                    <a:pt x="259059" y="42025"/>
                  </a:lnTo>
                  <a:lnTo>
                    <a:pt x="313865" y="31430"/>
                  </a:lnTo>
                  <a:lnTo>
                    <a:pt x="372564" y="22212"/>
                  </a:lnTo>
                  <a:lnTo>
                    <a:pt x="434797" y="14462"/>
                  </a:lnTo>
                  <a:lnTo>
                    <a:pt x="500209" y="8273"/>
                  </a:lnTo>
                  <a:lnTo>
                    <a:pt x="568440" y="3738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8"/>
                  </a:lnTo>
                  <a:lnTo>
                    <a:pt x="923728" y="8273"/>
                  </a:lnTo>
                  <a:lnTo>
                    <a:pt x="989156" y="14462"/>
                  </a:lnTo>
                  <a:lnTo>
                    <a:pt x="1051403" y="22212"/>
                  </a:lnTo>
                  <a:lnTo>
                    <a:pt x="1110112" y="31430"/>
                  </a:lnTo>
                  <a:lnTo>
                    <a:pt x="1164928" y="42025"/>
                  </a:lnTo>
                  <a:lnTo>
                    <a:pt x="1215492" y="53903"/>
                  </a:lnTo>
                  <a:lnTo>
                    <a:pt x="1261447" y="66973"/>
                  </a:lnTo>
                  <a:lnTo>
                    <a:pt x="1302438" y="81142"/>
                  </a:lnTo>
                  <a:lnTo>
                    <a:pt x="1338107" y="96318"/>
                  </a:lnTo>
                  <a:lnTo>
                    <a:pt x="1392051" y="129317"/>
                  </a:lnTo>
                  <a:lnTo>
                    <a:pt x="1420425" y="165233"/>
                  </a:lnTo>
                  <a:lnTo>
                    <a:pt x="1424131" y="184054"/>
                  </a:lnTo>
                  <a:lnTo>
                    <a:pt x="1420454" y="202874"/>
                  </a:lnTo>
                  <a:lnTo>
                    <a:pt x="1409665" y="221151"/>
                  </a:lnTo>
                  <a:lnTo>
                    <a:pt x="1368175" y="255703"/>
                  </a:lnTo>
                  <a:lnTo>
                    <a:pt x="1302526" y="286969"/>
                  </a:lnTo>
                  <a:lnTo>
                    <a:pt x="1261537" y="301140"/>
                  </a:lnTo>
                  <a:lnTo>
                    <a:pt x="1215581" y="314211"/>
                  </a:lnTo>
                  <a:lnTo>
                    <a:pt x="1165018" y="326091"/>
                  </a:lnTo>
                  <a:lnTo>
                    <a:pt x="1110204" y="336687"/>
                  </a:lnTo>
                  <a:lnTo>
                    <a:pt x="1051498" y="345907"/>
                  </a:lnTo>
                  <a:lnTo>
                    <a:pt x="989257" y="353658"/>
                  </a:lnTo>
                  <a:lnTo>
                    <a:pt x="923840" y="359847"/>
                  </a:lnTo>
                  <a:lnTo>
                    <a:pt x="855605" y="364383"/>
                  </a:lnTo>
                  <a:lnTo>
                    <a:pt x="784909" y="367172"/>
                  </a:lnTo>
                  <a:lnTo>
                    <a:pt x="712110" y="368122"/>
                  </a:lnTo>
                  <a:lnTo>
                    <a:pt x="639281" y="367172"/>
                  </a:lnTo>
                  <a:lnTo>
                    <a:pt x="568560" y="364383"/>
                  </a:lnTo>
                  <a:lnTo>
                    <a:pt x="500305" y="359847"/>
                  </a:lnTo>
                  <a:lnTo>
                    <a:pt x="434873" y="353658"/>
                  </a:lnTo>
                  <a:lnTo>
                    <a:pt x="372622" y="345907"/>
                  </a:lnTo>
                  <a:lnTo>
                    <a:pt x="313909" y="336687"/>
                  </a:lnTo>
                  <a:lnTo>
                    <a:pt x="259091" y="326091"/>
                  </a:lnTo>
                  <a:lnTo>
                    <a:pt x="208526" y="314211"/>
                  </a:lnTo>
                  <a:lnTo>
                    <a:pt x="162572" y="301140"/>
                  </a:lnTo>
                  <a:lnTo>
                    <a:pt x="121585" y="286969"/>
                  </a:lnTo>
                  <a:lnTo>
                    <a:pt x="85923" y="271793"/>
                  </a:lnTo>
                  <a:lnTo>
                    <a:pt x="32004" y="238791"/>
                  </a:lnTo>
                  <a:lnTo>
                    <a:pt x="3675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57754" y="4644139"/>
            <a:ext cx="1092200" cy="30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5080" indent="-240029">
              <a:lnSpc>
                <a:spcPct val="102200"/>
              </a:lnSpc>
              <a:spcBef>
                <a:spcPts val="95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95" dirty="0">
                <a:latin typeface="Arial MT"/>
                <a:cs typeface="Arial MT"/>
              </a:rPr>
              <a:t>Definition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83262" y="4622808"/>
            <a:ext cx="4535170" cy="1082040"/>
            <a:chOff x="2183262" y="4622808"/>
            <a:chExt cx="4535170" cy="1082040"/>
          </a:xfrm>
        </p:grpSpPr>
        <p:sp>
          <p:nvSpPr>
            <p:cNvPr id="27" name="object 27"/>
            <p:cNvSpPr/>
            <p:nvPr/>
          </p:nvSpPr>
          <p:spPr>
            <a:xfrm>
              <a:off x="2185485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9"/>
                  </a:lnTo>
                  <a:lnTo>
                    <a:pt x="500209" y="8275"/>
                  </a:lnTo>
                  <a:lnTo>
                    <a:pt x="434797" y="14464"/>
                  </a:lnTo>
                  <a:lnTo>
                    <a:pt x="372564" y="22215"/>
                  </a:lnTo>
                  <a:lnTo>
                    <a:pt x="313865" y="31435"/>
                  </a:lnTo>
                  <a:lnTo>
                    <a:pt x="259059" y="42031"/>
                  </a:lnTo>
                  <a:lnTo>
                    <a:pt x="208504" y="53911"/>
                  </a:lnTo>
                  <a:lnTo>
                    <a:pt x="162557" y="66982"/>
                  </a:lnTo>
                  <a:lnTo>
                    <a:pt x="121575" y="81152"/>
                  </a:lnTo>
                  <a:lnTo>
                    <a:pt x="85917" y="96329"/>
                  </a:lnTo>
                  <a:lnTo>
                    <a:pt x="32003" y="129331"/>
                  </a:lnTo>
                  <a:lnTo>
                    <a:pt x="3675" y="165248"/>
                  </a:lnTo>
                  <a:lnTo>
                    <a:pt x="0" y="184068"/>
                  </a:lnTo>
                  <a:lnTo>
                    <a:pt x="3675" y="202889"/>
                  </a:lnTo>
                  <a:lnTo>
                    <a:pt x="32004" y="238806"/>
                  </a:lnTo>
                  <a:lnTo>
                    <a:pt x="85923" y="271808"/>
                  </a:lnTo>
                  <a:lnTo>
                    <a:pt x="121585" y="286984"/>
                  </a:lnTo>
                  <a:lnTo>
                    <a:pt x="162572" y="301154"/>
                  </a:lnTo>
                  <a:lnTo>
                    <a:pt x="208526" y="314226"/>
                  </a:lnTo>
                  <a:lnTo>
                    <a:pt x="259091" y="326105"/>
                  </a:lnTo>
                  <a:lnTo>
                    <a:pt x="313909" y="336702"/>
                  </a:lnTo>
                  <a:lnTo>
                    <a:pt x="372622" y="345921"/>
                  </a:lnTo>
                  <a:lnTo>
                    <a:pt x="434873" y="353672"/>
                  </a:lnTo>
                  <a:lnTo>
                    <a:pt x="500305" y="359862"/>
                  </a:lnTo>
                  <a:lnTo>
                    <a:pt x="568560" y="364397"/>
                  </a:lnTo>
                  <a:lnTo>
                    <a:pt x="639281" y="367187"/>
                  </a:lnTo>
                  <a:lnTo>
                    <a:pt x="712110" y="368137"/>
                  </a:lnTo>
                  <a:lnTo>
                    <a:pt x="784909" y="367187"/>
                  </a:lnTo>
                  <a:lnTo>
                    <a:pt x="855605" y="364397"/>
                  </a:lnTo>
                  <a:lnTo>
                    <a:pt x="923840" y="359862"/>
                  </a:lnTo>
                  <a:lnTo>
                    <a:pt x="989257" y="353672"/>
                  </a:lnTo>
                  <a:lnTo>
                    <a:pt x="1051498" y="345921"/>
                  </a:lnTo>
                  <a:lnTo>
                    <a:pt x="1110204" y="336702"/>
                  </a:lnTo>
                  <a:lnTo>
                    <a:pt x="1165018" y="326105"/>
                  </a:lnTo>
                  <a:lnTo>
                    <a:pt x="1215581" y="314226"/>
                  </a:lnTo>
                  <a:lnTo>
                    <a:pt x="1261537" y="301154"/>
                  </a:lnTo>
                  <a:lnTo>
                    <a:pt x="1302526" y="286984"/>
                  </a:lnTo>
                  <a:lnTo>
                    <a:pt x="1338192" y="271808"/>
                  </a:lnTo>
                  <a:lnTo>
                    <a:pt x="1392119" y="238806"/>
                  </a:lnTo>
                  <a:lnTo>
                    <a:pt x="1420455" y="202889"/>
                  </a:lnTo>
                  <a:lnTo>
                    <a:pt x="1424131" y="184068"/>
                  </a:lnTo>
                  <a:lnTo>
                    <a:pt x="1420425" y="165248"/>
                  </a:lnTo>
                  <a:lnTo>
                    <a:pt x="1392051" y="129331"/>
                  </a:lnTo>
                  <a:lnTo>
                    <a:pt x="1338107" y="96329"/>
                  </a:lnTo>
                  <a:lnTo>
                    <a:pt x="1302438" y="81152"/>
                  </a:lnTo>
                  <a:lnTo>
                    <a:pt x="1261447" y="66982"/>
                  </a:lnTo>
                  <a:lnTo>
                    <a:pt x="1215492" y="53911"/>
                  </a:lnTo>
                  <a:lnTo>
                    <a:pt x="1164928" y="42031"/>
                  </a:lnTo>
                  <a:lnTo>
                    <a:pt x="1110112" y="31435"/>
                  </a:lnTo>
                  <a:lnTo>
                    <a:pt x="1051403" y="22215"/>
                  </a:lnTo>
                  <a:lnTo>
                    <a:pt x="989156" y="14464"/>
                  </a:lnTo>
                  <a:lnTo>
                    <a:pt x="923728" y="8275"/>
                  </a:lnTo>
                  <a:lnTo>
                    <a:pt x="855477" y="3739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548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62" y="146971"/>
                  </a:lnTo>
                  <a:lnTo>
                    <a:pt x="55941" y="112419"/>
                  </a:lnTo>
                  <a:lnTo>
                    <a:pt x="121575" y="81152"/>
                  </a:lnTo>
                  <a:lnTo>
                    <a:pt x="162557" y="66982"/>
                  </a:lnTo>
                  <a:lnTo>
                    <a:pt x="208504" y="53911"/>
                  </a:lnTo>
                  <a:lnTo>
                    <a:pt x="259059" y="42031"/>
                  </a:lnTo>
                  <a:lnTo>
                    <a:pt x="313865" y="31435"/>
                  </a:lnTo>
                  <a:lnTo>
                    <a:pt x="372564" y="22215"/>
                  </a:lnTo>
                  <a:lnTo>
                    <a:pt x="434797" y="14464"/>
                  </a:lnTo>
                  <a:lnTo>
                    <a:pt x="500209" y="8275"/>
                  </a:lnTo>
                  <a:lnTo>
                    <a:pt x="568440" y="3739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9"/>
                  </a:lnTo>
                  <a:lnTo>
                    <a:pt x="923728" y="8275"/>
                  </a:lnTo>
                  <a:lnTo>
                    <a:pt x="989156" y="14464"/>
                  </a:lnTo>
                  <a:lnTo>
                    <a:pt x="1051403" y="22215"/>
                  </a:lnTo>
                  <a:lnTo>
                    <a:pt x="1110112" y="31435"/>
                  </a:lnTo>
                  <a:lnTo>
                    <a:pt x="1164928" y="42031"/>
                  </a:lnTo>
                  <a:lnTo>
                    <a:pt x="1215492" y="53911"/>
                  </a:lnTo>
                  <a:lnTo>
                    <a:pt x="1261447" y="66982"/>
                  </a:lnTo>
                  <a:lnTo>
                    <a:pt x="1302438" y="81152"/>
                  </a:lnTo>
                  <a:lnTo>
                    <a:pt x="1338107" y="96329"/>
                  </a:lnTo>
                  <a:lnTo>
                    <a:pt x="1392051" y="129331"/>
                  </a:lnTo>
                  <a:lnTo>
                    <a:pt x="1420425" y="165248"/>
                  </a:lnTo>
                  <a:lnTo>
                    <a:pt x="1424131" y="184068"/>
                  </a:lnTo>
                  <a:lnTo>
                    <a:pt x="1420454" y="202889"/>
                  </a:lnTo>
                  <a:lnTo>
                    <a:pt x="1409665" y="221165"/>
                  </a:lnTo>
                  <a:lnTo>
                    <a:pt x="1368175" y="255717"/>
                  </a:lnTo>
                  <a:lnTo>
                    <a:pt x="1302526" y="286984"/>
                  </a:lnTo>
                  <a:lnTo>
                    <a:pt x="1261537" y="301154"/>
                  </a:lnTo>
                  <a:lnTo>
                    <a:pt x="1215581" y="314226"/>
                  </a:lnTo>
                  <a:lnTo>
                    <a:pt x="1165018" y="326105"/>
                  </a:lnTo>
                  <a:lnTo>
                    <a:pt x="1110204" y="336702"/>
                  </a:lnTo>
                  <a:lnTo>
                    <a:pt x="1051498" y="345921"/>
                  </a:lnTo>
                  <a:lnTo>
                    <a:pt x="989257" y="353672"/>
                  </a:lnTo>
                  <a:lnTo>
                    <a:pt x="923840" y="359862"/>
                  </a:lnTo>
                  <a:lnTo>
                    <a:pt x="855605" y="364397"/>
                  </a:lnTo>
                  <a:lnTo>
                    <a:pt x="784909" y="367187"/>
                  </a:lnTo>
                  <a:lnTo>
                    <a:pt x="712110" y="368137"/>
                  </a:lnTo>
                  <a:lnTo>
                    <a:pt x="639281" y="367187"/>
                  </a:lnTo>
                  <a:lnTo>
                    <a:pt x="568560" y="364397"/>
                  </a:lnTo>
                  <a:lnTo>
                    <a:pt x="500305" y="359862"/>
                  </a:lnTo>
                  <a:lnTo>
                    <a:pt x="434873" y="353672"/>
                  </a:lnTo>
                  <a:lnTo>
                    <a:pt x="372622" y="345921"/>
                  </a:lnTo>
                  <a:lnTo>
                    <a:pt x="313909" y="336702"/>
                  </a:lnTo>
                  <a:lnTo>
                    <a:pt x="259091" y="326105"/>
                  </a:lnTo>
                  <a:lnTo>
                    <a:pt x="208526" y="314226"/>
                  </a:lnTo>
                  <a:lnTo>
                    <a:pt x="162572" y="301154"/>
                  </a:lnTo>
                  <a:lnTo>
                    <a:pt x="121585" y="286984"/>
                  </a:lnTo>
                  <a:lnTo>
                    <a:pt x="85923" y="271808"/>
                  </a:lnTo>
                  <a:lnTo>
                    <a:pt x="32004" y="238806"/>
                  </a:lnTo>
                  <a:lnTo>
                    <a:pt x="3675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8548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4131" y="0"/>
                  </a:moveTo>
                  <a:lnTo>
                    <a:pt x="142413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8"/>
                  </a:lnTo>
                  <a:lnTo>
                    <a:pt x="500112" y="8273"/>
                  </a:lnTo>
                  <a:lnTo>
                    <a:pt x="434696" y="14462"/>
                  </a:lnTo>
                  <a:lnTo>
                    <a:pt x="372458" y="22212"/>
                  </a:lnTo>
                  <a:lnTo>
                    <a:pt x="313756" y="31430"/>
                  </a:lnTo>
                  <a:lnTo>
                    <a:pt x="258948" y="42025"/>
                  </a:lnTo>
                  <a:lnTo>
                    <a:pt x="208391" y="53903"/>
                  </a:lnTo>
                  <a:lnTo>
                    <a:pt x="162445" y="66973"/>
                  </a:lnTo>
                  <a:lnTo>
                    <a:pt x="121468" y="81142"/>
                  </a:lnTo>
                  <a:lnTo>
                    <a:pt x="85817" y="96318"/>
                  </a:lnTo>
                  <a:lnTo>
                    <a:pt x="31928" y="129317"/>
                  </a:lnTo>
                  <a:lnTo>
                    <a:pt x="3644" y="165233"/>
                  </a:lnTo>
                  <a:lnTo>
                    <a:pt x="0" y="184054"/>
                  </a:lnTo>
                  <a:lnTo>
                    <a:pt x="3674" y="202874"/>
                  </a:lnTo>
                  <a:lnTo>
                    <a:pt x="31996" y="238791"/>
                  </a:lnTo>
                  <a:lnTo>
                    <a:pt x="85902" y="271793"/>
                  </a:lnTo>
                  <a:lnTo>
                    <a:pt x="121556" y="286969"/>
                  </a:lnTo>
                  <a:lnTo>
                    <a:pt x="162535" y="301140"/>
                  </a:lnTo>
                  <a:lnTo>
                    <a:pt x="208481" y="314211"/>
                  </a:lnTo>
                  <a:lnTo>
                    <a:pt x="259038" y="326091"/>
                  </a:lnTo>
                  <a:lnTo>
                    <a:pt x="313847" y="336687"/>
                  </a:lnTo>
                  <a:lnTo>
                    <a:pt x="372553" y="345907"/>
                  </a:lnTo>
                  <a:lnTo>
                    <a:pt x="434797" y="353658"/>
                  </a:lnTo>
                  <a:lnTo>
                    <a:pt x="500223" y="359847"/>
                  </a:lnTo>
                  <a:lnTo>
                    <a:pt x="568474" y="364383"/>
                  </a:lnTo>
                  <a:lnTo>
                    <a:pt x="639192" y="367172"/>
                  </a:lnTo>
                  <a:lnTo>
                    <a:pt x="712020" y="368122"/>
                  </a:lnTo>
                  <a:lnTo>
                    <a:pt x="784817" y="367172"/>
                  </a:lnTo>
                  <a:lnTo>
                    <a:pt x="855507" y="364383"/>
                  </a:lnTo>
                  <a:lnTo>
                    <a:pt x="923734" y="359847"/>
                  </a:lnTo>
                  <a:lnTo>
                    <a:pt x="989139" y="353658"/>
                  </a:lnTo>
                  <a:lnTo>
                    <a:pt x="1051366" y="345907"/>
                  </a:lnTo>
                  <a:lnTo>
                    <a:pt x="1110057" y="336687"/>
                  </a:lnTo>
                  <a:lnTo>
                    <a:pt x="1164855" y="326091"/>
                  </a:lnTo>
                  <a:lnTo>
                    <a:pt x="1215402" y="314211"/>
                  </a:lnTo>
                  <a:lnTo>
                    <a:pt x="1261340" y="301140"/>
                  </a:lnTo>
                  <a:lnTo>
                    <a:pt x="1302314" y="286969"/>
                  </a:lnTo>
                  <a:lnTo>
                    <a:pt x="1337964" y="271793"/>
                  </a:lnTo>
                  <a:lnTo>
                    <a:pt x="1391866" y="238791"/>
                  </a:lnTo>
                  <a:lnTo>
                    <a:pt x="1420187" y="202874"/>
                  </a:lnTo>
                  <a:lnTo>
                    <a:pt x="1423861" y="184054"/>
                  </a:lnTo>
                  <a:lnTo>
                    <a:pt x="1420187" y="165233"/>
                  </a:lnTo>
                  <a:lnTo>
                    <a:pt x="1391865" y="129317"/>
                  </a:lnTo>
                  <a:lnTo>
                    <a:pt x="1337958" y="96318"/>
                  </a:lnTo>
                  <a:lnTo>
                    <a:pt x="1302304" y="81142"/>
                  </a:lnTo>
                  <a:lnTo>
                    <a:pt x="1261325" y="66973"/>
                  </a:lnTo>
                  <a:lnTo>
                    <a:pt x="1215379" y="53903"/>
                  </a:lnTo>
                  <a:lnTo>
                    <a:pt x="1164823" y="42025"/>
                  </a:lnTo>
                  <a:lnTo>
                    <a:pt x="1110013" y="31430"/>
                  </a:lnTo>
                  <a:lnTo>
                    <a:pt x="1051308" y="22212"/>
                  </a:lnTo>
                  <a:lnTo>
                    <a:pt x="989063" y="14462"/>
                  </a:lnTo>
                  <a:lnTo>
                    <a:pt x="923637" y="8273"/>
                  </a:lnTo>
                  <a:lnTo>
                    <a:pt x="855387" y="3738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06" y="146957"/>
                  </a:lnTo>
                  <a:lnTo>
                    <a:pt x="55851" y="112407"/>
                  </a:lnTo>
                  <a:lnTo>
                    <a:pt x="121468" y="81142"/>
                  </a:lnTo>
                  <a:lnTo>
                    <a:pt x="162445" y="66973"/>
                  </a:lnTo>
                  <a:lnTo>
                    <a:pt x="208391" y="53903"/>
                  </a:lnTo>
                  <a:lnTo>
                    <a:pt x="258948" y="42025"/>
                  </a:lnTo>
                  <a:lnTo>
                    <a:pt x="313756" y="31430"/>
                  </a:lnTo>
                  <a:lnTo>
                    <a:pt x="372458" y="22212"/>
                  </a:lnTo>
                  <a:lnTo>
                    <a:pt x="434696" y="14462"/>
                  </a:lnTo>
                  <a:lnTo>
                    <a:pt x="500112" y="8273"/>
                  </a:lnTo>
                  <a:lnTo>
                    <a:pt x="568346" y="3738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8"/>
                  </a:lnTo>
                  <a:lnTo>
                    <a:pt x="923637" y="8273"/>
                  </a:lnTo>
                  <a:lnTo>
                    <a:pt x="989063" y="14462"/>
                  </a:lnTo>
                  <a:lnTo>
                    <a:pt x="1051308" y="22212"/>
                  </a:lnTo>
                  <a:lnTo>
                    <a:pt x="1110013" y="31430"/>
                  </a:lnTo>
                  <a:lnTo>
                    <a:pt x="1164823" y="42025"/>
                  </a:lnTo>
                  <a:lnTo>
                    <a:pt x="1215379" y="53903"/>
                  </a:lnTo>
                  <a:lnTo>
                    <a:pt x="1261325" y="66973"/>
                  </a:lnTo>
                  <a:lnTo>
                    <a:pt x="1302304" y="81142"/>
                  </a:lnTo>
                  <a:lnTo>
                    <a:pt x="1337958" y="96318"/>
                  </a:lnTo>
                  <a:lnTo>
                    <a:pt x="1391865" y="129317"/>
                  </a:lnTo>
                  <a:lnTo>
                    <a:pt x="1420187" y="165233"/>
                  </a:lnTo>
                  <a:lnTo>
                    <a:pt x="1423861" y="184054"/>
                  </a:lnTo>
                  <a:lnTo>
                    <a:pt x="1420187" y="202874"/>
                  </a:lnTo>
                  <a:lnTo>
                    <a:pt x="1409403" y="221151"/>
                  </a:lnTo>
                  <a:lnTo>
                    <a:pt x="1367934" y="255703"/>
                  </a:lnTo>
                  <a:lnTo>
                    <a:pt x="1302314" y="286969"/>
                  </a:lnTo>
                  <a:lnTo>
                    <a:pt x="1261340" y="301140"/>
                  </a:lnTo>
                  <a:lnTo>
                    <a:pt x="1215402" y="314211"/>
                  </a:lnTo>
                  <a:lnTo>
                    <a:pt x="1164855" y="326091"/>
                  </a:lnTo>
                  <a:lnTo>
                    <a:pt x="1110057" y="336687"/>
                  </a:lnTo>
                  <a:lnTo>
                    <a:pt x="1051366" y="345907"/>
                  </a:lnTo>
                  <a:lnTo>
                    <a:pt x="989139" y="353658"/>
                  </a:lnTo>
                  <a:lnTo>
                    <a:pt x="923734" y="359847"/>
                  </a:lnTo>
                  <a:lnTo>
                    <a:pt x="855507" y="364383"/>
                  </a:lnTo>
                  <a:lnTo>
                    <a:pt x="784817" y="367172"/>
                  </a:lnTo>
                  <a:lnTo>
                    <a:pt x="712020" y="368122"/>
                  </a:lnTo>
                  <a:lnTo>
                    <a:pt x="639192" y="367172"/>
                  </a:lnTo>
                  <a:lnTo>
                    <a:pt x="568474" y="364383"/>
                  </a:lnTo>
                  <a:lnTo>
                    <a:pt x="500223" y="359847"/>
                  </a:lnTo>
                  <a:lnTo>
                    <a:pt x="434797" y="353658"/>
                  </a:lnTo>
                  <a:lnTo>
                    <a:pt x="372553" y="345907"/>
                  </a:lnTo>
                  <a:lnTo>
                    <a:pt x="313847" y="336687"/>
                  </a:lnTo>
                  <a:lnTo>
                    <a:pt x="259038" y="326091"/>
                  </a:lnTo>
                  <a:lnTo>
                    <a:pt x="208481" y="314211"/>
                  </a:lnTo>
                  <a:lnTo>
                    <a:pt x="162535" y="301140"/>
                  </a:lnTo>
                  <a:lnTo>
                    <a:pt x="121556" y="286969"/>
                  </a:lnTo>
                  <a:lnTo>
                    <a:pt x="85902" y="271793"/>
                  </a:lnTo>
                  <a:lnTo>
                    <a:pt x="31996" y="238791"/>
                  </a:lnTo>
                  <a:lnTo>
                    <a:pt x="3674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64825" y="4714260"/>
            <a:ext cx="109220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78252" y="520706"/>
            <a:ext cx="3240405" cy="5184140"/>
            <a:chOff x="3478252" y="520706"/>
            <a:chExt cx="3240405" cy="5184140"/>
          </a:xfrm>
        </p:grpSpPr>
        <p:sp>
          <p:nvSpPr>
            <p:cNvPr id="34" name="object 34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9"/>
                  </a:lnTo>
                  <a:lnTo>
                    <a:pt x="500112" y="8275"/>
                  </a:lnTo>
                  <a:lnTo>
                    <a:pt x="434696" y="14464"/>
                  </a:lnTo>
                  <a:lnTo>
                    <a:pt x="372458" y="22215"/>
                  </a:lnTo>
                  <a:lnTo>
                    <a:pt x="313756" y="31435"/>
                  </a:lnTo>
                  <a:lnTo>
                    <a:pt x="258948" y="42031"/>
                  </a:lnTo>
                  <a:lnTo>
                    <a:pt x="208391" y="53911"/>
                  </a:lnTo>
                  <a:lnTo>
                    <a:pt x="162445" y="66982"/>
                  </a:lnTo>
                  <a:lnTo>
                    <a:pt x="121468" y="81152"/>
                  </a:lnTo>
                  <a:lnTo>
                    <a:pt x="85817" y="96329"/>
                  </a:lnTo>
                  <a:lnTo>
                    <a:pt x="31928" y="129331"/>
                  </a:lnTo>
                  <a:lnTo>
                    <a:pt x="3644" y="165248"/>
                  </a:lnTo>
                  <a:lnTo>
                    <a:pt x="0" y="184068"/>
                  </a:lnTo>
                  <a:lnTo>
                    <a:pt x="3674" y="202889"/>
                  </a:lnTo>
                  <a:lnTo>
                    <a:pt x="31996" y="238806"/>
                  </a:lnTo>
                  <a:lnTo>
                    <a:pt x="85902" y="271808"/>
                  </a:lnTo>
                  <a:lnTo>
                    <a:pt x="121556" y="286984"/>
                  </a:lnTo>
                  <a:lnTo>
                    <a:pt x="162535" y="301154"/>
                  </a:lnTo>
                  <a:lnTo>
                    <a:pt x="208481" y="314226"/>
                  </a:lnTo>
                  <a:lnTo>
                    <a:pt x="259038" y="326105"/>
                  </a:lnTo>
                  <a:lnTo>
                    <a:pt x="313847" y="336702"/>
                  </a:lnTo>
                  <a:lnTo>
                    <a:pt x="372553" y="345921"/>
                  </a:lnTo>
                  <a:lnTo>
                    <a:pt x="434797" y="353672"/>
                  </a:lnTo>
                  <a:lnTo>
                    <a:pt x="500223" y="359862"/>
                  </a:lnTo>
                  <a:lnTo>
                    <a:pt x="568474" y="364397"/>
                  </a:lnTo>
                  <a:lnTo>
                    <a:pt x="639192" y="367187"/>
                  </a:lnTo>
                  <a:lnTo>
                    <a:pt x="712020" y="368137"/>
                  </a:lnTo>
                  <a:lnTo>
                    <a:pt x="784817" y="367187"/>
                  </a:lnTo>
                  <a:lnTo>
                    <a:pt x="855507" y="364397"/>
                  </a:lnTo>
                  <a:lnTo>
                    <a:pt x="923734" y="359862"/>
                  </a:lnTo>
                  <a:lnTo>
                    <a:pt x="989139" y="353672"/>
                  </a:lnTo>
                  <a:lnTo>
                    <a:pt x="1051366" y="345921"/>
                  </a:lnTo>
                  <a:lnTo>
                    <a:pt x="1110057" y="336702"/>
                  </a:lnTo>
                  <a:lnTo>
                    <a:pt x="1164855" y="326105"/>
                  </a:lnTo>
                  <a:lnTo>
                    <a:pt x="1215402" y="314226"/>
                  </a:lnTo>
                  <a:lnTo>
                    <a:pt x="1261340" y="301154"/>
                  </a:lnTo>
                  <a:lnTo>
                    <a:pt x="1302314" y="286984"/>
                  </a:lnTo>
                  <a:lnTo>
                    <a:pt x="1337964" y="271808"/>
                  </a:lnTo>
                  <a:lnTo>
                    <a:pt x="1391866" y="238806"/>
                  </a:lnTo>
                  <a:lnTo>
                    <a:pt x="1420187" y="202889"/>
                  </a:lnTo>
                  <a:lnTo>
                    <a:pt x="1423861" y="184068"/>
                  </a:lnTo>
                  <a:lnTo>
                    <a:pt x="1420187" y="165248"/>
                  </a:lnTo>
                  <a:lnTo>
                    <a:pt x="1391865" y="129331"/>
                  </a:lnTo>
                  <a:lnTo>
                    <a:pt x="1337958" y="96329"/>
                  </a:lnTo>
                  <a:lnTo>
                    <a:pt x="1302304" y="81152"/>
                  </a:lnTo>
                  <a:lnTo>
                    <a:pt x="1261325" y="66982"/>
                  </a:lnTo>
                  <a:lnTo>
                    <a:pt x="1215379" y="53911"/>
                  </a:lnTo>
                  <a:lnTo>
                    <a:pt x="1164823" y="42031"/>
                  </a:lnTo>
                  <a:lnTo>
                    <a:pt x="1110013" y="31435"/>
                  </a:lnTo>
                  <a:lnTo>
                    <a:pt x="1051308" y="22215"/>
                  </a:lnTo>
                  <a:lnTo>
                    <a:pt x="989063" y="14464"/>
                  </a:lnTo>
                  <a:lnTo>
                    <a:pt x="923637" y="8275"/>
                  </a:lnTo>
                  <a:lnTo>
                    <a:pt x="855387" y="3739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06" y="146971"/>
                  </a:lnTo>
                  <a:lnTo>
                    <a:pt x="55851" y="112419"/>
                  </a:lnTo>
                  <a:lnTo>
                    <a:pt x="121468" y="81152"/>
                  </a:lnTo>
                  <a:lnTo>
                    <a:pt x="162445" y="66982"/>
                  </a:lnTo>
                  <a:lnTo>
                    <a:pt x="208391" y="53911"/>
                  </a:lnTo>
                  <a:lnTo>
                    <a:pt x="258948" y="42031"/>
                  </a:lnTo>
                  <a:lnTo>
                    <a:pt x="313756" y="31435"/>
                  </a:lnTo>
                  <a:lnTo>
                    <a:pt x="372458" y="22215"/>
                  </a:lnTo>
                  <a:lnTo>
                    <a:pt x="434696" y="14464"/>
                  </a:lnTo>
                  <a:lnTo>
                    <a:pt x="500112" y="8275"/>
                  </a:lnTo>
                  <a:lnTo>
                    <a:pt x="568346" y="3739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9"/>
                  </a:lnTo>
                  <a:lnTo>
                    <a:pt x="923637" y="8275"/>
                  </a:lnTo>
                  <a:lnTo>
                    <a:pt x="989063" y="14464"/>
                  </a:lnTo>
                  <a:lnTo>
                    <a:pt x="1051308" y="22215"/>
                  </a:lnTo>
                  <a:lnTo>
                    <a:pt x="1110013" y="31435"/>
                  </a:lnTo>
                  <a:lnTo>
                    <a:pt x="1164823" y="42031"/>
                  </a:lnTo>
                  <a:lnTo>
                    <a:pt x="1215379" y="53911"/>
                  </a:lnTo>
                  <a:lnTo>
                    <a:pt x="1261325" y="66982"/>
                  </a:lnTo>
                  <a:lnTo>
                    <a:pt x="1302304" y="81152"/>
                  </a:lnTo>
                  <a:lnTo>
                    <a:pt x="1337958" y="96329"/>
                  </a:lnTo>
                  <a:lnTo>
                    <a:pt x="1391865" y="129331"/>
                  </a:lnTo>
                  <a:lnTo>
                    <a:pt x="1420187" y="165248"/>
                  </a:lnTo>
                  <a:lnTo>
                    <a:pt x="1423861" y="184068"/>
                  </a:lnTo>
                  <a:lnTo>
                    <a:pt x="1420187" y="202889"/>
                  </a:lnTo>
                  <a:lnTo>
                    <a:pt x="1409403" y="221165"/>
                  </a:lnTo>
                  <a:lnTo>
                    <a:pt x="1367934" y="255717"/>
                  </a:lnTo>
                  <a:lnTo>
                    <a:pt x="1302314" y="286984"/>
                  </a:lnTo>
                  <a:lnTo>
                    <a:pt x="1261340" y="301154"/>
                  </a:lnTo>
                  <a:lnTo>
                    <a:pt x="1215402" y="314226"/>
                  </a:lnTo>
                  <a:lnTo>
                    <a:pt x="1164855" y="326105"/>
                  </a:lnTo>
                  <a:lnTo>
                    <a:pt x="1110057" y="336702"/>
                  </a:lnTo>
                  <a:lnTo>
                    <a:pt x="1051366" y="345921"/>
                  </a:lnTo>
                  <a:lnTo>
                    <a:pt x="989139" y="353672"/>
                  </a:lnTo>
                  <a:lnTo>
                    <a:pt x="923734" y="359862"/>
                  </a:lnTo>
                  <a:lnTo>
                    <a:pt x="855507" y="364397"/>
                  </a:lnTo>
                  <a:lnTo>
                    <a:pt x="784817" y="367187"/>
                  </a:lnTo>
                  <a:lnTo>
                    <a:pt x="712020" y="368137"/>
                  </a:lnTo>
                  <a:lnTo>
                    <a:pt x="639192" y="367187"/>
                  </a:lnTo>
                  <a:lnTo>
                    <a:pt x="568474" y="364397"/>
                  </a:lnTo>
                  <a:lnTo>
                    <a:pt x="500223" y="359862"/>
                  </a:lnTo>
                  <a:lnTo>
                    <a:pt x="434797" y="353672"/>
                  </a:lnTo>
                  <a:lnTo>
                    <a:pt x="372553" y="345921"/>
                  </a:lnTo>
                  <a:lnTo>
                    <a:pt x="313847" y="336702"/>
                  </a:lnTo>
                  <a:lnTo>
                    <a:pt x="259038" y="326105"/>
                  </a:lnTo>
                  <a:lnTo>
                    <a:pt x="208481" y="314226"/>
                  </a:lnTo>
                  <a:lnTo>
                    <a:pt x="162535" y="301154"/>
                  </a:lnTo>
                  <a:lnTo>
                    <a:pt x="121556" y="286984"/>
                  </a:lnTo>
                  <a:lnTo>
                    <a:pt x="85902" y="271808"/>
                  </a:lnTo>
                  <a:lnTo>
                    <a:pt x="31996" y="238806"/>
                  </a:lnTo>
                  <a:lnTo>
                    <a:pt x="3674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9257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3861" y="0"/>
                  </a:moveTo>
                  <a:lnTo>
                    <a:pt x="142386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1941874" y="0"/>
                  </a:moveTo>
                  <a:lnTo>
                    <a:pt x="0" y="0"/>
                  </a:lnTo>
                  <a:lnTo>
                    <a:pt x="0" y="525910"/>
                  </a:lnTo>
                  <a:lnTo>
                    <a:pt x="1941874" y="525910"/>
                  </a:lnTo>
                  <a:lnTo>
                    <a:pt x="194187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0" y="525910"/>
                  </a:moveTo>
                  <a:lnTo>
                    <a:pt x="1941874" y="525910"/>
                  </a:lnTo>
                  <a:lnTo>
                    <a:pt x="1941874" y="0"/>
                  </a:lnTo>
                  <a:lnTo>
                    <a:pt x="0" y="0"/>
                  </a:lnTo>
                  <a:lnTo>
                    <a:pt x="0" y="525910"/>
                  </a:lnTo>
                  <a:close/>
                </a:path>
              </a:pathLst>
            </a:custGeom>
            <a:ln w="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94879" y="691059"/>
            <a:ext cx="131254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20" dirty="0">
                <a:latin typeface="Arial MT"/>
                <a:cs typeface="Arial MT"/>
              </a:rPr>
              <a:t>Users/Programmers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14437" y="0"/>
            <a:ext cx="7929880" cy="5796280"/>
            <a:chOff x="1214437" y="0"/>
            <a:chExt cx="7929880" cy="5796280"/>
          </a:xfrm>
        </p:grpSpPr>
        <p:sp>
          <p:nvSpPr>
            <p:cNvPr id="41" name="object 41"/>
            <p:cNvSpPr/>
            <p:nvPr/>
          </p:nvSpPr>
          <p:spPr>
            <a:xfrm>
              <a:off x="4444622" y="1048522"/>
              <a:ext cx="6350" cy="1072515"/>
            </a:xfrm>
            <a:custGeom>
              <a:avLst/>
              <a:gdLst/>
              <a:ahLst/>
              <a:cxnLst/>
              <a:rect l="l" t="t" r="r" b="b"/>
              <a:pathLst>
                <a:path w="6350" h="1072514">
                  <a:moveTo>
                    <a:pt x="3146" y="-2157"/>
                  </a:moveTo>
                  <a:lnTo>
                    <a:pt x="3146" y="107428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4996" y="2112614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25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25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200" y="2438400"/>
              <a:ext cx="6400800" cy="3352800"/>
            </a:xfrm>
            <a:custGeom>
              <a:avLst/>
              <a:gdLst/>
              <a:ahLst/>
              <a:cxnLst/>
              <a:rect l="l" t="t" r="r" b="b"/>
              <a:pathLst>
                <a:path w="6400800" h="3352800">
                  <a:moveTo>
                    <a:pt x="0" y="2057400"/>
                  </a:moveTo>
                  <a:lnTo>
                    <a:pt x="6400800" y="20574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  <a:path w="6400800" h="3352800">
                  <a:moveTo>
                    <a:pt x="0" y="3352800"/>
                  </a:moveTo>
                  <a:lnTo>
                    <a:pt x="6400800" y="3352800"/>
                  </a:lnTo>
                  <a:lnTo>
                    <a:pt x="6400800" y="2133600"/>
                  </a:lnTo>
                  <a:lnTo>
                    <a:pt x="0" y="2133600"/>
                  </a:lnTo>
                  <a:lnTo>
                    <a:pt x="0" y="33528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0"/>
              <a:ext cx="2209800" cy="685800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080" y="1362150"/>
            <a:ext cx="7642225" cy="4737100"/>
            <a:chOff x="630080" y="1362150"/>
            <a:chExt cx="7642225" cy="4737100"/>
          </a:xfrm>
        </p:grpSpPr>
        <p:sp>
          <p:nvSpPr>
            <p:cNvPr id="3" name="object 3"/>
            <p:cNvSpPr/>
            <p:nvPr/>
          </p:nvSpPr>
          <p:spPr>
            <a:xfrm>
              <a:off x="631985" y="1364053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7638039" y="0"/>
                  </a:moveTo>
                  <a:lnTo>
                    <a:pt x="0" y="0"/>
                  </a:lnTo>
                  <a:lnTo>
                    <a:pt x="0" y="4733194"/>
                  </a:lnTo>
                  <a:lnTo>
                    <a:pt x="7638039" y="4733194"/>
                  </a:lnTo>
                  <a:lnTo>
                    <a:pt x="7638039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1985" y="1364055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0" y="4733194"/>
                  </a:moveTo>
                  <a:lnTo>
                    <a:pt x="7638039" y="4733194"/>
                  </a:lnTo>
                  <a:lnTo>
                    <a:pt x="7638039" y="0"/>
                  </a:lnTo>
                  <a:lnTo>
                    <a:pt x="0" y="0"/>
                  </a:lnTo>
                  <a:lnTo>
                    <a:pt x="0" y="4733194"/>
                  </a:lnTo>
                  <a:close/>
                </a:path>
                <a:path w="7638415" h="4733290">
                  <a:moveTo>
                    <a:pt x="0" y="420741"/>
                  </a:moveTo>
                  <a:lnTo>
                    <a:pt x="2071332" y="420741"/>
                  </a:lnTo>
                  <a:lnTo>
                    <a:pt x="2071332" y="13"/>
                  </a:lnTo>
                  <a:lnTo>
                    <a:pt x="0" y="13"/>
                  </a:lnTo>
                  <a:lnTo>
                    <a:pt x="0" y="420741"/>
                  </a:lnTo>
                  <a:close/>
                </a:path>
              </a:pathLst>
            </a:custGeom>
            <a:ln w="3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553" y="1479925"/>
            <a:ext cx="142430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0" dirty="0">
                <a:latin typeface="Arial MT"/>
                <a:cs typeface="Arial MT"/>
              </a:rPr>
              <a:t>DATABASE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155" dirty="0">
                <a:latin typeface="Arial MT"/>
                <a:cs typeface="Arial MT"/>
              </a:rPr>
              <a:t>SYSTEM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9672" y="2152934"/>
            <a:ext cx="4130040" cy="368300"/>
          </a:xfrm>
          <a:custGeom>
            <a:avLst/>
            <a:gdLst/>
            <a:ahLst/>
            <a:cxnLst/>
            <a:rect l="l" t="t" r="r" b="b"/>
            <a:pathLst>
              <a:path w="4130040" h="368300">
                <a:moveTo>
                  <a:pt x="0" y="368137"/>
                </a:moveTo>
                <a:lnTo>
                  <a:pt x="4129719" y="368137"/>
                </a:lnTo>
                <a:lnTo>
                  <a:pt x="4129719" y="0"/>
                </a:lnTo>
                <a:lnTo>
                  <a:pt x="0" y="0"/>
                </a:lnTo>
                <a:lnTo>
                  <a:pt x="0" y="368137"/>
                </a:lnTo>
                <a:close/>
              </a:path>
            </a:pathLst>
          </a:custGeom>
          <a:ln w="3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1430" y="2242495"/>
            <a:ext cx="4126229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43635">
              <a:lnSpc>
                <a:spcPct val="100000"/>
              </a:lnSpc>
              <a:spcBef>
                <a:spcPts val="120"/>
              </a:spcBef>
            </a:pPr>
            <a:r>
              <a:rPr sz="900" spc="100" dirty="0">
                <a:latin typeface="Arial MT"/>
                <a:cs typeface="Arial MT"/>
              </a:rPr>
              <a:t>Application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Program/Queries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5205" y="2650644"/>
            <a:ext cx="5311775" cy="1871345"/>
            <a:chOff x="1795205" y="2650644"/>
            <a:chExt cx="5311775" cy="1871345"/>
          </a:xfrm>
        </p:grpSpPr>
        <p:sp>
          <p:nvSpPr>
            <p:cNvPr id="9" name="object 9"/>
            <p:cNvSpPr/>
            <p:nvPr/>
          </p:nvSpPr>
          <p:spPr>
            <a:xfrm>
              <a:off x="1810055" y="2652549"/>
              <a:ext cx="5295265" cy="1867535"/>
            </a:xfrm>
            <a:custGeom>
              <a:avLst/>
              <a:gdLst/>
              <a:ahLst/>
              <a:cxnLst/>
              <a:rect l="l" t="t" r="r" b="b"/>
              <a:pathLst>
                <a:path w="5295265" h="1867535">
                  <a:moveTo>
                    <a:pt x="0" y="1866982"/>
                  </a:moveTo>
                  <a:lnTo>
                    <a:pt x="5294844" y="1866982"/>
                  </a:lnTo>
                  <a:lnTo>
                    <a:pt x="5294844" y="0"/>
                  </a:lnTo>
                  <a:lnTo>
                    <a:pt x="0" y="0"/>
                  </a:lnTo>
                  <a:lnTo>
                    <a:pt x="0" y="1866982"/>
                  </a:lnTo>
                  <a:close/>
                </a:path>
              </a:pathLst>
            </a:custGeom>
            <a:ln w="3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2071332" y="0"/>
                  </a:moveTo>
                  <a:lnTo>
                    <a:pt x="0" y="0"/>
                  </a:lnTo>
                  <a:lnTo>
                    <a:pt x="0" y="368137"/>
                  </a:lnTo>
                  <a:lnTo>
                    <a:pt x="2071332" y="368137"/>
                  </a:lnTo>
                  <a:lnTo>
                    <a:pt x="2071332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0" y="368137"/>
                  </a:moveTo>
                  <a:lnTo>
                    <a:pt x="2071332" y="368137"/>
                  </a:lnTo>
                  <a:lnTo>
                    <a:pt x="2071332" y="0"/>
                  </a:lnTo>
                  <a:lnTo>
                    <a:pt x="0" y="0"/>
                  </a:lnTo>
                  <a:lnTo>
                    <a:pt x="0" y="368137"/>
                  </a:lnTo>
                  <a:close/>
                </a:path>
              </a:pathLst>
            </a:custGeom>
            <a:ln w="3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11873" y="2742110"/>
            <a:ext cx="205486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20"/>
              </a:spcBef>
            </a:pPr>
            <a:r>
              <a:rPr sz="900" spc="165" dirty="0">
                <a:latin typeface="Arial MT"/>
                <a:cs typeface="Arial MT"/>
              </a:rPr>
              <a:t>DBMS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60" dirty="0">
                <a:latin typeface="Arial MT"/>
                <a:cs typeface="Arial MT"/>
              </a:rPr>
              <a:t>SOFTWARE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4689" y="3099573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Process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Queries/Programs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4689" y="3704370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Access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83580" y="2515674"/>
            <a:ext cx="3823335" cy="2479675"/>
            <a:chOff x="2183580" y="2515674"/>
            <a:chExt cx="3823335" cy="2479675"/>
          </a:xfrm>
        </p:grpSpPr>
        <p:sp>
          <p:nvSpPr>
            <p:cNvPr id="16" name="object 16"/>
            <p:cNvSpPr/>
            <p:nvPr/>
          </p:nvSpPr>
          <p:spPr>
            <a:xfrm>
              <a:off x="4444622" y="2521071"/>
              <a:ext cx="6350" cy="546735"/>
            </a:xfrm>
            <a:custGeom>
              <a:avLst/>
              <a:gdLst/>
              <a:ahLst/>
              <a:cxnLst/>
              <a:rect l="l" t="t" r="r" b="b"/>
              <a:pathLst>
                <a:path w="6350" h="546735">
                  <a:moveTo>
                    <a:pt x="3146" y="-2157"/>
                  </a:moveTo>
                  <a:lnTo>
                    <a:pt x="3146" y="54837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01289" y="305925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0915" y="3467710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374"/>
                  </a:lnTo>
                </a:path>
              </a:pathLst>
            </a:custGeom>
            <a:ln w="4315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1289" y="3664050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595" y="4072507"/>
              <a:ext cx="1553845" cy="520065"/>
            </a:xfrm>
            <a:custGeom>
              <a:avLst/>
              <a:gdLst/>
              <a:ahLst/>
              <a:cxnLst/>
              <a:rect l="l" t="t" r="r" b="b"/>
              <a:pathLst>
                <a:path w="1553845" h="520064">
                  <a:moveTo>
                    <a:pt x="1553319" y="0"/>
                  </a:moveTo>
                  <a:lnTo>
                    <a:pt x="1553319" y="197216"/>
                  </a:lnTo>
                  <a:lnTo>
                    <a:pt x="0" y="197216"/>
                  </a:lnTo>
                  <a:lnTo>
                    <a:pt x="0" y="519920"/>
                  </a:lnTo>
                </a:path>
              </a:pathLst>
            </a:custGeom>
            <a:ln w="3587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7790" y="458439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4" h="40639">
                  <a:moveTo>
                    <a:pt x="99431" y="0"/>
                  </a:moveTo>
                  <a:lnTo>
                    <a:pt x="0" y="0"/>
                  </a:lnTo>
                  <a:lnTo>
                    <a:pt x="4980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0915" y="4072507"/>
              <a:ext cx="1553845" cy="552450"/>
            </a:xfrm>
            <a:custGeom>
              <a:avLst/>
              <a:gdLst/>
              <a:ahLst/>
              <a:cxnLst/>
              <a:rect l="l" t="t" r="r" b="b"/>
              <a:pathLst>
                <a:path w="1553845" h="552450">
                  <a:moveTo>
                    <a:pt x="1553499" y="552205"/>
                  </a:moveTo>
                  <a:lnTo>
                    <a:pt x="1553499" y="194586"/>
                  </a:lnTo>
                  <a:lnTo>
                    <a:pt x="0" y="194586"/>
                  </a:lnTo>
                  <a:lnTo>
                    <a:pt x="0" y="0"/>
                  </a:lnTo>
                </a:path>
              </a:pathLst>
            </a:custGeom>
            <a:ln w="3596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8"/>
                  </a:lnTo>
                  <a:lnTo>
                    <a:pt x="500209" y="8273"/>
                  </a:lnTo>
                  <a:lnTo>
                    <a:pt x="434797" y="14462"/>
                  </a:lnTo>
                  <a:lnTo>
                    <a:pt x="372564" y="22212"/>
                  </a:lnTo>
                  <a:lnTo>
                    <a:pt x="313865" y="31430"/>
                  </a:lnTo>
                  <a:lnTo>
                    <a:pt x="259059" y="42025"/>
                  </a:lnTo>
                  <a:lnTo>
                    <a:pt x="208504" y="53903"/>
                  </a:lnTo>
                  <a:lnTo>
                    <a:pt x="162557" y="66973"/>
                  </a:lnTo>
                  <a:lnTo>
                    <a:pt x="121575" y="81142"/>
                  </a:lnTo>
                  <a:lnTo>
                    <a:pt x="85917" y="96318"/>
                  </a:lnTo>
                  <a:lnTo>
                    <a:pt x="32003" y="129317"/>
                  </a:lnTo>
                  <a:lnTo>
                    <a:pt x="3675" y="165233"/>
                  </a:lnTo>
                  <a:lnTo>
                    <a:pt x="0" y="184054"/>
                  </a:lnTo>
                  <a:lnTo>
                    <a:pt x="3675" y="202874"/>
                  </a:lnTo>
                  <a:lnTo>
                    <a:pt x="32004" y="238791"/>
                  </a:lnTo>
                  <a:lnTo>
                    <a:pt x="85923" y="271793"/>
                  </a:lnTo>
                  <a:lnTo>
                    <a:pt x="121585" y="286969"/>
                  </a:lnTo>
                  <a:lnTo>
                    <a:pt x="162572" y="301140"/>
                  </a:lnTo>
                  <a:lnTo>
                    <a:pt x="208526" y="314211"/>
                  </a:lnTo>
                  <a:lnTo>
                    <a:pt x="259091" y="326091"/>
                  </a:lnTo>
                  <a:lnTo>
                    <a:pt x="313909" y="336687"/>
                  </a:lnTo>
                  <a:lnTo>
                    <a:pt x="372622" y="345907"/>
                  </a:lnTo>
                  <a:lnTo>
                    <a:pt x="434873" y="353658"/>
                  </a:lnTo>
                  <a:lnTo>
                    <a:pt x="500305" y="359847"/>
                  </a:lnTo>
                  <a:lnTo>
                    <a:pt x="568560" y="364383"/>
                  </a:lnTo>
                  <a:lnTo>
                    <a:pt x="639281" y="367172"/>
                  </a:lnTo>
                  <a:lnTo>
                    <a:pt x="712110" y="368122"/>
                  </a:lnTo>
                  <a:lnTo>
                    <a:pt x="784909" y="367172"/>
                  </a:lnTo>
                  <a:lnTo>
                    <a:pt x="855605" y="364383"/>
                  </a:lnTo>
                  <a:lnTo>
                    <a:pt x="923840" y="359847"/>
                  </a:lnTo>
                  <a:lnTo>
                    <a:pt x="989257" y="353658"/>
                  </a:lnTo>
                  <a:lnTo>
                    <a:pt x="1051498" y="345907"/>
                  </a:lnTo>
                  <a:lnTo>
                    <a:pt x="1110204" y="336687"/>
                  </a:lnTo>
                  <a:lnTo>
                    <a:pt x="1165018" y="326091"/>
                  </a:lnTo>
                  <a:lnTo>
                    <a:pt x="1215581" y="314211"/>
                  </a:lnTo>
                  <a:lnTo>
                    <a:pt x="1261537" y="301140"/>
                  </a:lnTo>
                  <a:lnTo>
                    <a:pt x="1302526" y="286969"/>
                  </a:lnTo>
                  <a:lnTo>
                    <a:pt x="1338192" y="271793"/>
                  </a:lnTo>
                  <a:lnTo>
                    <a:pt x="1392119" y="238791"/>
                  </a:lnTo>
                  <a:lnTo>
                    <a:pt x="1420455" y="202874"/>
                  </a:lnTo>
                  <a:lnTo>
                    <a:pt x="1424131" y="184054"/>
                  </a:lnTo>
                  <a:lnTo>
                    <a:pt x="1420425" y="165233"/>
                  </a:lnTo>
                  <a:lnTo>
                    <a:pt x="1392051" y="129317"/>
                  </a:lnTo>
                  <a:lnTo>
                    <a:pt x="1338107" y="96318"/>
                  </a:lnTo>
                  <a:lnTo>
                    <a:pt x="1302438" y="81142"/>
                  </a:lnTo>
                  <a:lnTo>
                    <a:pt x="1261447" y="66973"/>
                  </a:lnTo>
                  <a:lnTo>
                    <a:pt x="1215492" y="53903"/>
                  </a:lnTo>
                  <a:lnTo>
                    <a:pt x="1164928" y="42025"/>
                  </a:lnTo>
                  <a:lnTo>
                    <a:pt x="1110112" y="31430"/>
                  </a:lnTo>
                  <a:lnTo>
                    <a:pt x="1051403" y="22212"/>
                  </a:lnTo>
                  <a:lnTo>
                    <a:pt x="989156" y="14462"/>
                  </a:lnTo>
                  <a:lnTo>
                    <a:pt x="923728" y="8273"/>
                  </a:lnTo>
                  <a:lnTo>
                    <a:pt x="855477" y="3738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62" y="146957"/>
                  </a:lnTo>
                  <a:lnTo>
                    <a:pt x="55941" y="112407"/>
                  </a:lnTo>
                  <a:lnTo>
                    <a:pt x="121575" y="81142"/>
                  </a:lnTo>
                  <a:lnTo>
                    <a:pt x="162557" y="66973"/>
                  </a:lnTo>
                  <a:lnTo>
                    <a:pt x="208504" y="53903"/>
                  </a:lnTo>
                  <a:lnTo>
                    <a:pt x="259059" y="42025"/>
                  </a:lnTo>
                  <a:lnTo>
                    <a:pt x="313865" y="31430"/>
                  </a:lnTo>
                  <a:lnTo>
                    <a:pt x="372564" y="22212"/>
                  </a:lnTo>
                  <a:lnTo>
                    <a:pt x="434797" y="14462"/>
                  </a:lnTo>
                  <a:lnTo>
                    <a:pt x="500209" y="8273"/>
                  </a:lnTo>
                  <a:lnTo>
                    <a:pt x="568440" y="3738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8"/>
                  </a:lnTo>
                  <a:lnTo>
                    <a:pt x="923728" y="8273"/>
                  </a:lnTo>
                  <a:lnTo>
                    <a:pt x="989156" y="14462"/>
                  </a:lnTo>
                  <a:lnTo>
                    <a:pt x="1051403" y="22212"/>
                  </a:lnTo>
                  <a:lnTo>
                    <a:pt x="1110112" y="31430"/>
                  </a:lnTo>
                  <a:lnTo>
                    <a:pt x="1164928" y="42025"/>
                  </a:lnTo>
                  <a:lnTo>
                    <a:pt x="1215492" y="53903"/>
                  </a:lnTo>
                  <a:lnTo>
                    <a:pt x="1261447" y="66973"/>
                  </a:lnTo>
                  <a:lnTo>
                    <a:pt x="1302438" y="81142"/>
                  </a:lnTo>
                  <a:lnTo>
                    <a:pt x="1338107" y="96318"/>
                  </a:lnTo>
                  <a:lnTo>
                    <a:pt x="1392051" y="129317"/>
                  </a:lnTo>
                  <a:lnTo>
                    <a:pt x="1420425" y="165233"/>
                  </a:lnTo>
                  <a:lnTo>
                    <a:pt x="1424131" y="184054"/>
                  </a:lnTo>
                  <a:lnTo>
                    <a:pt x="1420454" y="202874"/>
                  </a:lnTo>
                  <a:lnTo>
                    <a:pt x="1409665" y="221151"/>
                  </a:lnTo>
                  <a:lnTo>
                    <a:pt x="1368175" y="255703"/>
                  </a:lnTo>
                  <a:lnTo>
                    <a:pt x="1302526" y="286969"/>
                  </a:lnTo>
                  <a:lnTo>
                    <a:pt x="1261537" y="301140"/>
                  </a:lnTo>
                  <a:lnTo>
                    <a:pt x="1215581" y="314211"/>
                  </a:lnTo>
                  <a:lnTo>
                    <a:pt x="1165018" y="326091"/>
                  </a:lnTo>
                  <a:lnTo>
                    <a:pt x="1110204" y="336687"/>
                  </a:lnTo>
                  <a:lnTo>
                    <a:pt x="1051498" y="345907"/>
                  </a:lnTo>
                  <a:lnTo>
                    <a:pt x="989257" y="353658"/>
                  </a:lnTo>
                  <a:lnTo>
                    <a:pt x="923840" y="359847"/>
                  </a:lnTo>
                  <a:lnTo>
                    <a:pt x="855605" y="364383"/>
                  </a:lnTo>
                  <a:lnTo>
                    <a:pt x="784909" y="367172"/>
                  </a:lnTo>
                  <a:lnTo>
                    <a:pt x="712110" y="368122"/>
                  </a:lnTo>
                  <a:lnTo>
                    <a:pt x="639281" y="367172"/>
                  </a:lnTo>
                  <a:lnTo>
                    <a:pt x="568560" y="364383"/>
                  </a:lnTo>
                  <a:lnTo>
                    <a:pt x="500305" y="359847"/>
                  </a:lnTo>
                  <a:lnTo>
                    <a:pt x="434873" y="353658"/>
                  </a:lnTo>
                  <a:lnTo>
                    <a:pt x="372622" y="345907"/>
                  </a:lnTo>
                  <a:lnTo>
                    <a:pt x="313909" y="336687"/>
                  </a:lnTo>
                  <a:lnTo>
                    <a:pt x="259091" y="326091"/>
                  </a:lnTo>
                  <a:lnTo>
                    <a:pt x="208526" y="314211"/>
                  </a:lnTo>
                  <a:lnTo>
                    <a:pt x="162572" y="301140"/>
                  </a:lnTo>
                  <a:lnTo>
                    <a:pt x="121585" y="286969"/>
                  </a:lnTo>
                  <a:lnTo>
                    <a:pt x="85923" y="271793"/>
                  </a:lnTo>
                  <a:lnTo>
                    <a:pt x="32004" y="238791"/>
                  </a:lnTo>
                  <a:lnTo>
                    <a:pt x="3675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45054" y="4644139"/>
            <a:ext cx="1104900" cy="30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095" marR="5080" indent="-240029">
              <a:lnSpc>
                <a:spcPct val="102200"/>
              </a:lnSpc>
              <a:spcBef>
                <a:spcPts val="95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95" dirty="0">
                <a:latin typeface="Arial MT"/>
                <a:cs typeface="Arial MT"/>
              </a:rPr>
              <a:t>Definition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83262" y="4622808"/>
            <a:ext cx="4535170" cy="1082040"/>
            <a:chOff x="2183262" y="4622808"/>
            <a:chExt cx="4535170" cy="1082040"/>
          </a:xfrm>
        </p:grpSpPr>
        <p:sp>
          <p:nvSpPr>
            <p:cNvPr id="27" name="object 27"/>
            <p:cNvSpPr/>
            <p:nvPr/>
          </p:nvSpPr>
          <p:spPr>
            <a:xfrm>
              <a:off x="2185485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9"/>
                  </a:lnTo>
                  <a:lnTo>
                    <a:pt x="500209" y="8275"/>
                  </a:lnTo>
                  <a:lnTo>
                    <a:pt x="434797" y="14464"/>
                  </a:lnTo>
                  <a:lnTo>
                    <a:pt x="372564" y="22215"/>
                  </a:lnTo>
                  <a:lnTo>
                    <a:pt x="313865" y="31435"/>
                  </a:lnTo>
                  <a:lnTo>
                    <a:pt x="259059" y="42031"/>
                  </a:lnTo>
                  <a:lnTo>
                    <a:pt x="208504" y="53911"/>
                  </a:lnTo>
                  <a:lnTo>
                    <a:pt x="162557" y="66982"/>
                  </a:lnTo>
                  <a:lnTo>
                    <a:pt x="121575" y="81152"/>
                  </a:lnTo>
                  <a:lnTo>
                    <a:pt x="85917" y="96329"/>
                  </a:lnTo>
                  <a:lnTo>
                    <a:pt x="32003" y="129331"/>
                  </a:lnTo>
                  <a:lnTo>
                    <a:pt x="3675" y="165248"/>
                  </a:lnTo>
                  <a:lnTo>
                    <a:pt x="0" y="184068"/>
                  </a:lnTo>
                  <a:lnTo>
                    <a:pt x="3675" y="202889"/>
                  </a:lnTo>
                  <a:lnTo>
                    <a:pt x="32004" y="238806"/>
                  </a:lnTo>
                  <a:lnTo>
                    <a:pt x="85923" y="271808"/>
                  </a:lnTo>
                  <a:lnTo>
                    <a:pt x="121585" y="286984"/>
                  </a:lnTo>
                  <a:lnTo>
                    <a:pt x="162572" y="301154"/>
                  </a:lnTo>
                  <a:lnTo>
                    <a:pt x="208526" y="314226"/>
                  </a:lnTo>
                  <a:lnTo>
                    <a:pt x="259091" y="326105"/>
                  </a:lnTo>
                  <a:lnTo>
                    <a:pt x="313909" y="336702"/>
                  </a:lnTo>
                  <a:lnTo>
                    <a:pt x="372622" y="345921"/>
                  </a:lnTo>
                  <a:lnTo>
                    <a:pt x="434873" y="353672"/>
                  </a:lnTo>
                  <a:lnTo>
                    <a:pt x="500305" y="359862"/>
                  </a:lnTo>
                  <a:lnTo>
                    <a:pt x="568560" y="364397"/>
                  </a:lnTo>
                  <a:lnTo>
                    <a:pt x="639281" y="367187"/>
                  </a:lnTo>
                  <a:lnTo>
                    <a:pt x="712110" y="368137"/>
                  </a:lnTo>
                  <a:lnTo>
                    <a:pt x="784909" y="367187"/>
                  </a:lnTo>
                  <a:lnTo>
                    <a:pt x="855605" y="364397"/>
                  </a:lnTo>
                  <a:lnTo>
                    <a:pt x="923840" y="359862"/>
                  </a:lnTo>
                  <a:lnTo>
                    <a:pt x="989257" y="353672"/>
                  </a:lnTo>
                  <a:lnTo>
                    <a:pt x="1051498" y="345921"/>
                  </a:lnTo>
                  <a:lnTo>
                    <a:pt x="1110204" y="336702"/>
                  </a:lnTo>
                  <a:lnTo>
                    <a:pt x="1165018" y="326105"/>
                  </a:lnTo>
                  <a:lnTo>
                    <a:pt x="1215581" y="314226"/>
                  </a:lnTo>
                  <a:lnTo>
                    <a:pt x="1261537" y="301154"/>
                  </a:lnTo>
                  <a:lnTo>
                    <a:pt x="1302526" y="286984"/>
                  </a:lnTo>
                  <a:lnTo>
                    <a:pt x="1338192" y="271808"/>
                  </a:lnTo>
                  <a:lnTo>
                    <a:pt x="1392119" y="238806"/>
                  </a:lnTo>
                  <a:lnTo>
                    <a:pt x="1420455" y="202889"/>
                  </a:lnTo>
                  <a:lnTo>
                    <a:pt x="1424131" y="184068"/>
                  </a:lnTo>
                  <a:lnTo>
                    <a:pt x="1420425" y="165248"/>
                  </a:lnTo>
                  <a:lnTo>
                    <a:pt x="1392051" y="129331"/>
                  </a:lnTo>
                  <a:lnTo>
                    <a:pt x="1338107" y="96329"/>
                  </a:lnTo>
                  <a:lnTo>
                    <a:pt x="1302438" y="81152"/>
                  </a:lnTo>
                  <a:lnTo>
                    <a:pt x="1261447" y="66982"/>
                  </a:lnTo>
                  <a:lnTo>
                    <a:pt x="1215492" y="53911"/>
                  </a:lnTo>
                  <a:lnTo>
                    <a:pt x="1164928" y="42031"/>
                  </a:lnTo>
                  <a:lnTo>
                    <a:pt x="1110112" y="31435"/>
                  </a:lnTo>
                  <a:lnTo>
                    <a:pt x="1051403" y="22215"/>
                  </a:lnTo>
                  <a:lnTo>
                    <a:pt x="989156" y="14464"/>
                  </a:lnTo>
                  <a:lnTo>
                    <a:pt x="923728" y="8275"/>
                  </a:lnTo>
                  <a:lnTo>
                    <a:pt x="855477" y="3739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548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62" y="146971"/>
                  </a:lnTo>
                  <a:lnTo>
                    <a:pt x="55941" y="112419"/>
                  </a:lnTo>
                  <a:lnTo>
                    <a:pt x="121575" y="81152"/>
                  </a:lnTo>
                  <a:lnTo>
                    <a:pt x="162557" y="66982"/>
                  </a:lnTo>
                  <a:lnTo>
                    <a:pt x="208504" y="53911"/>
                  </a:lnTo>
                  <a:lnTo>
                    <a:pt x="259059" y="42031"/>
                  </a:lnTo>
                  <a:lnTo>
                    <a:pt x="313865" y="31435"/>
                  </a:lnTo>
                  <a:lnTo>
                    <a:pt x="372564" y="22215"/>
                  </a:lnTo>
                  <a:lnTo>
                    <a:pt x="434797" y="14464"/>
                  </a:lnTo>
                  <a:lnTo>
                    <a:pt x="500209" y="8275"/>
                  </a:lnTo>
                  <a:lnTo>
                    <a:pt x="568440" y="3739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9"/>
                  </a:lnTo>
                  <a:lnTo>
                    <a:pt x="923728" y="8275"/>
                  </a:lnTo>
                  <a:lnTo>
                    <a:pt x="989156" y="14464"/>
                  </a:lnTo>
                  <a:lnTo>
                    <a:pt x="1051403" y="22215"/>
                  </a:lnTo>
                  <a:lnTo>
                    <a:pt x="1110112" y="31435"/>
                  </a:lnTo>
                  <a:lnTo>
                    <a:pt x="1164928" y="42031"/>
                  </a:lnTo>
                  <a:lnTo>
                    <a:pt x="1215492" y="53911"/>
                  </a:lnTo>
                  <a:lnTo>
                    <a:pt x="1261447" y="66982"/>
                  </a:lnTo>
                  <a:lnTo>
                    <a:pt x="1302438" y="81152"/>
                  </a:lnTo>
                  <a:lnTo>
                    <a:pt x="1338107" y="96329"/>
                  </a:lnTo>
                  <a:lnTo>
                    <a:pt x="1392051" y="129331"/>
                  </a:lnTo>
                  <a:lnTo>
                    <a:pt x="1420425" y="165248"/>
                  </a:lnTo>
                  <a:lnTo>
                    <a:pt x="1424131" y="184068"/>
                  </a:lnTo>
                  <a:lnTo>
                    <a:pt x="1420454" y="202889"/>
                  </a:lnTo>
                  <a:lnTo>
                    <a:pt x="1409665" y="221165"/>
                  </a:lnTo>
                  <a:lnTo>
                    <a:pt x="1368175" y="255717"/>
                  </a:lnTo>
                  <a:lnTo>
                    <a:pt x="1302526" y="286984"/>
                  </a:lnTo>
                  <a:lnTo>
                    <a:pt x="1261537" y="301154"/>
                  </a:lnTo>
                  <a:lnTo>
                    <a:pt x="1215581" y="314226"/>
                  </a:lnTo>
                  <a:lnTo>
                    <a:pt x="1165018" y="326105"/>
                  </a:lnTo>
                  <a:lnTo>
                    <a:pt x="1110204" y="336702"/>
                  </a:lnTo>
                  <a:lnTo>
                    <a:pt x="1051498" y="345921"/>
                  </a:lnTo>
                  <a:lnTo>
                    <a:pt x="989257" y="353672"/>
                  </a:lnTo>
                  <a:lnTo>
                    <a:pt x="923840" y="359862"/>
                  </a:lnTo>
                  <a:lnTo>
                    <a:pt x="855605" y="364397"/>
                  </a:lnTo>
                  <a:lnTo>
                    <a:pt x="784909" y="367187"/>
                  </a:lnTo>
                  <a:lnTo>
                    <a:pt x="712110" y="368137"/>
                  </a:lnTo>
                  <a:lnTo>
                    <a:pt x="639281" y="367187"/>
                  </a:lnTo>
                  <a:lnTo>
                    <a:pt x="568560" y="364397"/>
                  </a:lnTo>
                  <a:lnTo>
                    <a:pt x="500305" y="359862"/>
                  </a:lnTo>
                  <a:lnTo>
                    <a:pt x="434873" y="353672"/>
                  </a:lnTo>
                  <a:lnTo>
                    <a:pt x="372622" y="345921"/>
                  </a:lnTo>
                  <a:lnTo>
                    <a:pt x="313909" y="336702"/>
                  </a:lnTo>
                  <a:lnTo>
                    <a:pt x="259091" y="326105"/>
                  </a:lnTo>
                  <a:lnTo>
                    <a:pt x="208526" y="314226"/>
                  </a:lnTo>
                  <a:lnTo>
                    <a:pt x="162572" y="301154"/>
                  </a:lnTo>
                  <a:lnTo>
                    <a:pt x="121585" y="286984"/>
                  </a:lnTo>
                  <a:lnTo>
                    <a:pt x="85923" y="271808"/>
                  </a:lnTo>
                  <a:lnTo>
                    <a:pt x="32004" y="238806"/>
                  </a:lnTo>
                  <a:lnTo>
                    <a:pt x="3675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8548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4131" y="0"/>
                  </a:moveTo>
                  <a:lnTo>
                    <a:pt x="142413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8"/>
                  </a:lnTo>
                  <a:lnTo>
                    <a:pt x="500112" y="8273"/>
                  </a:lnTo>
                  <a:lnTo>
                    <a:pt x="434696" y="14462"/>
                  </a:lnTo>
                  <a:lnTo>
                    <a:pt x="372458" y="22212"/>
                  </a:lnTo>
                  <a:lnTo>
                    <a:pt x="313756" y="31430"/>
                  </a:lnTo>
                  <a:lnTo>
                    <a:pt x="258948" y="42025"/>
                  </a:lnTo>
                  <a:lnTo>
                    <a:pt x="208391" y="53903"/>
                  </a:lnTo>
                  <a:lnTo>
                    <a:pt x="162445" y="66973"/>
                  </a:lnTo>
                  <a:lnTo>
                    <a:pt x="121468" y="81142"/>
                  </a:lnTo>
                  <a:lnTo>
                    <a:pt x="85817" y="96318"/>
                  </a:lnTo>
                  <a:lnTo>
                    <a:pt x="31928" y="129317"/>
                  </a:lnTo>
                  <a:lnTo>
                    <a:pt x="3644" y="165233"/>
                  </a:lnTo>
                  <a:lnTo>
                    <a:pt x="0" y="184054"/>
                  </a:lnTo>
                  <a:lnTo>
                    <a:pt x="3674" y="202874"/>
                  </a:lnTo>
                  <a:lnTo>
                    <a:pt x="31996" y="238791"/>
                  </a:lnTo>
                  <a:lnTo>
                    <a:pt x="85902" y="271793"/>
                  </a:lnTo>
                  <a:lnTo>
                    <a:pt x="121556" y="286969"/>
                  </a:lnTo>
                  <a:lnTo>
                    <a:pt x="162535" y="301140"/>
                  </a:lnTo>
                  <a:lnTo>
                    <a:pt x="208481" y="314211"/>
                  </a:lnTo>
                  <a:lnTo>
                    <a:pt x="259038" y="326091"/>
                  </a:lnTo>
                  <a:lnTo>
                    <a:pt x="313847" y="336687"/>
                  </a:lnTo>
                  <a:lnTo>
                    <a:pt x="372553" y="345907"/>
                  </a:lnTo>
                  <a:lnTo>
                    <a:pt x="434797" y="353658"/>
                  </a:lnTo>
                  <a:lnTo>
                    <a:pt x="500223" y="359847"/>
                  </a:lnTo>
                  <a:lnTo>
                    <a:pt x="568474" y="364383"/>
                  </a:lnTo>
                  <a:lnTo>
                    <a:pt x="639192" y="367172"/>
                  </a:lnTo>
                  <a:lnTo>
                    <a:pt x="712020" y="368122"/>
                  </a:lnTo>
                  <a:lnTo>
                    <a:pt x="784817" y="367172"/>
                  </a:lnTo>
                  <a:lnTo>
                    <a:pt x="855507" y="364383"/>
                  </a:lnTo>
                  <a:lnTo>
                    <a:pt x="923734" y="359847"/>
                  </a:lnTo>
                  <a:lnTo>
                    <a:pt x="989139" y="353658"/>
                  </a:lnTo>
                  <a:lnTo>
                    <a:pt x="1051366" y="345907"/>
                  </a:lnTo>
                  <a:lnTo>
                    <a:pt x="1110057" y="336687"/>
                  </a:lnTo>
                  <a:lnTo>
                    <a:pt x="1164855" y="326091"/>
                  </a:lnTo>
                  <a:lnTo>
                    <a:pt x="1215402" y="314211"/>
                  </a:lnTo>
                  <a:lnTo>
                    <a:pt x="1261340" y="301140"/>
                  </a:lnTo>
                  <a:lnTo>
                    <a:pt x="1302314" y="286969"/>
                  </a:lnTo>
                  <a:lnTo>
                    <a:pt x="1337964" y="271793"/>
                  </a:lnTo>
                  <a:lnTo>
                    <a:pt x="1391866" y="238791"/>
                  </a:lnTo>
                  <a:lnTo>
                    <a:pt x="1420187" y="202874"/>
                  </a:lnTo>
                  <a:lnTo>
                    <a:pt x="1423861" y="184054"/>
                  </a:lnTo>
                  <a:lnTo>
                    <a:pt x="1420187" y="165233"/>
                  </a:lnTo>
                  <a:lnTo>
                    <a:pt x="1391865" y="129317"/>
                  </a:lnTo>
                  <a:lnTo>
                    <a:pt x="1337958" y="96318"/>
                  </a:lnTo>
                  <a:lnTo>
                    <a:pt x="1302304" y="81142"/>
                  </a:lnTo>
                  <a:lnTo>
                    <a:pt x="1261325" y="66973"/>
                  </a:lnTo>
                  <a:lnTo>
                    <a:pt x="1215379" y="53903"/>
                  </a:lnTo>
                  <a:lnTo>
                    <a:pt x="1164823" y="42025"/>
                  </a:lnTo>
                  <a:lnTo>
                    <a:pt x="1110013" y="31430"/>
                  </a:lnTo>
                  <a:lnTo>
                    <a:pt x="1051308" y="22212"/>
                  </a:lnTo>
                  <a:lnTo>
                    <a:pt x="989063" y="14462"/>
                  </a:lnTo>
                  <a:lnTo>
                    <a:pt x="923637" y="8273"/>
                  </a:lnTo>
                  <a:lnTo>
                    <a:pt x="855387" y="3738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06" y="146957"/>
                  </a:lnTo>
                  <a:lnTo>
                    <a:pt x="55851" y="112407"/>
                  </a:lnTo>
                  <a:lnTo>
                    <a:pt x="121468" y="81142"/>
                  </a:lnTo>
                  <a:lnTo>
                    <a:pt x="162445" y="66973"/>
                  </a:lnTo>
                  <a:lnTo>
                    <a:pt x="208391" y="53903"/>
                  </a:lnTo>
                  <a:lnTo>
                    <a:pt x="258948" y="42025"/>
                  </a:lnTo>
                  <a:lnTo>
                    <a:pt x="313756" y="31430"/>
                  </a:lnTo>
                  <a:lnTo>
                    <a:pt x="372458" y="22212"/>
                  </a:lnTo>
                  <a:lnTo>
                    <a:pt x="434696" y="14462"/>
                  </a:lnTo>
                  <a:lnTo>
                    <a:pt x="500112" y="8273"/>
                  </a:lnTo>
                  <a:lnTo>
                    <a:pt x="568346" y="3738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8"/>
                  </a:lnTo>
                  <a:lnTo>
                    <a:pt x="923637" y="8273"/>
                  </a:lnTo>
                  <a:lnTo>
                    <a:pt x="989063" y="14462"/>
                  </a:lnTo>
                  <a:lnTo>
                    <a:pt x="1051308" y="22212"/>
                  </a:lnTo>
                  <a:lnTo>
                    <a:pt x="1110013" y="31430"/>
                  </a:lnTo>
                  <a:lnTo>
                    <a:pt x="1164823" y="42025"/>
                  </a:lnTo>
                  <a:lnTo>
                    <a:pt x="1215379" y="53903"/>
                  </a:lnTo>
                  <a:lnTo>
                    <a:pt x="1261325" y="66973"/>
                  </a:lnTo>
                  <a:lnTo>
                    <a:pt x="1302304" y="81142"/>
                  </a:lnTo>
                  <a:lnTo>
                    <a:pt x="1337958" y="96318"/>
                  </a:lnTo>
                  <a:lnTo>
                    <a:pt x="1391865" y="129317"/>
                  </a:lnTo>
                  <a:lnTo>
                    <a:pt x="1420187" y="165233"/>
                  </a:lnTo>
                  <a:lnTo>
                    <a:pt x="1423861" y="184054"/>
                  </a:lnTo>
                  <a:lnTo>
                    <a:pt x="1420187" y="202874"/>
                  </a:lnTo>
                  <a:lnTo>
                    <a:pt x="1409403" y="221151"/>
                  </a:lnTo>
                  <a:lnTo>
                    <a:pt x="1367934" y="255703"/>
                  </a:lnTo>
                  <a:lnTo>
                    <a:pt x="1302314" y="286969"/>
                  </a:lnTo>
                  <a:lnTo>
                    <a:pt x="1261340" y="301140"/>
                  </a:lnTo>
                  <a:lnTo>
                    <a:pt x="1215402" y="314211"/>
                  </a:lnTo>
                  <a:lnTo>
                    <a:pt x="1164855" y="326091"/>
                  </a:lnTo>
                  <a:lnTo>
                    <a:pt x="1110057" y="336687"/>
                  </a:lnTo>
                  <a:lnTo>
                    <a:pt x="1051366" y="345907"/>
                  </a:lnTo>
                  <a:lnTo>
                    <a:pt x="989139" y="353658"/>
                  </a:lnTo>
                  <a:lnTo>
                    <a:pt x="923734" y="359847"/>
                  </a:lnTo>
                  <a:lnTo>
                    <a:pt x="855507" y="364383"/>
                  </a:lnTo>
                  <a:lnTo>
                    <a:pt x="784817" y="367172"/>
                  </a:lnTo>
                  <a:lnTo>
                    <a:pt x="712020" y="368122"/>
                  </a:lnTo>
                  <a:lnTo>
                    <a:pt x="639192" y="367172"/>
                  </a:lnTo>
                  <a:lnTo>
                    <a:pt x="568474" y="364383"/>
                  </a:lnTo>
                  <a:lnTo>
                    <a:pt x="500223" y="359847"/>
                  </a:lnTo>
                  <a:lnTo>
                    <a:pt x="434797" y="353658"/>
                  </a:lnTo>
                  <a:lnTo>
                    <a:pt x="372553" y="345907"/>
                  </a:lnTo>
                  <a:lnTo>
                    <a:pt x="313847" y="336687"/>
                  </a:lnTo>
                  <a:lnTo>
                    <a:pt x="259038" y="326091"/>
                  </a:lnTo>
                  <a:lnTo>
                    <a:pt x="208481" y="314211"/>
                  </a:lnTo>
                  <a:lnTo>
                    <a:pt x="162535" y="301140"/>
                  </a:lnTo>
                  <a:lnTo>
                    <a:pt x="121556" y="286969"/>
                  </a:lnTo>
                  <a:lnTo>
                    <a:pt x="85902" y="271793"/>
                  </a:lnTo>
                  <a:lnTo>
                    <a:pt x="31996" y="238791"/>
                  </a:lnTo>
                  <a:lnTo>
                    <a:pt x="3674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52125" y="4714260"/>
            <a:ext cx="110490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78252" y="520706"/>
            <a:ext cx="3240405" cy="5184140"/>
            <a:chOff x="3478252" y="520706"/>
            <a:chExt cx="3240405" cy="5184140"/>
          </a:xfrm>
        </p:grpSpPr>
        <p:sp>
          <p:nvSpPr>
            <p:cNvPr id="34" name="object 34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9"/>
                  </a:lnTo>
                  <a:lnTo>
                    <a:pt x="500112" y="8275"/>
                  </a:lnTo>
                  <a:lnTo>
                    <a:pt x="434696" y="14464"/>
                  </a:lnTo>
                  <a:lnTo>
                    <a:pt x="372458" y="22215"/>
                  </a:lnTo>
                  <a:lnTo>
                    <a:pt x="313756" y="31435"/>
                  </a:lnTo>
                  <a:lnTo>
                    <a:pt x="258948" y="42031"/>
                  </a:lnTo>
                  <a:lnTo>
                    <a:pt x="208391" y="53911"/>
                  </a:lnTo>
                  <a:lnTo>
                    <a:pt x="162445" y="66982"/>
                  </a:lnTo>
                  <a:lnTo>
                    <a:pt x="121468" y="81152"/>
                  </a:lnTo>
                  <a:lnTo>
                    <a:pt x="85817" y="96329"/>
                  </a:lnTo>
                  <a:lnTo>
                    <a:pt x="31928" y="129331"/>
                  </a:lnTo>
                  <a:lnTo>
                    <a:pt x="3644" y="165248"/>
                  </a:lnTo>
                  <a:lnTo>
                    <a:pt x="0" y="184068"/>
                  </a:lnTo>
                  <a:lnTo>
                    <a:pt x="3674" y="202889"/>
                  </a:lnTo>
                  <a:lnTo>
                    <a:pt x="31996" y="238806"/>
                  </a:lnTo>
                  <a:lnTo>
                    <a:pt x="85902" y="271808"/>
                  </a:lnTo>
                  <a:lnTo>
                    <a:pt x="121556" y="286984"/>
                  </a:lnTo>
                  <a:lnTo>
                    <a:pt x="162535" y="301154"/>
                  </a:lnTo>
                  <a:lnTo>
                    <a:pt x="208481" y="314226"/>
                  </a:lnTo>
                  <a:lnTo>
                    <a:pt x="259038" y="326105"/>
                  </a:lnTo>
                  <a:lnTo>
                    <a:pt x="313847" y="336702"/>
                  </a:lnTo>
                  <a:lnTo>
                    <a:pt x="372553" y="345921"/>
                  </a:lnTo>
                  <a:lnTo>
                    <a:pt x="434797" y="353672"/>
                  </a:lnTo>
                  <a:lnTo>
                    <a:pt x="500223" y="359862"/>
                  </a:lnTo>
                  <a:lnTo>
                    <a:pt x="568474" y="364397"/>
                  </a:lnTo>
                  <a:lnTo>
                    <a:pt x="639192" y="367187"/>
                  </a:lnTo>
                  <a:lnTo>
                    <a:pt x="712020" y="368137"/>
                  </a:lnTo>
                  <a:lnTo>
                    <a:pt x="784817" y="367187"/>
                  </a:lnTo>
                  <a:lnTo>
                    <a:pt x="855507" y="364397"/>
                  </a:lnTo>
                  <a:lnTo>
                    <a:pt x="923734" y="359862"/>
                  </a:lnTo>
                  <a:lnTo>
                    <a:pt x="989139" y="353672"/>
                  </a:lnTo>
                  <a:lnTo>
                    <a:pt x="1051366" y="345921"/>
                  </a:lnTo>
                  <a:lnTo>
                    <a:pt x="1110057" y="336702"/>
                  </a:lnTo>
                  <a:lnTo>
                    <a:pt x="1164855" y="326105"/>
                  </a:lnTo>
                  <a:lnTo>
                    <a:pt x="1215402" y="314226"/>
                  </a:lnTo>
                  <a:lnTo>
                    <a:pt x="1261340" y="301154"/>
                  </a:lnTo>
                  <a:lnTo>
                    <a:pt x="1302314" y="286984"/>
                  </a:lnTo>
                  <a:lnTo>
                    <a:pt x="1337964" y="271808"/>
                  </a:lnTo>
                  <a:lnTo>
                    <a:pt x="1391866" y="238806"/>
                  </a:lnTo>
                  <a:lnTo>
                    <a:pt x="1420187" y="202889"/>
                  </a:lnTo>
                  <a:lnTo>
                    <a:pt x="1423861" y="184068"/>
                  </a:lnTo>
                  <a:lnTo>
                    <a:pt x="1420187" y="165248"/>
                  </a:lnTo>
                  <a:lnTo>
                    <a:pt x="1391865" y="129331"/>
                  </a:lnTo>
                  <a:lnTo>
                    <a:pt x="1337958" y="96329"/>
                  </a:lnTo>
                  <a:lnTo>
                    <a:pt x="1302304" y="81152"/>
                  </a:lnTo>
                  <a:lnTo>
                    <a:pt x="1261325" y="66982"/>
                  </a:lnTo>
                  <a:lnTo>
                    <a:pt x="1215379" y="53911"/>
                  </a:lnTo>
                  <a:lnTo>
                    <a:pt x="1164823" y="42031"/>
                  </a:lnTo>
                  <a:lnTo>
                    <a:pt x="1110013" y="31435"/>
                  </a:lnTo>
                  <a:lnTo>
                    <a:pt x="1051308" y="22215"/>
                  </a:lnTo>
                  <a:lnTo>
                    <a:pt x="989063" y="14464"/>
                  </a:lnTo>
                  <a:lnTo>
                    <a:pt x="923637" y="8275"/>
                  </a:lnTo>
                  <a:lnTo>
                    <a:pt x="855387" y="3739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06" y="146971"/>
                  </a:lnTo>
                  <a:lnTo>
                    <a:pt x="55851" y="112419"/>
                  </a:lnTo>
                  <a:lnTo>
                    <a:pt x="121468" y="81152"/>
                  </a:lnTo>
                  <a:lnTo>
                    <a:pt x="162445" y="66982"/>
                  </a:lnTo>
                  <a:lnTo>
                    <a:pt x="208391" y="53911"/>
                  </a:lnTo>
                  <a:lnTo>
                    <a:pt x="258948" y="42031"/>
                  </a:lnTo>
                  <a:lnTo>
                    <a:pt x="313756" y="31435"/>
                  </a:lnTo>
                  <a:lnTo>
                    <a:pt x="372458" y="22215"/>
                  </a:lnTo>
                  <a:lnTo>
                    <a:pt x="434696" y="14464"/>
                  </a:lnTo>
                  <a:lnTo>
                    <a:pt x="500112" y="8275"/>
                  </a:lnTo>
                  <a:lnTo>
                    <a:pt x="568346" y="3739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9"/>
                  </a:lnTo>
                  <a:lnTo>
                    <a:pt x="923637" y="8275"/>
                  </a:lnTo>
                  <a:lnTo>
                    <a:pt x="989063" y="14464"/>
                  </a:lnTo>
                  <a:lnTo>
                    <a:pt x="1051308" y="22215"/>
                  </a:lnTo>
                  <a:lnTo>
                    <a:pt x="1110013" y="31435"/>
                  </a:lnTo>
                  <a:lnTo>
                    <a:pt x="1164823" y="42031"/>
                  </a:lnTo>
                  <a:lnTo>
                    <a:pt x="1215379" y="53911"/>
                  </a:lnTo>
                  <a:lnTo>
                    <a:pt x="1261325" y="66982"/>
                  </a:lnTo>
                  <a:lnTo>
                    <a:pt x="1302304" y="81152"/>
                  </a:lnTo>
                  <a:lnTo>
                    <a:pt x="1337958" y="96329"/>
                  </a:lnTo>
                  <a:lnTo>
                    <a:pt x="1391865" y="129331"/>
                  </a:lnTo>
                  <a:lnTo>
                    <a:pt x="1420187" y="165248"/>
                  </a:lnTo>
                  <a:lnTo>
                    <a:pt x="1423861" y="184068"/>
                  </a:lnTo>
                  <a:lnTo>
                    <a:pt x="1420187" y="202889"/>
                  </a:lnTo>
                  <a:lnTo>
                    <a:pt x="1409403" y="221165"/>
                  </a:lnTo>
                  <a:lnTo>
                    <a:pt x="1367934" y="255717"/>
                  </a:lnTo>
                  <a:lnTo>
                    <a:pt x="1302314" y="286984"/>
                  </a:lnTo>
                  <a:lnTo>
                    <a:pt x="1261340" y="301154"/>
                  </a:lnTo>
                  <a:lnTo>
                    <a:pt x="1215402" y="314226"/>
                  </a:lnTo>
                  <a:lnTo>
                    <a:pt x="1164855" y="326105"/>
                  </a:lnTo>
                  <a:lnTo>
                    <a:pt x="1110057" y="336702"/>
                  </a:lnTo>
                  <a:lnTo>
                    <a:pt x="1051366" y="345921"/>
                  </a:lnTo>
                  <a:lnTo>
                    <a:pt x="989139" y="353672"/>
                  </a:lnTo>
                  <a:lnTo>
                    <a:pt x="923734" y="359862"/>
                  </a:lnTo>
                  <a:lnTo>
                    <a:pt x="855507" y="364397"/>
                  </a:lnTo>
                  <a:lnTo>
                    <a:pt x="784817" y="367187"/>
                  </a:lnTo>
                  <a:lnTo>
                    <a:pt x="712020" y="368137"/>
                  </a:lnTo>
                  <a:lnTo>
                    <a:pt x="639192" y="367187"/>
                  </a:lnTo>
                  <a:lnTo>
                    <a:pt x="568474" y="364397"/>
                  </a:lnTo>
                  <a:lnTo>
                    <a:pt x="500223" y="359862"/>
                  </a:lnTo>
                  <a:lnTo>
                    <a:pt x="434797" y="353672"/>
                  </a:lnTo>
                  <a:lnTo>
                    <a:pt x="372553" y="345921"/>
                  </a:lnTo>
                  <a:lnTo>
                    <a:pt x="313847" y="336702"/>
                  </a:lnTo>
                  <a:lnTo>
                    <a:pt x="259038" y="326105"/>
                  </a:lnTo>
                  <a:lnTo>
                    <a:pt x="208481" y="314226"/>
                  </a:lnTo>
                  <a:lnTo>
                    <a:pt x="162535" y="301154"/>
                  </a:lnTo>
                  <a:lnTo>
                    <a:pt x="121556" y="286984"/>
                  </a:lnTo>
                  <a:lnTo>
                    <a:pt x="85902" y="271808"/>
                  </a:lnTo>
                  <a:lnTo>
                    <a:pt x="31996" y="238806"/>
                  </a:lnTo>
                  <a:lnTo>
                    <a:pt x="3674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9257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3861" y="0"/>
                  </a:moveTo>
                  <a:lnTo>
                    <a:pt x="142386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1941874" y="0"/>
                  </a:moveTo>
                  <a:lnTo>
                    <a:pt x="0" y="0"/>
                  </a:lnTo>
                  <a:lnTo>
                    <a:pt x="0" y="525910"/>
                  </a:lnTo>
                  <a:lnTo>
                    <a:pt x="1941874" y="525910"/>
                  </a:lnTo>
                  <a:lnTo>
                    <a:pt x="194187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0" y="525910"/>
                  </a:moveTo>
                  <a:lnTo>
                    <a:pt x="1941874" y="525910"/>
                  </a:lnTo>
                  <a:lnTo>
                    <a:pt x="1941874" y="0"/>
                  </a:lnTo>
                  <a:lnTo>
                    <a:pt x="0" y="0"/>
                  </a:lnTo>
                  <a:lnTo>
                    <a:pt x="0" y="525910"/>
                  </a:lnTo>
                  <a:close/>
                </a:path>
              </a:pathLst>
            </a:custGeom>
            <a:ln w="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94879" y="691059"/>
            <a:ext cx="131254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20" dirty="0">
                <a:latin typeface="Arial MT"/>
                <a:cs typeface="Arial MT"/>
              </a:rPr>
              <a:t>Users/Programmers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14437" y="1043124"/>
            <a:ext cx="6868795" cy="4752975"/>
            <a:chOff x="1214437" y="1043124"/>
            <a:chExt cx="6868795" cy="4752975"/>
          </a:xfrm>
        </p:grpSpPr>
        <p:sp>
          <p:nvSpPr>
            <p:cNvPr id="41" name="object 41"/>
            <p:cNvSpPr/>
            <p:nvPr/>
          </p:nvSpPr>
          <p:spPr>
            <a:xfrm>
              <a:off x="4444622" y="1048522"/>
              <a:ext cx="6350" cy="1072515"/>
            </a:xfrm>
            <a:custGeom>
              <a:avLst/>
              <a:gdLst/>
              <a:ahLst/>
              <a:cxnLst/>
              <a:rect l="l" t="t" r="r" b="b"/>
              <a:pathLst>
                <a:path w="6350" h="1072514">
                  <a:moveTo>
                    <a:pt x="3146" y="-2157"/>
                  </a:moveTo>
                  <a:lnTo>
                    <a:pt x="3146" y="107428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4996" y="2112614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25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25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200" y="2438400"/>
              <a:ext cx="6400800" cy="3352800"/>
            </a:xfrm>
            <a:custGeom>
              <a:avLst/>
              <a:gdLst/>
              <a:ahLst/>
              <a:cxnLst/>
              <a:rect l="l" t="t" r="r" b="b"/>
              <a:pathLst>
                <a:path w="6400800" h="3352800">
                  <a:moveTo>
                    <a:pt x="0" y="2057400"/>
                  </a:moveTo>
                  <a:lnTo>
                    <a:pt x="6400800" y="20574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  <a:path w="6400800" h="3352800">
                  <a:moveTo>
                    <a:pt x="0" y="3352800"/>
                  </a:moveTo>
                  <a:lnTo>
                    <a:pt x="6400800" y="3352800"/>
                  </a:lnTo>
                  <a:lnTo>
                    <a:pt x="6400800" y="2133600"/>
                  </a:lnTo>
                  <a:lnTo>
                    <a:pt x="0" y="2133600"/>
                  </a:lnTo>
                  <a:lnTo>
                    <a:pt x="0" y="33528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8309" y="4346778"/>
              <a:ext cx="2049780" cy="837565"/>
            </a:xfrm>
            <a:custGeom>
              <a:avLst/>
              <a:gdLst/>
              <a:ahLst/>
              <a:cxnLst/>
              <a:rect l="l" t="t" r="r" b="b"/>
              <a:pathLst>
                <a:path w="2049779" h="837564">
                  <a:moveTo>
                    <a:pt x="46482" y="766495"/>
                  </a:moveTo>
                  <a:lnTo>
                    <a:pt x="44653" y="757453"/>
                  </a:lnTo>
                  <a:lnTo>
                    <a:pt x="39662" y="750074"/>
                  </a:lnTo>
                  <a:lnTo>
                    <a:pt x="32283" y="745083"/>
                  </a:lnTo>
                  <a:lnTo>
                    <a:pt x="23241" y="743254"/>
                  </a:lnTo>
                  <a:lnTo>
                    <a:pt x="14185" y="745083"/>
                  </a:lnTo>
                  <a:lnTo>
                    <a:pt x="6807" y="750074"/>
                  </a:lnTo>
                  <a:lnTo>
                    <a:pt x="1816" y="757453"/>
                  </a:lnTo>
                  <a:lnTo>
                    <a:pt x="0" y="766495"/>
                  </a:lnTo>
                  <a:lnTo>
                    <a:pt x="1816" y="775614"/>
                  </a:lnTo>
                  <a:lnTo>
                    <a:pt x="6807" y="783043"/>
                  </a:lnTo>
                  <a:lnTo>
                    <a:pt x="14185" y="788035"/>
                  </a:lnTo>
                  <a:lnTo>
                    <a:pt x="23241" y="789863"/>
                  </a:lnTo>
                  <a:lnTo>
                    <a:pt x="32283" y="788035"/>
                  </a:lnTo>
                  <a:lnTo>
                    <a:pt x="39662" y="783043"/>
                  </a:lnTo>
                  <a:lnTo>
                    <a:pt x="44653" y="775614"/>
                  </a:lnTo>
                  <a:lnTo>
                    <a:pt x="46482" y="766495"/>
                  </a:lnTo>
                  <a:close/>
                </a:path>
                <a:path w="2049779" h="837564">
                  <a:moveTo>
                    <a:pt x="2049627" y="409270"/>
                  </a:moveTo>
                  <a:lnTo>
                    <a:pt x="2044496" y="370065"/>
                  </a:lnTo>
                  <a:lnTo>
                    <a:pt x="2026488" y="332016"/>
                  </a:lnTo>
                  <a:lnTo>
                    <a:pt x="1995297" y="296595"/>
                  </a:lnTo>
                  <a:lnTo>
                    <a:pt x="1999107" y="290499"/>
                  </a:lnTo>
                  <a:lnTo>
                    <a:pt x="2002282" y="284403"/>
                  </a:lnTo>
                  <a:lnTo>
                    <a:pt x="2004695" y="278053"/>
                  </a:lnTo>
                  <a:lnTo>
                    <a:pt x="2012035" y="240538"/>
                  </a:lnTo>
                  <a:lnTo>
                    <a:pt x="2004923" y="204279"/>
                  </a:lnTo>
                  <a:lnTo>
                    <a:pt x="1984717" y="170916"/>
                  </a:lnTo>
                  <a:lnTo>
                    <a:pt x="1952802" y="142125"/>
                  </a:lnTo>
                  <a:lnTo>
                    <a:pt x="1910575" y="119545"/>
                  </a:lnTo>
                  <a:lnTo>
                    <a:pt x="1859407" y="104825"/>
                  </a:lnTo>
                  <a:lnTo>
                    <a:pt x="1850885" y="83502"/>
                  </a:lnTo>
                  <a:lnTo>
                    <a:pt x="1818716" y="45593"/>
                  </a:lnTo>
                  <a:lnTo>
                    <a:pt x="1753222" y="11391"/>
                  </a:lnTo>
                  <a:lnTo>
                    <a:pt x="1706600" y="1473"/>
                  </a:lnTo>
                  <a:lnTo>
                    <a:pt x="1658467" y="0"/>
                  </a:lnTo>
                  <a:lnTo>
                    <a:pt x="1611337" y="6819"/>
                  </a:lnTo>
                  <a:lnTo>
                    <a:pt x="1567751" y="21793"/>
                  </a:lnTo>
                  <a:lnTo>
                    <a:pt x="1530223" y="44754"/>
                  </a:lnTo>
                  <a:lnTo>
                    <a:pt x="1517599" y="34772"/>
                  </a:lnTo>
                  <a:lnTo>
                    <a:pt x="1503438" y="25831"/>
                  </a:lnTo>
                  <a:lnTo>
                    <a:pt x="1487868" y="18046"/>
                  </a:lnTo>
                  <a:lnTo>
                    <a:pt x="1471041" y="11480"/>
                  </a:lnTo>
                  <a:lnTo>
                    <a:pt x="1419275" y="469"/>
                  </a:lnTo>
                  <a:lnTo>
                    <a:pt x="1366951" y="965"/>
                  </a:lnTo>
                  <a:lnTo>
                    <a:pt x="1317777" y="12153"/>
                  </a:lnTo>
                  <a:lnTo>
                    <a:pt x="1275537" y="33172"/>
                  </a:lnTo>
                  <a:lnTo>
                    <a:pt x="1243965" y="63169"/>
                  </a:lnTo>
                  <a:lnTo>
                    <a:pt x="1232865" y="56299"/>
                  </a:lnTo>
                  <a:lnTo>
                    <a:pt x="1195832" y="39166"/>
                  </a:lnTo>
                  <a:lnTo>
                    <a:pt x="1143762" y="26022"/>
                  </a:lnTo>
                  <a:lnTo>
                    <a:pt x="1090320" y="22771"/>
                  </a:lnTo>
                  <a:lnTo>
                    <a:pt x="1038161" y="28854"/>
                  </a:lnTo>
                  <a:lnTo>
                    <a:pt x="989926" y="43726"/>
                  </a:lnTo>
                  <a:lnTo>
                    <a:pt x="948296" y="66827"/>
                  </a:lnTo>
                  <a:lnTo>
                    <a:pt x="915924" y="97586"/>
                  </a:lnTo>
                  <a:lnTo>
                    <a:pt x="876554" y="84747"/>
                  </a:lnTo>
                  <a:lnTo>
                    <a:pt x="834898" y="76593"/>
                  </a:lnTo>
                  <a:lnTo>
                    <a:pt x="791794" y="73215"/>
                  </a:lnTo>
                  <a:lnTo>
                    <a:pt x="748157" y="74726"/>
                  </a:lnTo>
                  <a:lnTo>
                    <a:pt x="689559" y="84886"/>
                  </a:lnTo>
                  <a:lnTo>
                    <a:pt x="637565" y="103225"/>
                  </a:lnTo>
                  <a:lnTo>
                    <a:pt x="593521" y="128549"/>
                  </a:lnTo>
                  <a:lnTo>
                    <a:pt x="558787" y="159626"/>
                  </a:lnTo>
                  <a:lnTo>
                    <a:pt x="534695" y="195262"/>
                  </a:lnTo>
                  <a:lnTo>
                    <a:pt x="522605" y="234264"/>
                  </a:lnTo>
                  <a:lnTo>
                    <a:pt x="523862" y="275386"/>
                  </a:lnTo>
                  <a:lnTo>
                    <a:pt x="522465" y="278053"/>
                  </a:lnTo>
                  <a:lnTo>
                    <a:pt x="483692" y="284035"/>
                  </a:lnTo>
                  <a:lnTo>
                    <a:pt x="418185" y="312826"/>
                  </a:lnTo>
                  <a:lnTo>
                    <a:pt x="374713" y="368896"/>
                  </a:lnTo>
                  <a:lnTo>
                    <a:pt x="371983" y="404520"/>
                  </a:lnTo>
                  <a:lnTo>
                    <a:pt x="385025" y="438696"/>
                  </a:lnTo>
                  <a:lnTo>
                    <a:pt x="412877" y="468833"/>
                  </a:lnTo>
                  <a:lnTo>
                    <a:pt x="454533" y="492302"/>
                  </a:lnTo>
                  <a:lnTo>
                    <a:pt x="432396" y="512394"/>
                  </a:lnTo>
                  <a:lnTo>
                    <a:pt x="417334" y="534936"/>
                  </a:lnTo>
                  <a:lnTo>
                    <a:pt x="409714" y="559117"/>
                  </a:lnTo>
                  <a:lnTo>
                    <a:pt x="409956" y="584123"/>
                  </a:lnTo>
                  <a:lnTo>
                    <a:pt x="424764" y="619506"/>
                  </a:lnTo>
                  <a:lnTo>
                    <a:pt x="454050" y="648919"/>
                  </a:lnTo>
                  <a:lnTo>
                    <a:pt x="494703" y="670712"/>
                  </a:lnTo>
                  <a:lnTo>
                    <a:pt x="543648" y="683247"/>
                  </a:lnTo>
                  <a:lnTo>
                    <a:pt x="597789" y="684834"/>
                  </a:lnTo>
                  <a:lnTo>
                    <a:pt x="600964" y="688517"/>
                  </a:lnTo>
                  <a:lnTo>
                    <a:pt x="632828" y="718324"/>
                  </a:lnTo>
                  <a:lnTo>
                    <a:pt x="670864" y="743089"/>
                  </a:lnTo>
                  <a:lnTo>
                    <a:pt x="713892" y="762596"/>
                  </a:lnTo>
                  <a:lnTo>
                    <a:pt x="760755" y="776681"/>
                  </a:lnTo>
                  <a:lnTo>
                    <a:pt x="810298" y="785114"/>
                  </a:lnTo>
                  <a:lnTo>
                    <a:pt x="861364" y="787717"/>
                  </a:lnTo>
                  <a:lnTo>
                    <a:pt x="912787" y="784275"/>
                  </a:lnTo>
                  <a:lnTo>
                    <a:pt x="963396" y="774611"/>
                  </a:lnTo>
                  <a:lnTo>
                    <a:pt x="1012063" y="758494"/>
                  </a:lnTo>
                  <a:lnTo>
                    <a:pt x="1040257" y="782535"/>
                  </a:lnTo>
                  <a:lnTo>
                    <a:pt x="1073848" y="802754"/>
                  </a:lnTo>
                  <a:lnTo>
                    <a:pt x="1111999" y="818794"/>
                  </a:lnTo>
                  <a:lnTo>
                    <a:pt x="1153922" y="830249"/>
                  </a:lnTo>
                  <a:lnTo>
                    <a:pt x="1206017" y="837209"/>
                  </a:lnTo>
                  <a:lnTo>
                    <a:pt x="1257515" y="836942"/>
                  </a:lnTo>
                  <a:lnTo>
                    <a:pt x="1307109" y="829957"/>
                  </a:lnTo>
                  <a:lnTo>
                    <a:pt x="1353477" y="816711"/>
                  </a:lnTo>
                  <a:lnTo>
                    <a:pt x="1395323" y="797712"/>
                  </a:lnTo>
                  <a:lnTo>
                    <a:pt x="1431328" y="773404"/>
                  </a:lnTo>
                  <a:lnTo>
                    <a:pt x="1460169" y="744308"/>
                  </a:lnTo>
                  <a:lnTo>
                    <a:pt x="1480566" y="710869"/>
                  </a:lnTo>
                  <a:lnTo>
                    <a:pt x="1507871" y="720788"/>
                  </a:lnTo>
                  <a:lnTo>
                    <a:pt x="1536776" y="728014"/>
                  </a:lnTo>
                  <a:lnTo>
                    <a:pt x="1566837" y="732485"/>
                  </a:lnTo>
                  <a:lnTo>
                    <a:pt x="1597660" y="734110"/>
                  </a:lnTo>
                  <a:lnTo>
                    <a:pt x="1649209" y="730351"/>
                  </a:lnTo>
                  <a:lnTo>
                    <a:pt x="1696605" y="719112"/>
                  </a:lnTo>
                  <a:lnTo>
                    <a:pt x="1738503" y="701306"/>
                  </a:lnTo>
                  <a:lnTo>
                    <a:pt x="1773529" y="677837"/>
                  </a:lnTo>
                  <a:lnTo>
                    <a:pt x="1800364" y="649630"/>
                  </a:lnTo>
                  <a:lnTo>
                    <a:pt x="1823974" y="582599"/>
                  </a:lnTo>
                  <a:lnTo>
                    <a:pt x="1856994" y="577926"/>
                  </a:lnTo>
                  <a:lnTo>
                    <a:pt x="1918868" y="560247"/>
                  </a:lnTo>
                  <a:lnTo>
                    <a:pt x="1990496" y="518693"/>
                  </a:lnTo>
                  <a:lnTo>
                    <a:pt x="2022335" y="485076"/>
                  </a:lnTo>
                  <a:lnTo>
                    <a:pt x="2042134" y="448106"/>
                  </a:lnTo>
                  <a:lnTo>
                    <a:pt x="2049627" y="40927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403" y="5025263"/>
              <a:ext cx="93091" cy="932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7073" y="4947284"/>
              <a:ext cx="139700" cy="1397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28309" y="4346765"/>
              <a:ext cx="2049780" cy="837565"/>
            </a:xfrm>
            <a:custGeom>
              <a:avLst/>
              <a:gdLst/>
              <a:ahLst/>
              <a:cxnLst/>
              <a:rect l="l" t="t" r="r" b="b"/>
              <a:pathLst>
                <a:path w="2049779" h="837564">
                  <a:moveTo>
                    <a:pt x="523874" y="275399"/>
                  </a:moveTo>
                  <a:lnTo>
                    <a:pt x="522616" y="234266"/>
                  </a:lnTo>
                  <a:lnTo>
                    <a:pt x="534704" y="195274"/>
                  </a:lnTo>
                  <a:lnTo>
                    <a:pt x="558791" y="159633"/>
                  </a:lnTo>
                  <a:lnTo>
                    <a:pt x="593528" y="128550"/>
                  </a:lnTo>
                  <a:lnTo>
                    <a:pt x="637567" y="103234"/>
                  </a:lnTo>
                  <a:lnTo>
                    <a:pt x="689560" y="84895"/>
                  </a:lnTo>
                  <a:lnTo>
                    <a:pt x="748157" y="74739"/>
                  </a:lnTo>
                  <a:lnTo>
                    <a:pt x="791801" y="73221"/>
                  </a:lnTo>
                  <a:lnTo>
                    <a:pt x="834897" y="76596"/>
                  </a:lnTo>
                  <a:lnTo>
                    <a:pt x="876565" y="84758"/>
                  </a:lnTo>
                  <a:lnTo>
                    <a:pt x="915923" y="97599"/>
                  </a:lnTo>
                  <a:lnTo>
                    <a:pt x="948299" y="66831"/>
                  </a:lnTo>
                  <a:lnTo>
                    <a:pt x="989932" y="43732"/>
                  </a:lnTo>
                  <a:lnTo>
                    <a:pt x="1038161" y="28860"/>
                  </a:lnTo>
                  <a:lnTo>
                    <a:pt x="1090327" y="22772"/>
                  </a:lnTo>
                  <a:lnTo>
                    <a:pt x="1143771" y="26026"/>
                  </a:lnTo>
                  <a:lnTo>
                    <a:pt x="1195832" y="39179"/>
                  </a:lnTo>
                  <a:lnTo>
                    <a:pt x="1232872" y="56306"/>
                  </a:lnTo>
                  <a:lnTo>
                    <a:pt x="1243964" y="63182"/>
                  </a:lnTo>
                  <a:lnTo>
                    <a:pt x="1275542" y="33179"/>
                  </a:lnTo>
                  <a:lnTo>
                    <a:pt x="1317787" y="12161"/>
                  </a:lnTo>
                  <a:lnTo>
                    <a:pt x="1366951" y="975"/>
                  </a:lnTo>
                  <a:lnTo>
                    <a:pt x="1419285" y="470"/>
                  </a:lnTo>
                  <a:lnTo>
                    <a:pt x="1471040" y="11493"/>
                  </a:lnTo>
                  <a:lnTo>
                    <a:pt x="1487878" y="18049"/>
                  </a:lnTo>
                  <a:lnTo>
                    <a:pt x="1503441" y="25844"/>
                  </a:lnTo>
                  <a:lnTo>
                    <a:pt x="1517600" y="34782"/>
                  </a:lnTo>
                  <a:lnTo>
                    <a:pt x="1530222" y="44767"/>
                  </a:lnTo>
                  <a:lnTo>
                    <a:pt x="1567753" y="21794"/>
                  </a:lnTo>
                  <a:lnTo>
                    <a:pt x="1611347" y="6822"/>
                  </a:lnTo>
                  <a:lnTo>
                    <a:pt x="1658477" y="0"/>
                  </a:lnTo>
                  <a:lnTo>
                    <a:pt x="1706611" y="1474"/>
                  </a:lnTo>
                  <a:lnTo>
                    <a:pt x="1753222" y="11394"/>
                  </a:lnTo>
                  <a:lnTo>
                    <a:pt x="1795780" y="29908"/>
                  </a:lnTo>
                  <a:lnTo>
                    <a:pt x="1837213" y="63611"/>
                  </a:lnTo>
                  <a:lnTo>
                    <a:pt x="1859407" y="104838"/>
                  </a:lnTo>
                  <a:lnTo>
                    <a:pt x="1910579" y="119548"/>
                  </a:lnTo>
                  <a:lnTo>
                    <a:pt x="1952813" y="142129"/>
                  </a:lnTo>
                  <a:lnTo>
                    <a:pt x="1984724" y="170926"/>
                  </a:lnTo>
                  <a:lnTo>
                    <a:pt x="2004930" y="204284"/>
                  </a:lnTo>
                  <a:lnTo>
                    <a:pt x="2012048" y="240549"/>
                  </a:lnTo>
                  <a:lnTo>
                    <a:pt x="2004694" y="278066"/>
                  </a:lnTo>
                  <a:lnTo>
                    <a:pt x="2002282" y="284416"/>
                  </a:lnTo>
                  <a:lnTo>
                    <a:pt x="1999107" y="290512"/>
                  </a:lnTo>
                  <a:lnTo>
                    <a:pt x="1995296" y="296608"/>
                  </a:lnTo>
                  <a:lnTo>
                    <a:pt x="2026493" y="332016"/>
                  </a:lnTo>
                  <a:lnTo>
                    <a:pt x="2044509" y="370072"/>
                  </a:lnTo>
                  <a:lnTo>
                    <a:pt x="2049631" y="409272"/>
                  </a:lnTo>
                  <a:lnTo>
                    <a:pt x="2042145" y="448112"/>
                  </a:lnTo>
                  <a:lnTo>
                    <a:pt x="2022339" y="485088"/>
                  </a:lnTo>
                  <a:lnTo>
                    <a:pt x="1990498" y="518697"/>
                  </a:lnTo>
                  <a:lnTo>
                    <a:pt x="1946910" y="547433"/>
                  </a:lnTo>
                  <a:lnTo>
                    <a:pt x="1888775" y="570452"/>
                  </a:lnTo>
                  <a:lnTo>
                    <a:pt x="1823973" y="582612"/>
                  </a:lnTo>
                  <a:lnTo>
                    <a:pt x="1817629" y="617590"/>
                  </a:lnTo>
                  <a:lnTo>
                    <a:pt x="1773542" y="677848"/>
                  </a:lnTo>
                  <a:lnTo>
                    <a:pt x="1738505" y="701309"/>
                  </a:lnTo>
                  <a:lnTo>
                    <a:pt x="1696611" y="719115"/>
                  </a:lnTo>
                  <a:lnTo>
                    <a:pt x="1649211" y="730356"/>
                  </a:lnTo>
                  <a:lnTo>
                    <a:pt x="1597660" y="734123"/>
                  </a:lnTo>
                  <a:lnTo>
                    <a:pt x="1566844" y="732492"/>
                  </a:lnTo>
                  <a:lnTo>
                    <a:pt x="1536779" y="728027"/>
                  </a:lnTo>
                  <a:lnTo>
                    <a:pt x="1507880" y="720800"/>
                  </a:lnTo>
                  <a:lnTo>
                    <a:pt x="1480565" y="710882"/>
                  </a:lnTo>
                  <a:lnTo>
                    <a:pt x="1460180" y="744312"/>
                  </a:lnTo>
                  <a:lnTo>
                    <a:pt x="1431331" y="773416"/>
                  </a:lnTo>
                  <a:lnTo>
                    <a:pt x="1395329" y="797712"/>
                  </a:lnTo>
                  <a:lnTo>
                    <a:pt x="1353486" y="816721"/>
                  </a:lnTo>
                  <a:lnTo>
                    <a:pt x="1307113" y="829961"/>
                  </a:lnTo>
                  <a:lnTo>
                    <a:pt x="1257520" y="836951"/>
                  </a:lnTo>
                  <a:lnTo>
                    <a:pt x="1206019" y="837212"/>
                  </a:lnTo>
                  <a:lnTo>
                    <a:pt x="1153921" y="830262"/>
                  </a:lnTo>
                  <a:lnTo>
                    <a:pt x="1112004" y="818800"/>
                  </a:lnTo>
                  <a:lnTo>
                    <a:pt x="1073848" y="802767"/>
                  </a:lnTo>
                  <a:lnTo>
                    <a:pt x="1040264" y="782542"/>
                  </a:lnTo>
                  <a:lnTo>
                    <a:pt x="1012063" y="758507"/>
                  </a:lnTo>
                  <a:lnTo>
                    <a:pt x="963408" y="774613"/>
                  </a:lnTo>
                  <a:lnTo>
                    <a:pt x="912790" y="784285"/>
                  </a:lnTo>
                  <a:lnTo>
                    <a:pt x="861370" y="787722"/>
                  </a:lnTo>
                  <a:lnTo>
                    <a:pt x="810307" y="785122"/>
                  </a:lnTo>
                  <a:lnTo>
                    <a:pt x="760762" y="776685"/>
                  </a:lnTo>
                  <a:lnTo>
                    <a:pt x="713895" y="762609"/>
                  </a:lnTo>
                  <a:lnTo>
                    <a:pt x="670866" y="743092"/>
                  </a:lnTo>
                  <a:lnTo>
                    <a:pt x="632835" y="718332"/>
                  </a:lnTo>
                  <a:lnTo>
                    <a:pt x="600963" y="688530"/>
                  </a:lnTo>
                  <a:lnTo>
                    <a:pt x="597788" y="684847"/>
                  </a:lnTo>
                  <a:lnTo>
                    <a:pt x="543653" y="683249"/>
                  </a:lnTo>
                  <a:lnTo>
                    <a:pt x="494711" y="670721"/>
                  </a:lnTo>
                  <a:lnTo>
                    <a:pt x="454054" y="648920"/>
                  </a:lnTo>
                  <a:lnTo>
                    <a:pt x="424772" y="619506"/>
                  </a:lnTo>
                  <a:lnTo>
                    <a:pt x="409955" y="584136"/>
                  </a:lnTo>
                  <a:lnTo>
                    <a:pt x="409723" y="559127"/>
                  </a:lnTo>
                  <a:lnTo>
                    <a:pt x="417337" y="534939"/>
                  </a:lnTo>
                  <a:lnTo>
                    <a:pt x="432405" y="512395"/>
                  </a:lnTo>
                  <a:lnTo>
                    <a:pt x="454532" y="492315"/>
                  </a:lnTo>
                  <a:lnTo>
                    <a:pt x="412878" y="468838"/>
                  </a:lnTo>
                  <a:lnTo>
                    <a:pt x="385036" y="438705"/>
                  </a:lnTo>
                  <a:lnTo>
                    <a:pt x="371990" y="404523"/>
                  </a:lnTo>
                  <a:lnTo>
                    <a:pt x="374720" y="368904"/>
                  </a:lnTo>
                  <a:lnTo>
                    <a:pt x="394207" y="334454"/>
                  </a:lnTo>
                  <a:lnTo>
                    <a:pt x="448484" y="295830"/>
                  </a:lnTo>
                  <a:lnTo>
                    <a:pt x="522477" y="278066"/>
                  </a:lnTo>
                  <a:lnTo>
                    <a:pt x="523874" y="275399"/>
                  </a:lnTo>
                  <a:close/>
                </a:path>
                <a:path w="2049779" h="837564">
                  <a:moveTo>
                    <a:pt x="46481" y="766508"/>
                  </a:moveTo>
                  <a:lnTo>
                    <a:pt x="44654" y="775624"/>
                  </a:lnTo>
                  <a:lnTo>
                    <a:pt x="39671" y="783050"/>
                  </a:lnTo>
                  <a:lnTo>
                    <a:pt x="32283" y="788046"/>
                  </a:lnTo>
                  <a:lnTo>
                    <a:pt x="23240" y="789876"/>
                  </a:lnTo>
                  <a:lnTo>
                    <a:pt x="14198" y="788046"/>
                  </a:lnTo>
                  <a:lnTo>
                    <a:pt x="6810" y="783050"/>
                  </a:lnTo>
                  <a:lnTo>
                    <a:pt x="1827" y="775624"/>
                  </a:lnTo>
                  <a:lnTo>
                    <a:pt x="0" y="766508"/>
                  </a:lnTo>
                  <a:lnTo>
                    <a:pt x="1827" y="757465"/>
                  </a:lnTo>
                  <a:lnTo>
                    <a:pt x="6810" y="750077"/>
                  </a:lnTo>
                  <a:lnTo>
                    <a:pt x="14198" y="745095"/>
                  </a:lnTo>
                  <a:lnTo>
                    <a:pt x="23240" y="743267"/>
                  </a:lnTo>
                  <a:lnTo>
                    <a:pt x="32283" y="745095"/>
                  </a:lnTo>
                  <a:lnTo>
                    <a:pt x="39671" y="750077"/>
                  </a:lnTo>
                  <a:lnTo>
                    <a:pt x="44654" y="757465"/>
                  </a:lnTo>
                  <a:lnTo>
                    <a:pt x="46481" y="766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640" y="5020500"/>
              <a:ext cx="102616" cy="1027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2311" y="4942522"/>
              <a:ext cx="149225" cy="1492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84620" y="4388865"/>
              <a:ext cx="1538605" cy="713105"/>
            </a:xfrm>
            <a:custGeom>
              <a:avLst/>
              <a:gdLst/>
              <a:ahLst/>
              <a:cxnLst/>
              <a:rect l="l" t="t" r="r" b="b"/>
              <a:pathLst>
                <a:path w="1538604" h="713104">
                  <a:moveTo>
                    <a:pt x="98298" y="462406"/>
                  </a:moveTo>
                  <a:lnTo>
                    <a:pt x="72651" y="462468"/>
                  </a:lnTo>
                  <a:lnTo>
                    <a:pt x="47434" y="459851"/>
                  </a:lnTo>
                  <a:lnTo>
                    <a:pt x="23074" y="454638"/>
                  </a:lnTo>
                  <a:lnTo>
                    <a:pt x="0" y="446912"/>
                  </a:lnTo>
                </a:path>
                <a:path w="1538604" h="713104">
                  <a:moveTo>
                    <a:pt x="185038" y="631697"/>
                  </a:moveTo>
                  <a:lnTo>
                    <a:pt x="174543" y="634241"/>
                  </a:lnTo>
                  <a:lnTo>
                    <a:pt x="163845" y="636333"/>
                  </a:lnTo>
                  <a:lnTo>
                    <a:pt x="152981" y="637948"/>
                  </a:lnTo>
                  <a:lnTo>
                    <a:pt x="141985" y="639063"/>
                  </a:lnTo>
                </a:path>
                <a:path w="1538604" h="713104">
                  <a:moveTo>
                    <a:pt x="555625" y="712977"/>
                  </a:moveTo>
                  <a:lnTo>
                    <a:pt x="548147" y="704931"/>
                  </a:lnTo>
                  <a:lnTo>
                    <a:pt x="541337" y="696610"/>
                  </a:lnTo>
                  <a:lnTo>
                    <a:pt x="535193" y="688028"/>
                  </a:lnTo>
                  <a:lnTo>
                    <a:pt x="529716" y="679195"/>
                  </a:lnTo>
                </a:path>
                <a:path w="1538604" h="713104">
                  <a:moveTo>
                    <a:pt x="1034796" y="628776"/>
                  </a:moveTo>
                  <a:lnTo>
                    <a:pt x="1033295" y="638178"/>
                  </a:lnTo>
                  <a:lnTo>
                    <a:pt x="1031081" y="647509"/>
                  </a:lnTo>
                  <a:lnTo>
                    <a:pt x="1028152" y="656744"/>
                  </a:lnTo>
                  <a:lnTo>
                    <a:pt x="1024508" y="665860"/>
                  </a:lnTo>
                </a:path>
                <a:path w="1538604" h="713104">
                  <a:moveTo>
                    <a:pt x="1240535" y="399922"/>
                  </a:moveTo>
                  <a:lnTo>
                    <a:pt x="1293193" y="424160"/>
                  </a:lnTo>
                  <a:lnTo>
                    <a:pt x="1333087" y="456755"/>
                  </a:lnTo>
                  <a:lnTo>
                    <a:pt x="1358265" y="495542"/>
                  </a:lnTo>
                  <a:lnTo>
                    <a:pt x="1366774" y="538352"/>
                  </a:lnTo>
                </a:path>
                <a:path w="1538604" h="713104">
                  <a:moveTo>
                    <a:pt x="1538224" y="252475"/>
                  </a:moveTo>
                  <a:lnTo>
                    <a:pt x="1527504" y="267003"/>
                  </a:lnTo>
                  <a:lnTo>
                    <a:pt x="1514475" y="280590"/>
                  </a:lnTo>
                  <a:lnTo>
                    <a:pt x="1499254" y="293106"/>
                  </a:lnTo>
                  <a:lnTo>
                    <a:pt x="1481962" y="304418"/>
                  </a:lnTo>
                </a:path>
                <a:path w="1538604" h="713104">
                  <a:moveTo>
                    <a:pt x="1403350" y="59816"/>
                  </a:moveTo>
                  <a:lnTo>
                    <a:pt x="1405508" y="67944"/>
                  </a:lnTo>
                  <a:lnTo>
                    <a:pt x="1406525" y="76072"/>
                  </a:lnTo>
                  <a:lnTo>
                    <a:pt x="1406271" y="84327"/>
                  </a:lnTo>
                </a:path>
                <a:path w="1538604" h="713104">
                  <a:moveTo>
                    <a:pt x="1044575" y="31241"/>
                  </a:moveTo>
                  <a:lnTo>
                    <a:pt x="1050526" y="22913"/>
                  </a:lnTo>
                  <a:lnTo>
                    <a:pt x="1057322" y="14906"/>
                  </a:lnTo>
                  <a:lnTo>
                    <a:pt x="1064952" y="7256"/>
                  </a:lnTo>
                  <a:lnTo>
                    <a:pt x="1073403" y="0"/>
                  </a:lnTo>
                </a:path>
                <a:path w="1538604" h="713104">
                  <a:moveTo>
                    <a:pt x="775334" y="46100"/>
                  </a:moveTo>
                  <a:lnTo>
                    <a:pt x="777928" y="39179"/>
                  </a:lnTo>
                  <a:lnTo>
                    <a:pt x="781129" y="32353"/>
                  </a:lnTo>
                  <a:lnTo>
                    <a:pt x="784925" y="25669"/>
                  </a:lnTo>
                  <a:lnTo>
                    <a:pt x="789304" y="19176"/>
                  </a:lnTo>
                </a:path>
                <a:path w="1538604" h="713104">
                  <a:moveTo>
                    <a:pt x="459485" y="55244"/>
                  </a:moveTo>
                  <a:lnTo>
                    <a:pt x="472936" y="61029"/>
                  </a:lnTo>
                  <a:lnTo>
                    <a:pt x="485838" y="67325"/>
                  </a:lnTo>
                  <a:lnTo>
                    <a:pt x="498169" y="74122"/>
                  </a:lnTo>
                  <a:lnTo>
                    <a:pt x="509904" y="81406"/>
                  </a:lnTo>
                </a:path>
                <a:path w="1538604" h="713104">
                  <a:moveTo>
                    <a:pt x="76326" y="260857"/>
                  </a:moveTo>
                  <a:lnTo>
                    <a:pt x="73546" y="254069"/>
                  </a:lnTo>
                  <a:lnTo>
                    <a:pt x="71135" y="247221"/>
                  </a:lnTo>
                  <a:lnTo>
                    <a:pt x="69129" y="240301"/>
                  </a:lnTo>
                  <a:lnTo>
                    <a:pt x="67563" y="2332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798944" y="4497400"/>
            <a:ext cx="762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1.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690046" y="1293581"/>
            <a:ext cx="3545840" cy="1358900"/>
            <a:chOff x="4690046" y="1293581"/>
            <a:chExt cx="3545840" cy="1358900"/>
          </a:xfrm>
        </p:grpSpPr>
        <p:sp>
          <p:nvSpPr>
            <p:cNvPr id="53" name="object 53"/>
            <p:cNvSpPr/>
            <p:nvPr/>
          </p:nvSpPr>
          <p:spPr>
            <a:xfrm>
              <a:off x="4694809" y="1298346"/>
              <a:ext cx="3536315" cy="1349375"/>
            </a:xfrm>
            <a:custGeom>
              <a:avLst/>
              <a:gdLst/>
              <a:ahLst/>
              <a:cxnLst/>
              <a:rect l="l" t="t" r="r" b="b"/>
              <a:pathLst>
                <a:path w="3536315" h="1349375">
                  <a:moveTo>
                    <a:pt x="46482" y="1325854"/>
                  </a:moveTo>
                  <a:lnTo>
                    <a:pt x="44653" y="1316748"/>
                  </a:lnTo>
                  <a:lnTo>
                    <a:pt x="39662" y="1309319"/>
                  </a:lnTo>
                  <a:lnTo>
                    <a:pt x="32283" y="1304328"/>
                  </a:lnTo>
                  <a:lnTo>
                    <a:pt x="23241" y="1302486"/>
                  </a:lnTo>
                  <a:lnTo>
                    <a:pt x="14185" y="1304328"/>
                  </a:lnTo>
                  <a:lnTo>
                    <a:pt x="6807" y="1309319"/>
                  </a:lnTo>
                  <a:lnTo>
                    <a:pt x="1816" y="1316748"/>
                  </a:lnTo>
                  <a:lnTo>
                    <a:pt x="0" y="1325854"/>
                  </a:lnTo>
                  <a:lnTo>
                    <a:pt x="1816" y="1334909"/>
                  </a:lnTo>
                  <a:lnTo>
                    <a:pt x="6807" y="1342288"/>
                  </a:lnTo>
                  <a:lnTo>
                    <a:pt x="14185" y="1347279"/>
                  </a:lnTo>
                  <a:lnTo>
                    <a:pt x="23241" y="1349095"/>
                  </a:lnTo>
                  <a:lnTo>
                    <a:pt x="32283" y="1347279"/>
                  </a:lnTo>
                  <a:lnTo>
                    <a:pt x="39662" y="1342288"/>
                  </a:lnTo>
                  <a:lnTo>
                    <a:pt x="44653" y="1334909"/>
                  </a:lnTo>
                  <a:lnTo>
                    <a:pt x="46482" y="1325854"/>
                  </a:lnTo>
                  <a:close/>
                </a:path>
                <a:path w="3536315" h="1349375">
                  <a:moveTo>
                    <a:pt x="3536137" y="401840"/>
                  </a:moveTo>
                  <a:lnTo>
                    <a:pt x="3528809" y="374396"/>
                  </a:lnTo>
                  <a:lnTo>
                    <a:pt x="3510000" y="347433"/>
                  </a:lnTo>
                  <a:lnTo>
                    <a:pt x="3479546" y="321475"/>
                  </a:lnTo>
                  <a:lnTo>
                    <a:pt x="3437255" y="297027"/>
                  </a:lnTo>
                  <a:lnTo>
                    <a:pt x="3444240" y="290931"/>
                  </a:lnTo>
                  <a:lnTo>
                    <a:pt x="3449955" y="284835"/>
                  </a:lnTo>
                  <a:lnTo>
                    <a:pt x="3454527" y="278485"/>
                  </a:lnTo>
                  <a:lnTo>
                    <a:pt x="3466452" y="253428"/>
                  </a:lnTo>
                  <a:lnTo>
                    <a:pt x="3466312" y="228663"/>
                  </a:lnTo>
                  <a:lnTo>
                    <a:pt x="3432860" y="182041"/>
                  </a:lnTo>
                  <a:lnTo>
                    <a:pt x="3360102" y="142557"/>
                  </a:lnTo>
                  <a:lnTo>
                    <a:pt x="3310864" y="126707"/>
                  </a:lnTo>
                  <a:lnTo>
                    <a:pt x="3254032" y="114109"/>
                  </a:lnTo>
                  <a:lnTo>
                    <a:pt x="3190367" y="105257"/>
                  </a:lnTo>
                  <a:lnTo>
                    <a:pt x="3174873" y="83934"/>
                  </a:lnTo>
                  <a:lnTo>
                    <a:pt x="3116364" y="46024"/>
                  </a:lnTo>
                  <a:lnTo>
                    <a:pt x="3074670" y="30327"/>
                  </a:lnTo>
                  <a:lnTo>
                    <a:pt x="3029356" y="18186"/>
                  </a:lnTo>
                  <a:lnTo>
                    <a:pt x="2980728" y="9156"/>
                  </a:lnTo>
                  <a:lnTo>
                    <a:pt x="2929775" y="3200"/>
                  </a:lnTo>
                  <a:lnTo>
                    <a:pt x="2877502" y="304"/>
                  </a:lnTo>
                  <a:lnTo>
                    <a:pt x="2824886" y="431"/>
                  </a:lnTo>
                  <a:lnTo>
                    <a:pt x="2772943" y="3530"/>
                  </a:lnTo>
                  <a:lnTo>
                    <a:pt x="2722651" y="9601"/>
                  </a:lnTo>
                  <a:lnTo>
                    <a:pt x="2675013" y="18580"/>
                  </a:lnTo>
                  <a:lnTo>
                    <a:pt x="2631021" y="30454"/>
                  </a:lnTo>
                  <a:lnTo>
                    <a:pt x="2591689" y="45186"/>
                  </a:lnTo>
                  <a:lnTo>
                    <a:pt x="2568765" y="35204"/>
                  </a:lnTo>
                  <a:lnTo>
                    <a:pt x="2514803" y="18478"/>
                  </a:lnTo>
                  <a:lnTo>
                    <a:pt x="2432507" y="4318"/>
                  </a:lnTo>
                  <a:lnTo>
                    <a:pt x="2379497" y="393"/>
                  </a:lnTo>
                  <a:lnTo>
                    <a:pt x="2326398" y="0"/>
                  </a:lnTo>
                  <a:lnTo>
                    <a:pt x="2274366" y="2997"/>
                  </a:lnTo>
                  <a:lnTo>
                    <a:pt x="2224570" y="9220"/>
                  </a:lnTo>
                  <a:lnTo>
                    <a:pt x="2178202" y="18542"/>
                  </a:lnTo>
                  <a:lnTo>
                    <a:pt x="2136406" y="30810"/>
                  </a:lnTo>
                  <a:lnTo>
                    <a:pt x="2100364" y="45885"/>
                  </a:lnTo>
                  <a:lnTo>
                    <a:pt x="2071243" y="63601"/>
                  </a:lnTo>
                  <a:lnTo>
                    <a:pt x="2051151" y="56730"/>
                  </a:lnTo>
                  <a:lnTo>
                    <a:pt x="2007323" y="44691"/>
                  </a:lnTo>
                  <a:lnTo>
                    <a:pt x="1932711" y="31165"/>
                  </a:lnTo>
                  <a:lnTo>
                    <a:pt x="1880285" y="25755"/>
                  </a:lnTo>
                  <a:lnTo>
                    <a:pt x="1827237" y="23266"/>
                  </a:lnTo>
                  <a:lnTo>
                    <a:pt x="1774355" y="23622"/>
                  </a:lnTo>
                  <a:lnTo>
                    <a:pt x="1722424" y="26733"/>
                  </a:lnTo>
                  <a:lnTo>
                    <a:pt x="1672234" y="32499"/>
                  </a:lnTo>
                  <a:lnTo>
                    <a:pt x="1624571" y="40830"/>
                  </a:lnTo>
                  <a:lnTo>
                    <a:pt x="1580222" y="51638"/>
                  </a:lnTo>
                  <a:lnTo>
                    <a:pt x="1539989" y="64833"/>
                  </a:lnTo>
                  <a:lnTo>
                    <a:pt x="1504645" y="80327"/>
                  </a:lnTo>
                  <a:lnTo>
                    <a:pt x="1474978" y="98018"/>
                  </a:lnTo>
                  <a:lnTo>
                    <a:pt x="1427734" y="88950"/>
                  </a:lnTo>
                  <a:lnTo>
                    <a:pt x="1378407" y="81940"/>
                  </a:lnTo>
                  <a:lnTo>
                    <a:pt x="1327480" y="77025"/>
                  </a:lnTo>
                  <a:lnTo>
                    <a:pt x="1275410" y="74231"/>
                  </a:lnTo>
                  <a:lnTo>
                    <a:pt x="1222692" y="73609"/>
                  </a:lnTo>
                  <a:lnTo>
                    <a:pt x="1169797" y="75158"/>
                  </a:lnTo>
                  <a:lnTo>
                    <a:pt x="1100721" y="80619"/>
                  </a:lnTo>
                  <a:lnTo>
                    <a:pt x="1036167" y="89560"/>
                  </a:lnTo>
                  <a:lnTo>
                    <a:pt x="976731" y="101688"/>
                  </a:lnTo>
                  <a:lnTo>
                    <a:pt x="923074" y="116687"/>
                  </a:lnTo>
                  <a:lnTo>
                    <a:pt x="875817" y="134239"/>
                  </a:lnTo>
                  <a:lnTo>
                    <a:pt x="835583" y="154038"/>
                  </a:lnTo>
                  <a:lnTo>
                    <a:pt x="803021" y="175768"/>
                  </a:lnTo>
                  <a:lnTo>
                    <a:pt x="763397" y="223799"/>
                  </a:lnTo>
                  <a:lnTo>
                    <a:pt x="757605" y="249466"/>
                  </a:lnTo>
                  <a:lnTo>
                    <a:pt x="762000" y="275818"/>
                  </a:lnTo>
                  <a:lnTo>
                    <a:pt x="759333" y="278485"/>
                  </a:lnTo>
                  <a:lnTo>
                    <a:pt x="702525" y="282778"/>
                  </a:lnTo>
                  <a:lnTo>
                    <a:pt x="649554" y="290880"/>
                  </a:lnTo>
                  <a:lnTo>
                    <a:pt x="601675" y="302463"/>
                  </a:lnTo>
                  <a:lnTo>
                    <a:pt x="560158" y="317233"/>
                  </a:lnTo>
                  <a:lnTo>
                    <a:pt x="526288" y="334873"/>
                  </a:lnTo>
                  <a:lnTo>
                    <a:pt x="485025" y="384606"/>
                  </a:lnTo>
                  <a:lnTo>
                    <a:pt x="487502" y="409981"/>
                  </a:lnTo>
                  <a:lnTo>
                    <a:pt x="504482" y="434428"/>
                  </a:lnTo>
                  <a:lnTo>
                    <a:pt x="535305" y="457009"/>
                  </a:lnTo>
                  <a:lnTo>
                    <a:pt x="579335" y="476770"/>
                  </a:lnTo>
                  <a:lnTo>
                    <a:pt x="635889" y="492734"/>
                  </a:lnTo>
                  <a:lnTo>
                    <a:pt x="595668" y="512826"/>
                  </a:lnTo>
                  <a:lnTo>
                    <a:pt x="568286" y="535368"/>
                  </a:lnTo>
                  <a:lnTo>
                    <a:pt x="554482" y="559549"/>
                  </a:lnTo>
                  <a:lnTo>
                    <a:pt x="554990" y="584555"/>
                  </a:lnTo>
                  <a:lnTo>
                    <a:pt x="592950" y="627913"/>
                  </a:lnTo>
                  <a:lnTo>
                    <a:pt x="627202" y="646049"/>
                  </a:lnTo>
                  <a:lnTo>
                    <a:pt x="669810" y="661301"/>
                  </a:lnTo>
                  <a:lnTo>
                    <a:pt x="719391" y="673252"/>
                  </a:lnTo>
                  <a:lnTo>
                    <a:pt x="774598" y="681507"/>
                  </a:lnTo>
                  <a:lnTo>
                    <a:pt x="834047" y="685647"/>
                  </a:lnTo>
                  <a:lnTo>
                    <a:pt x="896366" y="685266"/>
                  </a:lnTo>
                  <a:lnTo>
                    <a:pt x="902081" y="688949"/>
                  </a:lnTo>
                  <a:lnTo>
                    <a:pt x="935405" y="707428"/>
                  </a:lnTo>
                  <a:lnTo>
                    <a:pt x="973074" y="724115"/>
                  </a:lnTo>
                  <a:lnTo>
                    <a:pt x="1014615" y="738974"/>
                  </a:lnTo>
                  <a:lnTo>
                    <a:pt x="1059573" y="751967"/>
                  </a:lnTo>
                  <a:lnTo>
                    <a:pt x="1107503" y="763028"/>
                  </a:lnTo>
                  <a:lnTo>
                    <a:pt x="1157947" y="772147"/>
                  </a:lnTo>
                  <a:lnTo>
                    <a:pt x="1210437" y="779259"/>
                  </a:lnTo>
                  <a:lnTo>
                    <a:pt x="1264526" y="784326"/>
                  </a:lnTo>
                  <a:lnTo>
                    <a:pt x="1319758" y="787298"/>
                  </a:lnTo>
                  <a:lnTo>
                    <a:pt x="1375676" y="788149"/>
                  </a:lnTo>
                  <a:lnTo>
                    <a:pt x="1431823" y="786828"/>
                  </a:lnTo>
                  <a:lnTo>
                    <a:pt x="1487741" y="783285"/>
                  </a:lnTo>
                  <a:lnTo>
                    <a:pt x="1542986" y="777481"/>
                  </a:lnTo>
                  <a:lnTo>
                    <a:pt x="1597088" y="769378"/>
                  </a:lnTo>
                  <a:lnTo>
                    <a:pt x="1649603" y="758926"/>
                  </a:lnTo>
                  <a:lnTo>
                    <a:pt x="1689798" y="778459"/>
                  </a:lnTo>
                  <a:lnTo>
                    <a:pt x="1736445" y="795578"/>
                  </a:lnTo>
                  <a:lnTo>
                    <a:pt x="1788782" y="810133"/>
                  </a:lnTo>
                  <a:lnTo>
                    <a:pt x="1846059" y="821893"/>
                  </a:lnTo>
                  <a:lnTo>
                    <a:pt x="1907540" y="830681"/>
                  </a:lnTo>
                  <a:lnTo>
                    <a:pt x="1965807" y="835850"/>
                  </a:lnTo>
                  <a:lnTo>
                    <a:pt x="2024024" y="838200"/>
                  </a:lnTo>
                  <a:lnTo>
                    <a:pt x="2081631" y="837869"/>
                  </a:lnTo>
                  <a:lnTo>
                    <a:pt x="2138070" y="834961"/>
                  </a:lnTo>
                  <a:lnTo>
                    <a:pt x="2192782" y="829589"/>
                  </a:lnTo>
                  <a:lnTo>
                    <a:pt x="2245207" y="821855"/>
                  </a:lnTo>
                  <a:lnTo>
                    <a:pt x="2294788" y="811885"/>
                  </a:lnTo>
                  <a:lnTo>
                    <a:pt x="2340978" y="799795"/>
                  </a:lnTo>
                  <a:lnTo>
                    <a:pt x="2383218" y="785685"/>
                  </a:lnTo>
                  <a:lnTo>
                    <a:pt x="2420950" y="769670"/>
                  </a:lnTo>
                  <a:lnTo>
                    <a:pt x="2480653" y="732370"/>
                  </a:lnTo>
                  <a:lnTo>
                    <a:pt x="2501519" y="711301"/>
                  </a:lnTo>
                  <a:lnTo>
                    <a:pt x="2551150" y="721220"/>
                  </a:lnTo>
                  <a:lnTo>
                    <a:pt x="2603716" y="728459"/>
                  </a:lnTo>
                  <a:lnTo>
                    <a:pt x="2658427" y="732917"/>
                  </a:lnTo>
                  <a:lnTo>
                    <a:pt x="2714498" y="734542"/>
                  </a:lnTo>
                  <a:lnTo>
                    <a:pt x="2780741" y="732739"/>
                  </a:lnTo>
                  <a:lnTo>
                    <a:pt x="2843669" y="727125"/>
                  </a:lnTo>
                  <a:lnTo>
                    <a:pt x="2902420" y="718045"/>
                  </a:lnTo>
                  <a:lnTo>
                    <a:pt x="2956153" y="705777"/>
                  </a:lnTo>
                  <a:lnTo>
                    <a:pt x="3004032" y="690651"/>
                  </a:lnTo>
                  <a:lnTo>
                    <a:pt x="3045206" y="672985"/>
                  </a:lnTo>
                  <a:lnTo>
                    <a:pt x="3078810" y="653072"/>
                  </a:lnTo>
                  <a:lnTo>
                    <a:pt x="3119983" y="607783"/>
                  </a:lnTo>
                  <a:lnTo>
                    <a:pt x="3125851" y="583031"/>
                  </a:lnTo>
                  <a:lnTo>
                    <a:pt x="3185947" y="578358"/>
                  </a:lnTo>
                  <a:lnTo>
                    <a:pt x="3243707" y="570877"/>
                  </a:lnTo>
                  <a:lnTo>
                    <a:pt x="3298406" y="560679"/>
                  </a:lnTo>
                  <a:lnTo>
                    <a:pt x="3349371" y="547852"/>
                  </a:lnTo>
                  <a:lnTo>
                    <a:pt x="3407054" y="528320"/>
                  </a:lnTo>
                  <a:lnTo>
                    <a:pt x="3454374" y="506183"/>
                  </a:lnTo>
                  <a:lnTo>
                    <a:pt x="3491115" y="481939"/>
                  </a:lnTo>
                  <a:lnTo>
                    <a:pt x="3532187" y="429260"/>
                  </a:lnTo>
                  <a:lnTo>
                    <a:pt x="3536137" y="40184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8283" y="2400553"/>
              <a:ext cx="93090" cy="930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4048" y="2180844"/>
              <a:ext cx="139700" cy="1397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694809" y="1298344"/>
              <a:ext cx="3536315" cy="1349375"/>
            </a:xfrm>
            <a:custGeom>
              <a:avLst/>
              <a:gdLst/>
              <a:ahLst/>
              <a:cxnLst/>
              <a:rect l="l" t="t" r="r" b="b"/>
              <a:pathLst>
                <a:path w="3536315" h="1349375">
                  <a:moveTo>
                    <a:pt x="762000" y="275820"/>
                  </a:moveTo>
                  <a:lnTo>
                    <a:pt x="763399" y="223789"/>
                  </a:lnTo>
                  <a:lnTo>
                    <a:pt x="803024" y="175762"/>
                  </a:lnTo>
                  <a:lnTo>
                    <a:pt x="835592" y="154028"/>
                  </a:lnTo>
                  <a:lnTo>
                    <a:pt x="875822" y="134229"/>
                  </a:lnTo>
                  <a:lnTo>
                    <a:pt x="923082" y="116676"/>
                  </a:lnTo>
                  <a:lnTo>
                    <a:pt x="976741" y="101682"/>
                  </a:lnTo>
                  <a:lnTo>
                    <a:pt x="1036168" y="89556"/>
                  </a:lnTo>
                  <a:lnTo>
                    <a:pt x="1100730" y="80612"/>
                  </a:lnTo>
                  <a:lnTo>
                    <a:pt x="1169796" y="75160"/>
                  </a:lnTo>
                  <a:lnTo>
                    <a:pt x="1222697" y="73599"/>
                  </a:lnTo>
                  <a:lnTo>
                    <a:pt x="1275418" y="74229"/>
                  </a:lnTo>
                  <a:lnTo>
                    <a:pt x="1327483" y="77017"/>
                  </a:lnTo>
                  <a:lnTo>
                    <a:pt x="1378415" y="81933"/>
                  </a:lnTo>
                  <a:lnTo>
                    <a:pt x="1427739" y="88945"/>
                  </a:lnTo>
                  <a:lnTo>
                    <a:pt x="1474977" y="98020"/>
                  </a:lnTo>
                  <a:lnTo>
                    <a:pt x="1504646" y="80320"/>
                  </a:lnTo>
                  <a:lnTo>
                    <a:pt x="1539994" y="64827"/>
                  </a:lnTo>
                  <a:lnTo>
                    <a:pt x="1580235" y="51630"/>
                  </a:lnTo>
                  <a:lnTo>
                    <a:pt x="1624579" y="40821"/>
                  </a:lnTo>
                  <a:lnTo>
                    <a:pt x="1672241" y="32490"/>
                  </a:lnTo>
                  <a:lnTo>
                    <a:pt x="1722431" y="26726"/>
                  </a:lnTo>
                  <a:lnTo>
                    <a:pt x="1774361" y="23622"/>
                  </a:lnTo>
                  <a:lnTo>
                    <a:pt x="1827246" y="23267"/>
                  </a:lnTo>
                  <a:lnTo>
                    <a:pt x="1880295" y="25751"/>
                  </a:lnTo>
                  <a:lnTo>
                    <a:pt x="1932722" y="31165"/>
                  </a:lnTo>
                  <a:lnTo>
                    <a:pt x="1983739" y="39600"/>
                  </a:lnTo>
                  <a:lnTo>
                    <a:pt x="2029825" y="50411"/>
                  </a:lnTo>
                  <a:lnTo>
                    <a:pt x="2071242" y="63603"/>
                  </a:lnTo>
                  <a:lnTo>
                    <a:pt x="2100366" y="45875"/>
                  </a:lnTo>
                  <a:lnTo>
                    <a:pt x="2136410" y="30805"/>
                  </a:lnTo>
                  <a:lnTo>
                    <a:pt x="2178205" y="18537"/>
                  </a:lnTo>
                  <a:lnTo>
                    <a:pt x="2224581" y="9216"/>
                  </a:lnTo>
                  <a:lnTo>
                    <a:pt x="2274369" y="2989"/>
                  </a:lnTo>
                  <a:lnTo>
                    <a:pt x="2326400" y="0"/>
                  </a:lnTo>
                  <a:lnTo>
                    <a:pt x="2379502" y="394"/>
                  </a:lnTo>
                  <a:lnTo>
                    <a:pt x="2432508" y="4317"/>
                  </a:lnTo>
                  <a:lnTo>
                    <a:pt x="2484246" y="11914"/>
                  </a:lnTo>
                  <a:lnTo>
                    <a:pt x="2543063" y="26265"/>
                  </a:lnTo>
                  <a:lnTo>
                    <a:pt x="2591689" y="45188"/>
                  </a:lnTo>
                  <a:lnTo>
                    <a:pt x="2631032" y="30452"/>
                  </a:lnTo>
                  <a:lnTo>
                    <a:pt x="2675020" y="18576"/>
                  </a:lnTo>
                  <a:lnTo>
                    <a:pt x="2722656" y="9590"/>
                  </a:lnTo>
                  <a:lnTo>
                    <a:pt x="2772945" y="3528"/>
                  </a:lnTo>
                  <a:lnTo>
                    <a:pt x="2824892" y="420"/>
                  </a:lnTo>
                  <a:lnTo>
                    <a:pt x="2877503" y="300"/>
                  </a:lnTo>
                  <a:lnTo>
                    <a:pt x="2929781" y="3199"/>
                  </a:lnTo>
                  <a:lnTo>
                    <a:pt x="2980731" y="9148"/>
                  </a:lnTo>
                  <a:lnTo>
                    <a:pt x="3029359" y="18181"/>
                  </a:lnTo>
                  <a:lnTo>
                    <a:pt x="3074669" y="30329"/>
                  </a:lnTo>
                  <a:lnTo>
                    <a:pt x="3116375" y="46019"/>
                  </a:lnTo>
                  <a:lnTo>
                    <a:pt x="3149996" y="64032"/>
                  </a:lnTo>
                  <a:lnTo>
                    <a:pt x="3190366" y="105259"/>
                  </a:lnTo>
                  <a:lnTo>
                    <a:pt x="3254039" y="114110"/>
                  </a:lnTo>
                  <a:lnTo>
                    <a:pt x="3310869" y="126703"/>
                  </a:lnTo>
                  <a:lnTo>
                    <a:pt x="3360114" y="142550"/>
                  </a:lnTo>
                  <a:lnTo>
                    <a:pt x="3401026" y="161159"/>
                  </a:lnTo>
                  <a:lnTo>
                    <a:pt x="3454875" y="204705"/>
                  </a:lnTo>
                  <a:lnTo>
                    <a:pt x="3466452" y="253418"/>
                  </a:lnTo>
                  <a:lnTo>
                    <a:pt x="3454526" y="278487"/>
                  </a:lnTo>
                  <a:lnTo>
                    <a:pt x="3449955" y="284837"/>
                  </a:lnTo>
                  <a:lnTo>
                    <a:pt x="3444240" y="290933"/>
                  </a:lnTo>
                  <a:lnTo>
                    <a:pt x="3437255" y="297029"/>
                  </a:lnTo>
                  <a:lnTo>
                    <a:pt x="3479549" y="321468"/>
                  </a:lnTo>
                  <a:lnTo>
                    <a:pt x="3510008" y="347426"/>
                  </a:lnTo>
                  <a:lnTo>
                    <a:pt x="3528813" y="374386"/>
                  </a:lnTo>
                  <a:lnTo>
                    <a:pt x="3536146" y="401833"/>
                  </a:lnTo>
                  <a:lnTo>
                    <a:pt x="3532187" y="429252"/>
                  </a:lnTo>
                  <a:lnTo>
                    <a:pt x="3491121" y="481938"/>
                  </a:lnTo>
                  <a:lnTo>
                    <a:pt x="3454376" y="506175"/>
                  </a:lnTo>
                  <a:lnTo>
                    <a:pt x="3407066" y="528318"/>
                  </a:lnTo>
                  <a:lnTo>
                    <a:pt x="3349370" y="547854"/>
                  </a:lnTo>
                  <a:lnTo>
                    <a:pt x="3298408" y="560673"/>
                  </a:lnTo>
                  <a:lnTo>
                    <a:pt x="3243707" y="570873"/>
                  </a:lnTo>
                  <a:lnTo>
                    <a:pt x="3185957" y="578358"/>
                  </a:lnTo>
                  <a:lnTo>
                    <a:pt x="3125850" y="583033"/>
                  </a:lnTo>
                  <a:lnTo>
                    <a:pt x="3119987" y="607784"/>
                  </a:lnTo>
                  <a:lnTo>
                    <a:pt x="3078819" y="653068"/>
                  </a:lnTo>
                  <a:lnTo>
                    <a:pt x="3045209" y="672977"/>
                  </a:lnTo>
                  <a:lnTo>
                    <a:pt x="3004042" y="690650"/>
                  </a:lnTo>
                  <a:lnTo>
                    <a:pt x="2956165" y="705773"/>
                  </a:lnTo>
                  <a:lnTo>
                    <a:pt x="2902426" y="718036"/>
                  </a:lnTo>
                  <a:lnTo>
                    <a:pt x="2843671" y="727126"/>
                  </a:lnTo>
                  <a:lnTo>
                    <a:pt x="2780746" y="732733"/>
                  </a:lnTo>
                  <a:lnTo>
                    <a:pt x="2714497" y="734544"/>
                  </a:lnTo>
                  <a:lnTo>
                    <a:pt x="2658431" y="732913"/>
                  </a:lnTo>
                  <a:lnTo>
                    <a:pt x="2603722" y="728448"/>
                  </a:lnTo>
                  <a:lnTo>
                    <a:pt x="2551156" y="721221"/>
                  </a:lnTo>
                  <a:lnTo>
                    <a:pt x="2501518" y="711303"/>
                  </a:lnTo>
                  <a:lnTo>
                    <a:pt x="2480659" y="732361"/>
                  </a:lnTo>
                  <a:lnTo>
                    <a:pt x="2420957" y="769660"/>
                  </a:lnTo>
                  <a:lnTo>
                    <a:pt x="2383228" y="785677"/>
                  </a:lnTo>
                  <a:lnTo>
                    <a:pt x="2340990" y="799789"/>
                  </a:lnTo>
                  <a:lnTo>
                    <a:pt x="2294798" y="811885"/>
                  </a:lnTo>
                  <a:lnTo>
                    <a:pt x="2245211" y="821852"/>
                  </a:lnTo>
                  <a:lnTo>
                    <a:pt x="2192784" y="829579"/>
                  </a:lnTo>
                  <a:lnTo>
                    <a:pt x="2138074" y="834953"/>
                  </a:lnTo>
                  <a:lnTo>
                    <a:pt x="2081638" y="837862"/>
                  </a:lnTo>
                  <a:lnTo>
                    <a:pt x="2024033" y="838195"/>
                  </a:lnTo>
                  <a:lnTo>
                    <a:pt x="1965814" y="835840"/>
                  </a:lnTo>
                  <a:lnTo>
                    <a:pt x="1907539" y="830683"/>
                  </a:lnTo>
                  <a:lnTo>
                    <a:pt x="1846064" y="821892"/>
                  </a:lnTo>
                  <a:lnTo>
                    <a:pt x="1788783" y="810125"/>
                  </a:lnTo>
                  <a:lnTo>
                    <a:pt x="1736446" y="795579"/>
                  </a:lnTo>
                  <a:lnTo>
                    <a:pt x="1689803" y="778448"/>
                  </a:lnTo>
                  <a:lnTo>
                    <a:pt x="1649602" y="758928"/>
                  </a:lnTo>
                  <a:lnTo>
                    <a:pt x="1597092" y="769375"/>
                  </a:lnTo>
                  <a:lnTo>
                    <a:pt x="1542988" y="777476"/>
                  </a:lnTo>
                  <a:lnTo>
                    <a:pt x="1487748" y="783276"/>
                  </a:lnTo>
                  <a:lnTo>
                    <a:pt x="1431825" y="786818"/>
                  </a:lnTo>
                  <a:lnTo>
                    <a:pt x="1375678" y="788143"/>
                  </a:lnTo>
                  <a:lnTo>
                    <a:pt x="1319760" y="787295"/>
                  </a:lnTo>
                  <a:lnTo>
                    <a:pt x="1264529" y="784317"/>
                  </a:lnTo>
                  <a:lnTo>
                    <a:pt x="1210439" y="779251"/>
                  </a:lnTo>
                  <a:lnTo>
                    <a:pt x="1157948" y="772141"/>
                  </a:lnTo>
                  <a:lnTo>
                    <a:pt x="1107510" y="763030"/>
                  </a:lnTo>
                  <a:lnTo>
                    <a:pt x="1059582" y="751960"/>
                  </a:lnTo>
                  <a:lnTo>
                    <a:pt x="1014619" y="738974"/>
                  </a:lnTo>
                  <a:lnTo>
                    <a:pt x="973077" y="724115"/>
                  </a:lnTo>
                  <a:lnTo>
                    <a:pt x="935412" y="707427"/>
                  </a:lnTo>
                  <a:lnTo>
                    <a:pt x="902080" y="688951"/>
                  </a:lnTo>
                  <a:lnTo>
                    <a:pt x="900176" y="687681"/>
                  </a:lnTo>
                  <a:lnTo>
                    <a:pt x="898270" y="686538"/>
                  </a:lnTo>
                  <a:lnTo>
                    <a:pt x="896365" y="685268"/>
                  </a:lnTo>
                  <a:lnTo>
                    <a:pt x="834050" y="685639"/>
                  </a:lnTo>
                  <a:lnTo>
                    <a:pt x="774606" y="681498"/>
                  </a:lnTo>
                  <a:lnTo>
                    <a:pt x="719404" y="673249"/>
                  </a:lnTo>
                  <a:lnTo>
                    <a:pt x="669813" y="661297"/>
                  </a:lnTo>
                  <a:lnTo>
                    <a:pt x="627206" y="646047"/>
                  </a:lnTo>
                  <a:lnTo>
                    <a:pt x="592953" y="627904"/>
                  </a:lnTo>
                  <a:lnTo>
                    <a:pt x="554989" y="584557"/>
                  </a:lnTo>
                  <a:lnTo>
                    <a:pt x="554485" y="559548"/>
                  </a:lnTo>
                  <a:lnTo>
                    <a:pt x="568293" y="535360"/>
                  </a:lnTo>
                  <a:lnTo>
                    <a:pt x="595673" y="512816"/>
                  </a:lnTo>
                  <a:lnTo>
                    <a:pt x="635888" y="492736"/>
                  </a:lnTo>
                  <a:lnTo>
                    <a:pt x="579339" y="476760"/>
                  </a:lnTo>
                  <a:lnTo>
                    <a:pt x="535316" y="457008"/>
                  </a:lnTo>
                  <a:lnTo>
                    <a:pt x="504483" y="434430"/>
                  </a:lnTo>
                  <a:lnTo>
                    <a:pt x="487502" y="409976"/>
                  </a:lnTo>
                  <a:lnTo>
                    <a:pt x="485034" y="384599"/>
                  </a:lnTo>
                  <a:lnTo>
                    <a:pt x="497742" y="359248"/>
                  </a:lnTo>
                  <a:lnTo>
                    <a:pt x="560168" y="317233"/>
                  </a:lnTo>
                  <a:lnTo>
                    <a:pt x="601681" y="302463"/>
                  </a:lnTo>
                  <a:lnTo>
                    <a:pt x="649558" y="290874"/>
                  </a:lnTo>
                  <a:lnTo>
                    <a:pt x="702531" y="282779"/>
                  </a:lnTo>
                  <a:lnTo>
                    <a:pt x="759332" y="278487"/>
                  </a:lnTo>
                  <a:lnTo>
                    <a:pt x="762000" y="275820"/>
                  </a:lnTo>
                  <a:close/>
                </a:path>
                <a:path w="3536315" h="1349375">
                  <a:moveTo>
                    <a:pt x="46481" y="1325856"/>
                  </a:moveTo>
                  <a:lnTo>
                    <a:pt x="44654" y="1334899"/>
                  </a:lnTo>
                  <a:lnTo>
                    <a:pt x="39671" y="1342287"/>
                  </a:lnTo>
                  <a:lnTo>
                    <a:pt x="32283" y="1347269"/>
                  </a:lnTo>
                  <a:lnTo>
                    <a:pt x="23240" y="1349097"/>
                  </a:lnTo>
                  <a:lnTo>
                    <a:pt x="14198" y="1347269"/>
                  </a:lnTo>
                  <a:lnTo>
                    <a:pt x="6810" y="1342287"/>
                  </a:lnTo>
                  <a:lnTo>
                    <a:pt x="1827" y="1334899"/>
                  </a:lnTo>
                  <a:lnTo>
                    <a:pt x="0" y="1325856"/>
                  </a:lnTo>
                  <a:lnTo>
                    <a:pt x="1827" y="1316740"/>
                  </a:lnTo>
                  <a:lnTo>
                    <a:pt x="6810" y="1309314"/>
                  </a:lnTo>
                  <a:lnTo>
                    <a:pt x="14198" y="1304318"/>
                  </a:lnTo>
                  <a:lnTo>
                    <a:pt x="23240" y="1302488"/>
                  </a:lnTo>
                  <a:lnTo>
                    <a:pt x="32283" y="1304318"/>
                  </a:lnTo>
                  <a:lnTo>
                    <a:pt x="39671" y="1309314"/>
                  </a:lnTo>
                  <a:lnTo>
                    <a:pt x="44654" y="1316740"/>
                  </a:lnTo>
                  <a:lnTo>
                    <a:pt x="46481" y="13258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3520" y="2395791"/>
              <a:ext cx="102615" cy="10261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9285" y="2176081"/>
              <a:ext cx="149225" cy="14922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334000" y="1787778"/>
              <a:ext cx="1881505" cy="266065"/>
            </a:xfrm>
            <a:custGeom>
              <a:avLst/>
              <a:gdLst/>
              <a:ahLst/>
              <a:cxnLst/>
              <a:rect l="l" t="t" r="r" b="b"/>
              <a:pathLst>
                <a:path w="1881504" h="266064">
                  <a:moveTo>
                    <a:pt x="178688" y="15494"/>
                  </a:moveTo>
                  <a:lnTo>
                    <a:pt x="132052" y="15555"/>
                  </a:lnTo>
                  <a:lnTo>
                    <a:pt x="86201" y="12938"/>
                  </a:lnTo>
                  <a:lnTo>
                    <a:pt x="41921" y="7725"/>
                  </a:lnTo>
                  <a:lnTo>
                    <a:pt x="0" y="0"/>
                  </a:lnTo>
                </a:path>
                <a:path w="1881504" h="266064">
                  <a:moveTo>
                    <a:pt x="336423" y="184785"/>
                  </a:moveTo>
                  <a:lnTo>
                    <a:pt x="317359" y="187328"/>
                  </a:lnTo>
                  <a:lnTo>
                    <a:pt x="297926" y="189420"/>
                  </a:lnTo>
                  <a:lnTo>
                    <a:pt x="278183" y="191035"/>
                  </a:lnTo>
                  <a:lnTo>
                    <a:pt x="258190" y="192150"/>
                  </a:lnTo>
                </a:path>
                <a:path w="1881504" h="266064">
                  <a:moveTo>
                    <a:pt x="1010158" y="266065"/>
                  </a:moveTo>
                  <a:lnTo>
                    <a:pt x="996634" y="258018"/>
                  </a:lnTo>
                  <a:lnTo>
                    <a:pt x="984265" y="249697"/>
                  </a:lnTo>
                  <a:lnTo>
                    <a:pt x="973064" y="241115"/>
                  </a:lnTo>
                  <a:lnTo>
                    <a:pt x="963040" y="232283"/>
                  </a:lnTo>
                </a:path>
                <a:path w="1881504" h="266064">
                  <a:moveTo>
                    <a:pt x="1881504" y="181863"/>
                  </a:moveTo>
                  <a:lnTo>
                    <a:pt x="1878764" y="191265"/>
                  </a:lnTo>
                  <a:lnTo>
                    <a:pt x="1874726" y="200596"/>
                  </a:lnTo>
                  <a:lnTo>
                    <a:pt x="1869378" y="209831"/>
                  </a:lnTo>
                  <a:lnTo>
                    <a:pt x="1862708" y="2189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4884" y="1736026"/>
              <a:ext cx="238886" cy="14795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56809" y="1340865"/>
              <a:ext cx="2673985" cy="304800"/>
            </a:xfrm>
            <a:custGeom>
              <a:avLst/>
              <a:gdLst/>
              <a:ahLst/>
              <a:cxnLst/>
              <a:rect l="l" t="t" r="r" b="b"/>
              <a:pathLst>
                <a:path w="2673984" h="304800">
                  <a:moveTo>
                    <a:pt x="2673858" y="252475"/>
                  </a:moveTo>
                  <a:lnTo>
                    <a:pt x="2654474" y="267003"/>
                  </a:lnTo>
                  <a:lnTo>
                    <a:pt x="2630805" y="280590"/>
                  </a:lnTo>
                  <a:lnTo>
                    <a:pt x="2603134" y="293106"/>
                  </a:lnTo>
                  <a:lnTo>
                    <a:pt x="2571749" y="304419"/>
                  </a:lnTo>
                </a:path>
                <a:path w="2673984" h="304800">
                  <a:moveTo>
                    <a:pt x="2428747" y="59817"/>
                  </a:moveTo>
                  <a:lnTo>
                    <a:pt x="2432685" y="67945"/>
                  </a:lnTo>
                  <a:lnTo>
                    <a:pt x="2434463" y="76073"/>
                  </a:lnTo>
                  <a:lnTo>
                    <a:pt x="2434209" y="84328"/>
                  </a:lnTo>
                </a:path>
                <a:path w="2673984" h="304800">
                  <a:moveTo>
                    <a:pt x="1776348" y="31242"/>
                  </a:moveTo>
                  <a:lnTo>
                    <a:pt x="1787149" y="22913"/>
                  </a:lnTo>
                  <a:lnTo>
                    <a:pt x="1799510" y="14906"/>
                  </a:lnTo>
                  <a:lnTo>
                    <a:pt x="1813371" y="7256"/>
                  </a:lnTo>
                  <a:lnTo>
                    <a:pt x="1828672" y="0"/>
                  </a:lnTo>
                </a:path>
                <a:path w="2673984" h="304800">
                  <a:moveTo>
                    <a:pt x="1287017" y="46100"/>
                  </a:moveTo>
                  <a:lnTo>
                    <a:pt x="1291609" y="39179"/>
                  </a:lnTo>
                  <a:lnTo>
                    <a:pt x="1297368" y="32353"/>
                  </a:lnTo>
                  <a:lnTo>
                    <a:pt x="1304270" y="25669"/>
                  </a:lnTo>
                  <a:lnTo>
                    <a:pt x="1312290" y="19176"/>
                  </a:lnTo>
                </a:path>
                <a:path w="2673984" h="304800">
                  <a:moveTo>
                    <a:pt x="712596" y="55245"/>
                  </a:moveTo>
                  <a:lnTo>
                    <a:pt x="737068" y="61029"/>
                  </a:lnTo>
                  <a:lnTo>
                    <a:pt x="760539" y="67325"/>
                  </a:lnTo>
                  <a:lnTo>
                    <a:pt x="782962" y="74122"/>
                  </a:lnTo>
                  <a:lnTo>
                    <a:pt x="804290" y="81407"/>
                  </a:lnTo>
                </a:path>
                <a:path w="2673984" h="304800">
                  <a:moveTo>
                    <a:pt x="16001" y="260858"/>
                  </a:moveTo>
                  <a:lnTo>
                    <a:pt x="10912" y="254069"/>
                  </a:lnTo>
                  <a:lnTo>
                    <a:pt x="6524" y="247221"/>
                  </a:lnTo>
                  <a:lnTo>
                    <a:pt x="2875" y="240301"/>
                  </a:lnTo>
                  <a:lnTo>
                    <a:pt x="0" y="2332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008878" y="1448765"/>
            <a:ext cx="1176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37713" y="227202"/>
            <a:ext cx="2376805" cy="847090"/>
            <a:chOff x="1137713" y="227202"/>
            <a:chExt cx="2376805" cy="847090"/>
          </a:xfrm>
        </p:grpSpPr>
        <p:sp>
          <p:nvSpPr>
            <p:cNvPr id="64" name="object 64"/>
            <p:cNvSpPr/>
            <p:nvPr/>
          </p:nvSpPr>
          <p:spPr>
            <a:xfrm>
              <a:off x="1142466" y="231965"/>
              <a:ext cx="2367280" cy="837565"/>
            </a:xfrm>
            <a:custGeom>
              <a:avLst/>
              <a:gdLst/>
              <a:ahLst/>
              <a:cxnLst/>
              <a:rect l="l" t="t" r="r" b="b"/>
              <a:pathLst>
                <a:path w="2367279" h="837565">
                  <a:moveTo>
                    <a:pt x="1677670" y="409282"/>
                  </a:moveTo>
                  <a:lnTo>
                    <a:pt x="1672539" y="370078"/>
                  </a:lnTo>
                  <a:lnTo>
                    <a:pt x="1654530" y="332028"/>
                  </a:lnTo>
                  <a:lnTo>
                    <a:pt x="1623339" y="296608"/>
                  </a:lnTo>
                  <a:lnTo>
                    <a:pt x="1627149" y="290512"/>
                  </a:lnTo>
                  <a:lnTo>
                    <a:pt x="1630324" y="284416"/>
                  </a:lnTo>
                  <a:lnTo>
                    <a:pt x="1632737" y="278066"/>
                  </a:lnTo>
                  <a:lnTo>
                    <a:pt x="1640078" y="240550"/>
                  </a:lnTo>
                  <a:lnTo>
                    <a:pt x="1632966" y="204292"/>
                  </a:lnTo>
                  <a:lnTo>
                    <a:pt x="1612760" y="170929"/>
                  </a:lnTo>
                  <a:lnTo>
                    <a:pt x="1580845" y="142138"/>
                  </a:lnTo>
                  <a:lnTo>
                    <a:pt x="1538617" y="119557"/>
                  </a:lnTo>
                  <a:lnTo>
                    <a:pt x="1487449" y="104838"/>
                  </a:lnTo>
                  <a:lnTo>
                    <a:pt x="1478927" y="83515"/>
                  </a:lnTo>
                  <a:lnTo>
                    <a:pt x="1446758" y="45605"/>
                  </a:lnTo>
                  <a:lnTo>
                    <a:pt x="1381264" y="11404"/>
                  </a:lnTo>
                  <a:lnTo>
                    <a:pt x="1334643" y="1485"/>
                  </a:lnTo>
                  <a:lnTo>
                    <a:pt x="1286510" y="0"/>
                  </a:lnTo>
                  <a:lnTo>
                    <a:pt x="1239380" y="6832"/>
                  </a:lnTo>
                  <a:lnTo>
                    <a:pt x="1195793" y="21805"/>
                  </a:lnTo>
                  <a:lnTo>
                    <a:pt x="1158265" y="44767"/>
                  </a:lnTo>
                  <a:lnTo>
                    <a:pt x="1145641" y="34785"/>
                  </a:lnTo>
                  <a:lnTo>
                    <a:pt x="1131481" y="25844"/>
                  </a:lnTo>
                  <a:lnTo>
                    <a:pt x="1115910" y="18059"/>
                  </a:lnTo>
                  <a:lnTo>
                    <a:pt x="1099083" y="11493"/>
                  </a:lnTo>
                  <a:lnTo>
                    <a:pt x="1047318" y="482"/>
                  </a:lnTo>
                  <a:lnTo>
                    <a:pt x="994994" y="977"/>
                  </a:lnTo>
                  <a:lnTo>
                    <a:pt x="945819" y="12166"/>
                  </a:lnTo>
                  <a:lnTo>
                    <a:pt x="903579" y="33185"/>
                  </a:lnTo>
                  <a:lnTo>
                    <a:pt x="872007" y="63182"/>
                  </a:lnTo>
                  <a:lnTo>
                    <a:pt x="860907" y="56311"/>
                  </a:lnTo>
                  <a:lnTo>
                    <a:pt x="823874" y="39179"/>
                  </a:lnTo>
                  <a:lnTo>
                    <a:pt x="771804" y="26035"/>
                  </a:lnTo>
                  <a:lnTo>
                    <a:pt x="718362" y="22783"/>
                  </a:lnTo>
                  <a:lnTo>
                    <a:pt x="666203" y="28867"/>
                  </a:lnTo>
                  <a:lnTo>
                    <a:pt x="617969" y="43738"/>
                  </a:lnTo>
                  <a:lnTo>
                    <a:pt x="576338" y="66840"/>
                  </a:lnTo>
                  <a:lnTo>
                    <a:pt x="543966" y="97612"/>
                  </a:lnTo>
                  <a:lnTo>
                    <a:pt x="504596" y="84759"/>
                  </a:lnTo>
                  <a:lnTo>
                    <a:pt x="462927" y="76606"/>
                  </a:lnTo>
                  <a:lnTo>
                    <a:pt x="419836" y="73228"/>
                  </a:lnTo>
                  <a:lnTo>
                    <a:pt x="376199" y="74739"/>
                  </a:lnTo>
                  <a:lnTo>
                    <a:pt x="317601" y="84899"/>
                  </a:lnTo>
                  <a:lnTo>
                    <a:pt x="265607" y="103238"/>
                  </a:lnTo>
                  <a:lnTo>
                    <a:pt x="221564" y="128562"/>
                  </a:lnTo>
                  <a:lnTo>
                    <a:pt x="186829" y="159639"/>
                  </a:lnTo>
                  <a:lnTo>
                    <a:pt x="162737" y="195275"/>
                  </a:lnTo>
                  <a:lnTo>
                    <a:pt x="150647" y="234276"/>
                  </a:lnTo>
                  <a:lnTo>
                    <a:pt x="151917" y="275399"/>
                  </a:lnTo>
                  <a:lnTo>
                    <a:pt x="150520" y="278066"/>
                  </a:lnTo>
                  <a:lnTo>
                    <a:pt x="111721" y="284048"/>
                  </a:lnTo>
                  <a:lnTo>
                    <a:pt x="46228" y="312839"/>
                  </a:lnTo>
                  <a:lnTo>
                    <a:pt x="2743" y="368909"/>
                  </a:lnTo>
                  <a:lnTo>
                    <a:pt x="0" y="404533"/>
                  </a:lnTo>
                  <a:lnTo>
                    <a:pt x="13055" y="438708"/>
                  </a:lnTo>
                  <a:lnTo>
                    <a:pt x="40894" y="468845"/>
                  </a:lnTo>
                  <a:lnTo>
                    <a:pt x="82550" y="492315"/>
                  </a:lnTo>
                  <a:lnTo>
                    <a:pt x="60413" y="512406"/>
                  </a:lnTo>
                  <a:lnTo>
                    <a:pt x="45351" y="534949"/>
                  </a:lnTo>
                  <a:lnTo>
                    <a:pt x="37744" y="559130"/>
                  </a:lnTo>
                  <a:lnTo>
                    <a:pt x="38036" y="584136"/>
                  </a:lnTo>
                  <a:lnTo>
                    <a:pt x="52832" y="619518"/>
                  </a:lnTo>
                  <a:lnTo>
                    <a:pt x="82105" y="648931"/>
                  </a:lnTo>
                  <a:lnTo>
                    <a:pt x="122758" y="670725"/>
                  </a:lnTo>
                  <a:lnTo>
                    <a:pt x="171691" y="683260"/>
                  </a:lnTo>
                  <a:lnTo>
                    <a:pt x="225831" y="684847"/>
                  </a:lnTo>
                  <a:lnTo>
                    <a:pt x="229006" y="688530"/>
                  </a:lnTo>
                  <a:lnTo>
                    <a:pt x="260870" y="718337"/>
                  </a:lnTo>
                  <a:lnTo>
                    <a:pt x="298907" y="743102"/>
                  </a:lnTo>
                  <a:lnTo>
                    <a:pt x="341934" y="762609"/>
                  </a:lnTo>
                  <a:lnTo>
                    <a:pt x="388797" y="776693"/>
                  </a:lnTo>
                  <a:lnTo>
                    <a:pt x="438340" y="785126"/>
                  </a:lnTo>
                  <a:lnTo>
                    <a:pt x="489407" y="787730"/>
                  </a:lnTo>
                  <a:lnTo>
                    <a:pt x="540829" y="784288"/>
                  </a:lnTo>
                  <a:lnTo>
                    <a:pt x="591439" y="774623"/>
                  </a:lnTo>
                  <a:lnTo>
                    <a:pt x="640105" y="758507"/>
                  </a:lnTo>
                  <a:lnTo>
                    <a:pt x="668299" y="782548"/>
                  </a:lnTo>
                  <a:lnTo>
                    <a:pt x="701890" y="802767"/>
                  </a:lnTo>
                  <a:lnTo>
                    <a:pt x="740041" y="818807"/>
                  </a:lnTo>
                  <a:lnTo>
                    <a:pt x="781964" y="830262"/>
                  </a:lnTo>
                  <a:lnTo>
                    <a:pt x="834059" y="837222"/>
                  </a:lnTo>
                  <a:lnTo>
                    <a:pt x="885558" y="836955"/>
                  </a:lnTo>
                  <a:lnTo>
                    <a:pt x="935151" y="829970"/>
                  </a:lnTo>
                  <a:lnTo>
                    <a:pt x="981519" y="816724"/>
                  </a:lnTo>
                  <a:lnTo>
                    <a:pt x="1023366" y="797725"/>
                  </a:lnTo>
                  <a:lnTo>
                    <a:pt x="1059370" y="773417"/>
                  </a:lnTo>
                  <a:lnTo>
                    <a:pt x="1088212" y="744321"/>
                  </a:lnTo>
                  <a:lnTo>
                    <a:pt x="1108608" y="710882"/>
                  </a:lnTo>
                  <a:lnTo>
                    <a:pt x="1135913" y="720801"/>
                  </a:lnTo>
                  <a:lnTo>
                    <a:pt x="1164818" y="728040"/>
                  </a:lnTo>
                  <a:lnTo>
                    <a:pt x="1194879" y="732497"/>
                  </a:lnTo>
                  <a:lnTo>
                    <a:pt x="1225702" y="734123"/>
                  </a:lnTo>
                  <a:lnTo>
                    <a:pt x="1277251" y="730364"/>
                  </a:lnTo>
                  <a:lnTo>
                    <a:pt x="1324648" y="719124"/>
                  </a:lnTo>
                  <a:lnTo>
                    <a:pt x="1366545" y="701319"/>
                  </a:lnTo>
                  <a:lnTo>
                    <a:pt x="1401572" y="677849"/>
                  </a:lnTo>
                  <a:lnTo>
                    <a:pt x="1428407" y="649643"/>
                  </a:lnTo>
                  <a:lnTo>
                    <a:pt x="1452016" y="582612"/>
                  </a:lnTo>
                  <a:lnTo>
                    <a:pt x="1485036" y="577938"/>
                  </a:lnTo>
                  <a:lnTo>
                    <a:pt x="1546910" y="560260"/>
                  </a:lnTo>
                  <a:lnTo>
                    <a:pt x="1618538" y="518706"/>
                  </a:lnTo>
                  <a:lnTo>
                    <a:pt x="1650377" y="485089"/>
                  </a:lnTo>
                  <a:lnTo>
                    <a:pt x="1670177" y="448119"/>
                  </a:lnTo>
                  <a:lnTo>
                    <a:pt x="1677670" y="409282"/>
                  </a:lnTo>
                  <a:close/>
                </a:path>
                <a:path w="2367279" h="837565">
                  <a:moveTo>
                    <a:pt x="2366924" y="626935"/>
                  </a:moveTo>
                  <a:lnTo>
                    <a:pt x="2365095" y="617829"/>
                  </a:lnTo>
                  <a:lnTo>
                    <a:pt x="2360104" y="610400"/>
                  </a:lnTo>
                  <a:lnTo>
                    <a:pt x="2352725" y="605409"/>
                  </a:lnTo>
                  <a:lnTo>
                    <a:pt x="2343683" y="603567"/>
                  </a:lnTo>
                  <a:lnTo>
                    <a:pt x="2334628" y="605409"/>
                  </a:lnTo>
                  <a:lnTo>
                    <a:pt x="2327249" y="610400"/>
                  </a:lnTo>
                  <a:lnTo>
                    <a:pt x="2322258" y="617829"/>
                  </a:lnTo>
                  <a:lnTo>
                    <a:pt x="2320442" y="626935"/>
                  </a:lnTo>
                  <a:lnTo>
                    <a:pt x="2322258" y="635990"/>
                  </a:lnTo>
                  <a:lnTo>
                    <a:pt x="2327249" y="643369"/>
                  </a:lnTo>
                  <a:lnTo>
                    <a:pt x="2334628" y="648360"/>
                  </a:lnTo>
                  <a:lnTo>
                    <a:pt x="2343683" y="650176"/>
                  </a:lnTo>
                  <a:lnTo>
                    <a:pt x="2352725" y="648360"/>
                  </a:lnTo>
                  <a:lnTo>
                    <a:pt x="2360104" y="643369"/>
                  </a:lnTo>
                  <a:lnTo>
                    <a:pt x="2365095" y="635990"/>
                  </a:lnTo>
                  <a:lnTo>
                    <a:pt x="2366924" y="62693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2371" y="781811"/>
              <a:ext cx="93091" cy="9309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5605" y="721613"/>
              <a:ext cx="139700" cy="1397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2476" y="231965"/>
              <a:ext cx="2367280" cy="837565"/>
            </a:xfrm>
            <a:custGeom>
              <a:avLst/>
              <a:gdLst/>
              <a:ahLst/>
              <a:cxnLst/>
              <a:rect l="l" t="t" r="r" b="b"/>
              <a:pathLst>
                <a:path w="2367279" h="837565">
                  <a:moveTo>
                    <a:pt x="151907" y="275399"/>
                  </a:moveTo>
                  <a:lnTo>
                    <a:pt x="150648" y="234266"/>
                  </a:lnTo>
                  <a:lnTo>
                    <a:pt x="162736" y="195274"/>
                  </a:lnTo>
                  <a:lnTo>
                    <a:pt x="186824" y="159633"/>
                  </a:lnTo>
                  <a:lnTo>
                    <a:pt x="221561" y="128550"/>
                  </a:lnTo>
                  <a:lnTo>
                    <a:pt x="265600" y="103234"/>
                  </a:lnTo>
                  <a:lnTo>
                    <a:pt x="317592" y="84895"/>
                  </a:lnTo>
                  <a:lnTo>
                    <a:pt x="376189" y="74739"/>
                  </a:lnTo>
                  <a:lnTo>
                    <a:pt x="419833" y="73221"/>
                  </a:lnTo>
                  <a:lnTo>
                    <a:pt x="462930" y="76596"/>
                  </a:lnTo>
                  <a:lnTo>
                    <a:pt x="504598" y="84758"/>
                  </a:lnTo>
                  <a:lnTo>
                    <a:pt x="543956" y="97599"/>
                  </a:lnTo>
                  <a:lnTo>
                    <a:pt x="576332" y="66831"/>
                  </a:lnTo>
                  <a:lnTo>
                    <a:pt x="617964" y="43732"/>
                  </a:lnTo>
                  <a:lnTo>
                    <a:pt x="666194" y="28860"/>
                  </a:lnTo>
                  <a:lnTo>
                    <a:pt x="718360" y="22772"/>
                  </a:lnTo>
                  <a:lnTo>
                    <a:pt x="771803" y="26026"/>
                  </a:lnTo>
                  <a:lnTo>
                    <a:pt x="823864" y="39179"/>
                  </a:lnTo>
                  <a:lnTo>
                    <a:pt x="860904" y="56306"/>
                  </a:lnTo>
                  <a:lnTo>
                    <a:pt x="871997" y="63182"/>
                  </a:lnTo>
                  <a:lnTo>
                    <a:pt x="903574" y="33179"/>
                  </a:lnTo>
                  <a:lnTo>
                    <a:pt x="945820" y="12161"/>
                  </a:lnTo>
                  <a:lnTo>
                    <a:pt x="994984" y="975"/>
                  </a:lnTo>
                  <a:lnTo>
                    <a:pt x="1047318" y="470"/>
                  </a:lnTo>
                  <a:lnTo>
                    <a:pt x="1099073" y="11493"/>
                  </a:lnTo>
                  <a:lnTo>
                    <a:pt x="1115910" y="18049"/>
                  </a:lnTo>
                  <a:lnTo>
                    <a:pt x="1131474" y="25844"/>
                  </a:lnTo>
                  <a:lnTo>
                    <a:pt x="1145632" y="34782"/>
                  </a:lnTo>
                  <a:lnTo>
                    <a:pt x="1158255" y="44767"/>
                  </a:lnTo>
                  <a:lnTo>
                    <a:pt x="1195785" y="21794"/>
                  </a:lnTo>
                  <a:lnTo>
                    <a:pt x="1239380" y="6822"/>
                  </a:lnTo>
                  <a:lnTo>
                    <a:pt x="1286509" y="0"/>
                  </a:lnTo>
                  <a:lnTo>
                    <a:pt x="1334644" y="1474"/>
                  </a:lnTo>
                  <a:lnTo>
                    <a:pt x="1381255" y="11394"/>
                  </a:lnTo>
                  <a:lnTo>
                    <a:pt x="1423812" y="29908"/>
                  </a:lnTo>
                  <a:lnTo>
                    <a:pt x="1465246" y="63611"/>
                  </a:lnTo>
                  <a:lnTo>
                    <a:pt x="1487439" y="104838"/>
                  </a:lnTo>
                  <a:lnTo>
                    <a:pt x="1538612" y="119548"/>
                  </a:lnTo>
                  <a:lnTo>
                    <a:pt x="1580845" y="142129"/>
                  </a:lnTo>
                  <a:lnTo>
                    <a:pt x="1612756" y="170926"/>
                  </a:lnTo>
                  <a:lnTo>
                    <a:pt x="1632962" y="204284"/>
                  </a:lnTo>
                  <a:lnTo>
                    <a:pt x="1640080" y="240549"/>
                  </a:lnTo>
                  <a:lnTo>
                    <a:pt x="1632727" y="278066"/>
                  </a:lnTo>
                  <a:lnTo>
                    <a:pt x="1630314" y="284416"/>
                  </a:lnTo>
                  <a:lnTo>
                    <a:pt x="1627139" y="290512"/>
                  </a:lnTo>
                  <a:lnTo>
                    <a:pt x="1623329" y="296608"/>
                  </a:lnTo>
                  <a:lnTo>
                    <a:pt x="1654526" y="332016"/>
                  </a:lnTo>
                  <a:lnTo>
                    <a:pt x="1672541" y="370072"/>
                  </a:lnTo>
                  <a:lnTo>
                    <a:pt x="1677663" y="409272"/>
                  </a:lnTo>
                  <a:lnTo>
                    <a:pt x="1670178" y="448112"/>
                  </a:lnTo>
                  <a:lnTo>
                    <a:pt x="1650371" y="485088"/>
                  </a:lnTo>
                  <a:lnTo>
                    <a:pt x="1618530" y="518697"/>
                  </a:lnTo>
                  <a:lnTo>
                    <a:pt x="1574942" y="547433"/>
                  </a:lnTo>
                  <a:lnTo>
                    <a:pt x="1516808" y="570452"/>
                  </a:lnTo>
                  <a:lnTo>
                    <a:pt x="1452006" y="582612"/>
                  </a:lnTo>
                  <a:lnTo>
                    <a:pt x="1445661" y="617590"/>
                  </a:lnTo>
                  <a:lnTo>
                    <a:pt x="1401574" y="677848"/>
                  </a:lnTo>
                  <a:lnTo>
                    <a:pt x="1366538" y="701309"/>
                  </a:lnTo>
                  <a:lnTo>
                    <a:pt x="1324643" y="719115"/>
                  </a:lnTo>
                  <a:lnTo>
                    <a:pt x="1277244" y="730356"/>
                  </a:lnTo>
                  <a:lnTo>
                    <a:pt x="1225692" y="734123"/>
                  </a:lnTo>
                  <a:lnTo>
                    <a:pt x="1194877" y="732492"/>
                  </a:lnTo>
                  <a:lnTo>
                    <a:pt x="1164811" y="728027"/>
                  </a:lnTo>
                  <a:lnTo>
                    <a:pt x="1135913" y="720800"/>
                  </a:lnTo>
                  <a:lnTo>
                    <a:pt x="1108598" y="710882"/>
                  </a:lnTo>
                  <a:lnTo>
                    <a:pt x="1088213" y="744312"/>
                  </a:lnTo>
                  <a:lnTo>
                    <a:pt x="1059364" y="773416"/>
                  </a:lnTo>
                  <a:lnTo>
                    <a:pt x="1023362" y="797712"/>
                  </a:lnTo>
                  <a:lnTo>
                    <a:pt x="981519" y="816721"/>
                  </a:lnTo>
                  <a:lnTo>
                    <a:pt x="935145" y="829961"/>
                  </a:lnTo>
                  <a:lnTo>
                    <a:pt x="885552" y="836951"/>
                  </a:lnTo>
                  <a:lnTo>
                    <a:pt x="834052" y="837212"/>
                  </a:lnTo>
                  <a:lnTo>
                    <a:pt x="781954" y="830262"/>
                  </a:lnTo>
                  <a:lnTo>
                    <a:pt x="740036" y="818800"/>
                  </a:lnTo>
                  <a:lnTo>
                    <a:pt x="701881" y="802767"/>
                  </a:lnTo>
                  <a:lnTo>
                    <a:pt x="668297" y="782542"/>
                  </a:lnTo>
                  <a:lnTo>
                    <a:pt x="640095" y="758507"/>
                  </a:lnTo>
                  <a:lnTo>
                    <a:pt x="591440" y="774613"/>
                  </a:lnTo>
                  <a:lnTo>
                    <a:pt x="540823" y="784285"/>
                  </a:lnTo>
                  <a:lnTo>
                    <a:pt x="489402" y="787722"/>
                  </a:lnTo>
                  <a:lnTo>
                    <a:pt x="438340" y="785122"/>
                  </a:lnTo>
                  <a:lnTo>
                    <a:pt x="388794" y="776685"/>
                  </a:lnTo>
                  <a:lnTo>
                    <a:pt x="341927" y="762609"/>
                  </a:lnTo>
                  <a:lnTo>
                    <a:pt x="298898" y="743092"/>
                  </a:lnTo>
                  <a:lnTo>
                    <a:pt x="260868" y="718332"/>
                  </a:lnTo>
                  <a:lnTo>
                    <a:pt x="228996" y="688530"/>
                  </a:lnTo>
                  <a:lnTo>
                    <a:pt x="225821" y="684847"/>
                  </a:lnTo>
                  <a:lnTo>
                    <a:pt x="171687" y="683249"/>
                  </a:lnTo>
                  <a:lnTo>
                    <a:pt x="122750" y="670721"/>
                  </a:lnTo>
                  <a:lnTo>
                    <a:pt x="82100" y="648920"/>
                  </a:lnTo>
                  <a:lnTo>
                    <a:pt x="52829" y="619506"/>
                  </a:lnTo>
                  <a:lnTo>
                    <a:pt x="38026" y="584136"/>
                  </a:lnTo>
                  <a:lnTo>
                    <a:pt x="37747" y="559127"/>
                  </a:lnTo>
                  <a:lnTo>
                    <a:pt x="45343" y="534939"/>
                  </a:lnTo>
                  <a:lnTo>
                    <a:pt x="60409" y="512395"/>
                  </a:lnTo>
                  <a:lnTo>
                    <a:pt x="82540" y="492315"/>
                  </a:lnTo>
                  <a:lnTo>
                    <a:pt x="40896" y="468838"/>
                  </a:lnTo>
                  <a:lnTo>
                    <a:pt x="13051" y="438705"/>
                  </a:lnTo>
                  <a:lnTo>
                    <a:pt x="0" y="404523"/>
                  </a:lnTo>
                  <a:lnTo>
                    <a:pt x="2735" y="368904"/>
                  </a:lnTo>
                  <a:lnTo>
                    <a:pt x="22253" y="334454"/>
                  </a:lnTo>
                  <a:lnTo>
                    <a:pt x="76499" y="295830"/>
                  </a:lnTo>
                  <a:lnTo>
                    <a:pt x="150510" y="278066"/>
                  </a:lnTo>
                  <a:lnTo>
                    <a:pt x="151907" y="275399"/>
                  </a:lnTo>
                  <a:close/>
                </a:path>
                <a:path w="2367279" h="837565">
                  <a:moveTo>
                    <a:pt x="2366914" y="626935"/>
                  </a:moveTo>
                  <a:lnTo>
                    <a:pt x="2365086" y="635978"/>
                  </a:lnTo>
                  <a:lnTo>
                    <a:pt x="2360104" y="643366"/>
                  </a:lnTo>
                  <a:lnTo>
                    <a:pt x="2352716" y="648348"/>
                  </a:lnTo>
                  <a:lnTo>
                    <a:pt x="2343673" y="650176"/>
                  </a:lnTo>
                  <a:lnTo>
                    <a:pt x="2334630" y="648348"/>
                  </a:lnTo>
                  <a:lnTo>
                    <a:pt x="2327242" y="643366"/>
                  </a:lnTo>
                  <a:lnTo>
                    <a:pt x="2322260" y="635978"/>
                  </a:lnTo>
                  <a:lnTo>
                    <a:pt x="2320432" y="626935"/>
                  </a:lnTo>
                  <a:lnTo>
                    <a:pt x="2322260" y="617819"/>
                  </a:lnTo>
                  <a:lnTo>
                    <a:pt x="2327242" y="610393"/>
                  </a:lnTo>
                  <a:lnTo>
                    <a:pt x="2334630" y="605397"/>
                  </a:lnTo>
                  <a:lnTo>
                    <a:pt x="2343673" y="603567"/>
                  </a:lnTo>
                  <a:lnTo>
                    <a:pt x="2352716" y="605397"/>
                  </a:lnTo>
                  <a:lnTo>
                    <a:pt x="2360104" y="610393"/>
                  </a:lnTo>
                  <a:lnTo>
                    <a:pt x="2365086" y="617819"/>
                  </a:lnTo>
                  <a:lnTo>
                    <a:pt x="2366914" y="6269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7608" y="777049"/>
              <a:ext cx="102616" cy="1026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0842" y="716851"/>
              <a:ext cx="149225" cy="14922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226820" y="274065"/>
              <a:ext cx="1538605" cy="713105"/>
            </a:xfrm>
            <a:custGeom>
              <a:avLst/>
              <a:gdLst/>
              <a:ahLst/>
              <a:cxnLst/>
              <a:rect l="l" t="t" r="r" b="b"/>
              <a:pathLst>
                <a:path w="1538605" h="713105">
                  <a:moveTo>
                    <a:pt x="98298" y="462406"/>
                  </a:moveTo>
                  <a:lnTo>
                    <a:pt x="72648" y="462468"/>
                  </a:lnTo>
                  <a:lnTo>
                    <a:pt x="47424" y="459851"/>
                  </a:lnTo>
                  <a:lnTo>
                    <a:pt x="23063" y="454638"/>
                  </a:lnTo>
                  <a:lnTo>
                    <a:pt x="0" y="446912"/>
                  </a:lnTo>
                </a:path>
                <a:path w="1538605" h="713105">
                  <a:moveTo>
                    <a:pt x="185039" y="631697"/>
                  </a:moveTo>
                  <a:lnTo>
                    <a:pt x="174543" y="634241"/>
                  </a:lnTo>
                  <a:lnTo>
                    <a:pt x="163845" y="636333"/>
                  </a:lnTo>
                  <a:lnTo>
                    <a:pt x="152981" y="637948"/>
                  </a:lnTo>
                  <a:lnTo>
                    <a:pt x="141986" y="639063"/>
                  </a:lnTo>
                </a:path>
                <a:path w="1538605" h="713105">
                  <a:moveTo>
                    <a:pt x="555625" y="712977"/>
                  </a:moveTo>
                  <a:lnTo>
                    <a:pt x="548147" y="704931"/>
                  </a:lnTo>
                  <a:lnTo>
                    <a:pt x="541337" y="696610"/>
                  </a:lnTo>
                  <a:lnTo>
                    <a:pt x="535193" y="688028"/>
                  </a:lnTo>
                  <a:lnTo>
                    <a:pt x="529717" y="679195"/>
                  </a:lnTo>
                </a:path>
                <a:path w="1538605" h="713105">
                  <a:moveTo>
                    <a:pt x="1034796" y="628776"/>
                  </a:moveTo>
                  <a:lnTo>
                    <a:pt x="1033295" y="638178"/>
                  </a:lnTo>
                  <a:lnTo>
                    <a:pt x="1031081" y="647509"/>
                  </a:lnTo>
                  <a:lnTo>
                    <a:pt x="1028152" y="656744"/>
                  </a:lnTo>
                  <a:lnTo>
                    <a:pt x="1024509" y="665860"/>
                  </a:lnTo>
                </a:path>
                <a:path w="1538605" h="713105">
                  <a:moveTo>
                    <a:pt x="1240536" y="399922"/>
                  </a:moveTo>
                  <a:lnTo>
                    <a:pt x="1293193" y="424160"/>
                  </a:lnTo>
                  <a:lnTo>
                    <a:pt x="1333087" y="456755"/>
                  </a:lnTo>
                  <a:lnTo>
                    <a:pt x="1358265" y="495542"/>
                  </a:lnTo>
                  <a:lnTo>
                    <a:pt x="1366774" y="538352"/>
                  </a:lnTo>
                </a:path>
                <a:path w="1538605" h="713105">
                  <a:moveTo>
                    <a:pt x="1538224" y="252475"/>
                  </a:moveTo>
                  <a:lnTo>
                    <a:pt x="1527504" y="267003"/>
                  </a:lnTo>
                  <a:lnTo>
                    <a:pt x="1514475" y="280590"/>
                  </a:lnTo>
                  <a:lnTo>
                    <a:pt x="1499254" y="293106"/>
                  </a:lnTo>
                  <a:lnTo>
                    <a:pt x="1481963" y="304418"/>
                  </a:lnTo>
                </a:path>
                <a:path w="1538605" h="713105">
                  <a:moveTo>
                    <a:pt x="1403350" y="59816"/>
                  </a:moveTo>
                  <a:lnTo>
                    <a:pt x="1405509" y="67944"/>
                  </a:lnTo>
                  <a:lnTo>
                    <a:pt x="1406525" y="76073"/>
                  </a:lnTo>
                  <a:lnTo>
                    <a:pt x="1406271" y="84327"/>
                  </a:lnTo>
                </a:path>
                <a:path w="1538605" h="713105">
                  <a:moveTo>
                    <a:pt x="1044575" y="31241"/>
                  </a:moveTo>
                  <a:lnTo>
                    <a:pt x="1050526" y="22913"/>
                  </a:lnTo>
                  <a:lnTo>
                    <a:pt x="1057322" y="14906"/>
                  </a:lnTo>
                  <a:lnTo>
                    <a:pt x="1064952" y="7256"/>
                  </a:lnTo>
                  <a:lnTo>
                    <a:pt x="1073404" y="0"/>
                  </a:lnTo>
                </a:path>
                <a:path w="1538605" h="713105">
                  <a:moveTo>
                    <a:pt x="775335" y="46100"/>
                  </a:moveTo>
                  <a:lnTo>
                    <a:pt x="777928" y="39179"/>
                  </a:lnTo>
                  <a:lnTo>
                    <a:pt x="781129" y="32353"/>
                  </a:lnTo>
                  <a:lnTo>
                    <a:pt x="784925" y="25669"/>
                  </a:lnTo>
                  <a:lnTo>
                    <a:pt x="789305" y="19176"/>
                  </a:lnTo>
                </a:path>
                <a:path w="1538605" h="713105">
                  <a:moveTo>
                    <a:pt x="459486" y="55244"/>
                  </a:moveTo>
                  <a:lnTo>
                    <a:pt x="472936" y="61029"/>
                  </a:lnTo>
                  <a:lnTo>
                    <a:pt x="485838" y="67325"/>
                  </a:lnTo>
                  <a:lnTo>
                    <a:pt x="498169" y="74122"/>
                  </a:lnTo>
                  <a:lnTo>
                    <a:pt x="509905" y="81406"/>
                  </a:lnTo>
                </a:path>
                <a:path w="1538605" h="713105">
                  <a:moveTo>
                    <a:pt x="76327" y="260857"/>
                  </a:moveTo>
                  <a:lnTo>
                    <a:pt x="73546" y="254069"/>
                  </a:lnTo>
                  <a:lnTo>
                    <a:pt x="71135" y="247221"/>
                  </a:lnTo>
                  <a:lnTo>
                    <a:pt x="69129" y="240301"/>
                  </a:lnTo>
                  <a:lnTo>
                    <a:pt x="67564" y="2332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483867" y="382270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3.</a:t>
            </a:r>
            <a:r>
              <a:rPr sz="1800" b="0" spc="-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439526" y="5409400"/>
            <a:ext cx="4968240" cy="1229360"/>
            <a:chOff x="1439526" y="5409400"/>
            <a:chExt cx="4968240" cy="1229360"/>
          </a:xfrm>
        </p:grpSpPr>
        <p:sp>
          <p:nvSpPr>
            <p:cNvPr id="73" name="object 73"/>
            <p:cNvSpPr/>
            <p:nvPr/>
          </p:nvSpPr>
          <p:spPr>
            <a:xfrm>
              <a:off x="1444288" y="5414163"/>
              <a:ext cx="4958715" cy="1219835"/>
            </a:xfrm>
            <a:custGeom>
              <a:avLst/>
              <a:gdLst/>
              <a:ahLst/>
              <a:cxnLst/>
              <a:rect l="l" t="t" r="r" b="b"/>
              <a:pathLst>
                <a:path w="4958715" h="1219834">
                  <a:moveTo>
                    <a:pt x="3029748" y="0"/>
                  </a:moveTo>
                  <a:lnTo>
                    <a:pt x="2974541" y="907"/>
                  </a:lnTo>
                  <a:lnTo>
                    <a:pt x="2920223" y="3827"/>
                  </a:lnTo>
                  <a:lnTo>
                    <a:pt x="2867297" y="8704"/>
                  </a:lnTo>
                  <a:lnTo>
                    <a:pt x="2816269" y="15483"/>
                  </a:lnTo>
                  <a:lnTo>
                    <a:pt x="2767642" y="24107"/>
                  </a:lnTo>
                  <a:lnTo>
                    <a:pt x="2721921" y="34519"/>
                  </a:lnTo>
                  <a:lnTo>
                    <a:pt x="2679610" y="46665"/>
                  </a:lnTo>
                  <a:lnTo>
                    <a:pt x="2641214" y="60487"/>
                  </a:lnTo>
                  <a:lnTo>
                    <a:pt x="2578182" y="92937"/>
                  </a:lnTo>
                  <a:lnTo>
                    <a:pt x="2545529" y="82888"/>
                  </a:lnTo>
                  <a:lnTo>
                    <a:pt x="2474365" y="65362"/>
                  </a:lnTo>
                  <a:lnTo>
                    <a:pt x="2436069" y="57885"/>
                  </a:lnTo>
                  <a:lnTo>
                    <a:pt x="2382756" y="49456"/>
                  </a:lnTo>
                  <a:lnTo>
                    <a:pt x="2328295" y="42883"/>
                  </a:lnTo>
                  <a:lnTo>
                    <a:pt x="2273033" y="38129"/>
                  </a:lnTo>
                  <a:lnTo>
                    <a:pt x="2217315" y="35160"/>
                  </a:lnTo>
                  <a:lnTo>
                    <a:pt x="2161489" y="33939"/>
                  </a:lnTo>
                  <a:lnTo>
                    <a:pt x="2105901" y="34432"/>
                  </a:lnTo>
                  <a:lnTo>
                    <a:pt x="2050898" y="36604"/>
                  </a:lnTo>
                  <a:lnTo>
                    <a:pt x="1996827" y="40419"/>
                  </a:lnTo>
                  <a:lnTo>
                    <a:pt x="1944033" y="45841"/>
                  </a:lnTo>
                  <a:lnTo>
                    <a:pt x="1892865" y="52835"/>
                  </a:lnTo>
                  <a:lnTo>
                    <a:pt x="1843668" y="61366"/>
                  </a:lnTo>
                  <a:lnTo>
                    <a:pt x="1796789" y="71399"/>
                  </a:lnTo>
                  <a:lnTo>
                    <a:pt x="1752575" y="82898"/>
                  </a:lnTo>
                  <a:lnTo>
                    <a:pt x="1711372" y="95828"/>
                  </a:lnTo>
                  <a:lnTo>
                    <a:pt x="1673527" y="110153"/>
                  </a:lnTo>
                  <a:lnTo>
                    <a:pt x="1609299" y="142848"/>
                  </a:lnTo>
                  <a:lnTo>
                    <a:pt x="1563698" y="134578"/>
                  </a:lnTo>
                  <a:lnTo>
                    <a:pt x="1516770" y="127379"/>
                  </a:lnTo>
                  <a:lnTo>
                    <a:pt x="1468680" y="121259"/>
                  </a:lnTo>
                  <a:lnTo>
                    <a:pt x="1419595" y="116231"/>
                  </a:lnTo>
                  <a:lnTo>
                    <a:pt x="1369681" y="112305"/>
                  </a:lnTo>
                  <a:lnTo>
                    <a:pt x="1319105" y="109491"/>
                  </a:lnTo>
                  <a:lnTo>
                    <a:pt x="1268031" y="107800"/>
                  </a:lnTo>
                  <a:lnTo>
                    <a:pt x="1216627" y="107244"/>
                  </a:lnTo>
                  <a:lnTo>
                    <a:pt x="1165058" y="107831"/>
                  </a:lnTo>
                  <a:lnTo>
                    <a:pt x="1113491" y="109574"/>
                  </a:lnTo>
                  <a:lnTo>
                    <a:pt x="1044092" y="113825"/>
                  </a:lnTo>
                  <a:lnTo>
                    <a:pt x="977278" y="120033"/>
                  </a:lnTo>
                  <a:lnTo>
                    <a:pt x="913281" y="128095"/>
                  </a:lnTo>
                  <a:lnTo>
                    <a:pt x="852336" y="137908"/>
                  </a:lnTo>
                  <a:lnTo>
                    <a:pt x="794677" y="149369"/>
                  </a:lnTo>
                  <a:lnTo>
                    <a:pt x="740539" y="162376"/>
                  </a:lnTo>
                  <a:lnTo>
                    <a:pt x="690154" y="176825"/>
                  </a:lnTo>
                  <a:lnTo>
                    <a:pt x="643759" y="192614"/>
                  </a:lnTo>
                  <a:lnTo>
                    <a:pt x="601585" y="209641"/>
                  </a:lnTo>
                  <a:lnTo>
                    <a:pt x="563869" y="227801"/>
                  </a:lnTo>
                  <a:lnTo>
                    <a:pt x="530843" y="246994"/>
                  </a:lnTo>
                  <a:lnTo>
                    <a:pt x="479802" y="288061"/>
                  </a:lnTo>
                  <a:lnTo>
                    <a:pt x="450333" y="332021"/>
                  </a:lnTo>
                  <a:lnTo>
                    <a:pt x="444274" y="354829"/>
                  </a:lnTo>
                  <a:lnTo>
                    <a:pt x="444311" y="378051"/>
                  </a:lnTo>
                  <a:lnTo>
                    <a:pt x="450678" y="401585"/>
                  </a:lnTo>
                  <a:lnTo>
                    <a:pt x="446487" y="405383"/>
                  </a:lnTo>
                  <a:lnTo>
                    <a:pt x="388177" y="408594"/>
                  </a:lnTo>
                  <a:lnTo>
                    <a:pt x="331982" y="414040"/>
                  </a:lnTo>
                  <a:lnTo>
                    <a:pt x="278410" y="421611"/>
                  </a:lnTo>
                  <a:lnTo>
                    <a:pt x="227967" y="431197"/>
                  </a:lnTo>
                  <a:lnTo>
                    <a:pt x="181162" y="442689"/>
                  </a:lnTo>
                  <a:lnTo>
                    <a:pt x="138502" y="455976"/>
                  </a:lnTo>
                  <a:lnTo>
                    <a:pt x="100494" y="470950"/>
                  </a:lnTo>
                  <a:lnTo>
                    <a:pt x="32464" y="512094"/>
                  </a:lnTo>
                  <a:lnTo>
                    <a:pt x="0" y="563499"/>
                  </a:lnTo>
                  <a:lnTo>
                    <a:pt x="1984" y="589365"/>
                  </a:lnTo>
                  <a:lnTo>
                    <a:pt x="40552" y="639059"/>
                  </a:lnTo>
                  <a:lnTo>
                    <a:pt x="76403" y="661942"/>
                  </a:lnTo>
                  <a:lnTo>
                    <a:pt x="122810" y="682887"/>
                  </a:lnTo>
                  <a:lnTo>
                    <a:pt x="179407" y="701419"/>
                  </a:lnTo>
                  <a:lnTo>
                    <a:pt x="245827" y="717066"/>
                  </a:lnTo>
                  <a:lnTo>
                    <a:pt x="180424" y="746216"/>
                  </a:lnTo>
                  <a:lnTo>
                    <a:pt x="135892" y="779015"/>
                  </a:lnTo>
                  <a:lnTo>
                    <a:pt x="113435" y="814241"/>
                  </a:lnTo>
                  <a:lnTo>
                    <a:pt x="114255" y="850670"/>
                  </a:lnTo>
                  <a:lnTo>
                    <a:pt x="147515" y="894069"/>
                  </a:lnTo>
                  <a:lnTo>
                    <a:pt x="211513" y="931731"/>
                  </a:lnTo>
                  <a:lnTo>
                    <a:pt x="253386" y="947974"/>
                  </a:lnTo>
                  <a:lnTo>
                    <a:pt x="300961" y="962259"/>
                  </a:lnTo>
                  <a:lnTo>
                    <a:pt x="353575" y="974411"/>
                  </a:lnTo>
                  <a:lnTo>
                    <a:pt x="410569" y="984256"/>
                  </a:lnTo>
                  <a:lnTo>
                    <a:pt x="471281" y="991620"/>
                  </a:lnTo>
                  <a:lnTo>
                    <a:pt x="535051" y="996327"/>
                  </a:lnTo>
                  <a:lnTo>
                    <a:pt x="601217" y="998204"/>
                  </a:lnTo>
                  <a:lnTo>
                    <a:pt x="669118" y="997076"/>
                  </a:lnTo>
                  <a:lnTo>
                    <a:pt x="675214" y="1000657"/>
                  </a:lnTo>
                  <a:lnTo>
                    <a:pt x="709984" y="1018876"/>
                  </a:lnTo>
                  <a:lnTo>
                    <a:pt x="780944" y="1048961"/>
                  </a:lnTo>
                  <a:lnTo>
                    <a:pt x="819989" y="1062578"/>
                  </a:lnTo>
                  <a:lnTo>
                    <a:pt x="861196" y="1075226"/>
                  </a:lnTo>
                  <a:lnTo>
                    <a:pt x="904405" y="1086892"/>
                  </a:lnTo>
                  <a:lnTo>
                    <a:pt x="949457" y="1097562"/>
                  </a:lnTo>
                  <a:lnTo>
                    <a:pt x="996192" y="1107224"/>
                  </a:lnTo>
                  <a:lnTo>
                    <a:pt x="1044449" y="1115864"/>
                  </a:lnTo>
                  <a:lnTo>
                    <a:pt x="1094069" y="1123469"/>
                  </a:lnTo>
                  <a:lnTo>
                    <a:pt x="1144891" y="1130024"/>
                  </a:lnTo>
                  <a:lnTo>
                    <a:pt x="1196755" y="1135517"/>
                  </a:lnTo>
                  <a:lnTo>
                    <a:pt x="1249502" y="1139935"/>
                  </a:lnTo>
                  <a:lnTo>
                    <a:pt x="1302971" y="1143263"/>
                  </a:lnTo>
                  <a:lnTo>
                    <a:pt x="1357001" y="1145489"/>
                  </a:lnTo>
                  <a:lnTo>
                    <a:pt x="1411435" y="1146599"/>
                  </a:lnTo>
                  <a:lnTo>
                    <a:pt x="1466110" y="1146580"/>
                  </a:lnTo>
                  <a:lnTo>
                    <a:pt x="1520867" y="1145418"/>
                  </a:lnTo>
                  <a:lnTo>
                    <a:pt x="1575546" y="1143100"/>
                  </a:lnTo>
                  <a:lnTo>
                    <a:pt x="1629986" y="1139612"/>
                  </a:lnTo>
                  <a:lnTo>
                    <a:pt x="1684029" y="1134942"/>
                  </a:lnTo>
                  <a:lnTo>
                    <a:pt x="1737514" y="1129075"/>
                  </a:lnTo>
                  <a:lnTo>
                    <a:pt x="1790280" y="1121998"/>
                  </a:lnTo>
                  <a:lnTo>
                    <a:pt x="1842167" y="1113698"/>
                  </a:lnTo>
                  <a:lnTo>
                    <a:pt x="1893017" y="1104162"/>
                  </a:lnTo>
                  <a:lnTo>
                    <a:pt x="1927973" y="1120346"/>
                  </a:lnTo>
                  <a:lnTo>
                    <a:pt x="1966323" y="1135504"/>
                  </a:lnTo>
                  <a:lnTo>
                    <a:pt x="2007858" y="1149585"/>
                  </a:lnTo>
                  <a:lnTo>
                    <a:pt x="2052368" y="1162536"/>
                  </a:lnTo>
                  <a:lnTo>
                    <a:pt x="2099646" y="1174306"/>
                  </a:lnTo>
                  <a:lnTo>
                    <a:pt x="2149481" y="1184842"/>
                  </a:lnTo>
                  <a:lnTo>
                    <a:pt x="2201666" y="1194093"/>
                  </a:lnTo>
                  <a:lnTo>
                    <a:pt x="2255989" y="1202006"/>
                  </a:lnTo>
                  <a:lnTo>
                    <a:pt x="2312244" y="1208531"/>
                  </a:lnTo>
                  <a:lnTo>
                    <a:pt x="2373754" y="1213888"/>
                  </a:lnTo>
                  <a:lnTo>
                    <a:pt x="2435360" y="1217499"/>
                  </a:lnTo>
                  <a:lnTo>
                    <a:pt x="2496815" y="1219411"/>
                  </a:lnTo>
                  <a:lnTo>
                    <a:pt x="2557869" y="1219666"/>
                  </a:lnTo>
                  <a:lnTo>
                    <a:pt x="2618274" y="1218310"/>
                  </a:lnTo>
                  <a:lnTo>
                    <a:pt x="2677782" y="1215387"/>
                  </a:lnTo>
                  <a:lnTo>
                    <a:pt x="2736144" y="1210942"/>
                  </a:lnTo>
                  <a:lnTo>
                    <a:pt x="2793112" y="1205021"/>
                  </a:lnTo>
                  <a:lnTo>
                    <a:pt x="2848438" y="1197666"/>
                  </a:lnTo>
                  <a:lnTo>
                    <a:pt x="2901873" y="1188923"/>
                  </a:lnTo>
                  <a:lnTo>
                    <a:pt x="2953168" y="1178838"/>
                  </a:lnTo>
                  <a:lnTo>
                    <a:pt x="3002076" y="1167453"/>
                  </a:lnTo>
                  <a:lnTo>
                    <a:pt x="3048348" y="1154815"/>
                  </a:lnTo>
                  <a:lnTo>
                    <a:pt x="3091735" y="1140967"/>
                  </a:lnTo>
                  <a:lnTo>
                    <a:pt x="3131989" y="1125954"/>
                  </a:lnTo>
                  <a:lnTo>
                    <a:pt x="3168862" y="1109822"/>
                  </a:lnTo>
                  <a:lnTo>
                    <a:pt x="3231469" y="1074375"/>
                  </a:lnTo>
                  <a:lnTo>
                    <a:pt x="3277571" y="1034985"/>
                  </a:lnTo>
                  <a:lnTo>
                    <a:pt x="3322980" y="1043667"/>
                  </a:lnTo>
                  <a:lnTo>
                    <a:pt x="3370115" y="1051096"/>
                  </a:lnTo>
                  <a:lnTo>
                    <a:pt x="3418743" y="1057249"/>
                  </a:lnTo>
                  <a:lnTo>
                    <a:pt x="3468631" y="1062105"/>
                  </a:lnTo>
                  <a:lnTo>
                    <a:pt x="3519545" y="1065641"/>
                  </a:lnTo>
                  <a:lnTo>
                    <a:pt x="3571252" y="1067835"/>
                  </a:lnTo>
                  <a:lnTo>
                    <a:pt x="3623519" y="1068666"/>
                  </a:lnTo>
                  <a:lnTo>
                    <a:pt x="3691354" y="1067703"/>
                  </a:lnTo>
                  <a:lnTo>
                    <a:pt x="3757284" y="1064516"/>
                  </a:lnTo>
                  <a:lnTo>
                    <a:pt x="3820973" y="1059217"/>
                  </a:lnTo>
                  <a:lnTo>
                    <a:pt x="3882085" y="1051916"/>
                  </a:lnTo>
                  <a:lnTo>
                    <a:pt x="3940283" y="1042723"/>
                  </a:lnTo>
                  <a:lnTo>
                    <a:pt x="3995233" y="1031750"/>
                  </a:lnTo>
                  <a:lnTo>
                    <a:pt x="4046596" y="1019106"/>
                  </a:lnTo>
                  <a:lnTo>
                    <a:pt x="4094038" y="1004904"/>
                  </a:lnTo>
                  <a:lnTo>
                    <a:pt x="4137222" y="989252"/>
                  </a:lnTo>
                  <a:lnTo>
                    <a:pt x="4175811" y="972263"/>
                  </a:lnTo>
                  <a:lnTo>
                    <a:pt x="4209470" y="954047"/>
                  </a:lnTo>
                  <a:lnTo>
                    <a:pt x="4260654" y="914377"/>
                  </a:lnTo>
                  <a:lnTo>
                    <a:pt x="4288081" y="871126"/>
                  </a:lnTo>
                  <a:lnTo>
                    <a:pt x="4292047" y="848435"/>
                  </a:lnTo>
                  <a:lnTo>
                    <a:pt x="4348236" y="845032"/>
                  </a:lnTo>
                  <a:lnTo>
                    <a:pt x="4403344" y="840274"/>
                  </a:lnTo>
                  <a:lnTo>
                    <a:pt x="4457159" y="834192"/>
                  </a:lnTo>
                  <a:lnTo>
                    <a:pt x="4509469" y="826814"/>
                  </a:lnTo>
                  <a:lnTo>
                    <a:pt x="4560065" y="818170"/>
                  </a:lnTo>
                  <a:lnTo>
                    <a:pt x="4608734" y="808290"/>
                  </a:lnTo>
                  <a:lnTo>
                    <a:pt x="4655267" y="797203"/>
                  </a:lnTo>
                  <a:lnTo>
                    <a:pt x="4715810" y="779933"/>
                  </a:lnTo>
                  <a:lnTo>
                    <a:pt x="4769805" y="761070"/>
                  </a:lnTo>
                  <a:lnTo>
                    <a:pt x="4817180" y="740796"/>
                  </a:lnTo>
                  <a:lnTo>
                    <a:pt x="4857863" y="719295"/>
                  </a:lnTo>
                  <a:lnTo>
                    <a:pt x="4891784" y="696750"/>
                  </a:lnTo>
                  <a:lnTo>
                    <a:pt x="4939052" y="649264"/>
                  </a:lnTo>
                  <a:lnTo>
                    <a:pt x="4958412" y="599805"/>
                  </a:lnTo>
                  <a:lnTo>
                    <a:pt x="4957447" y="574794"/>
                  </a:lnTo>
                  <a:lnTo>
                    <a:pt x="4933873" y="525126"/>
                  </a:lnTo>
                  <a:lnTo>
                    <a:pt x="4880962" y="477154"/>
                  </a:lnTo>
                  <a:lnTo>
                    <a:pt x="4843326" y="454262"/>
                  </a:lnTo>
                  <a:lnTo>
                    <a:pt x="4798142" y="432345"/>
                  </a:lnTo>
                  <a:lnTo>
                    <a:pt x="4806168" y="425728"/>
                  </a:lnTo>
                  <a:lnTo>
                    <a:pt x="4840856" y="381922"/>
                  </a:lnTo>
                  <a:lnTo>
                    <a:pt x="4847350" y="358545"/>
                  </a:lnTo>
                  <a:lnTo>
                    <a:pt x="4845886" y="335442"/>
                  </a:lnTo>
                  <a:lnTo>
                    <a:pt x="4820373" y="290810"/>
                  </a:lnTo>
                  <a:lnTo>
                    <a:pt x="4766900" y="249539"/>
                  </a:lnTo>
                  <a:lnTo>
                    <a:pt x="4730484" y="230637"/>
                  </a:lnTo>
                  <a:lnTo>
                    <a:pt x="4688047" y="213141"/>
                  </a:lnTo>
                  <a:lnTo>
                    <a:pt x="4639910" y="197242"/>
                  </a:lnTo>
                  <a:lnTo>
                    <a:pt x="4586396" y="183128"/>
                  </a:lnTo>
                  <a:lnTo>
                    <a:pt x="4527829" y="170989"/>
                  </a:lnTo>
                  <a:lnTo>
                    <a:pt x="4464530" y="161013"/>
                  </a:lnTo>
                  <a:lnTo>
                    <a:pt x="4396822" y="153389"/>
                  </a:lnTo>
                  <a:lnTo>
                    <a:pt x="4371614" y="122344"/>
                  </a:lnTo>
                  <a:lnTo>
                    <a:pt x="4331179" y="93429"/>
                  </a:lnTo>
                  <a:lnTo>
                    <a:pt x="4276574" y="67253"/>
                  </a:lnTo>
                  <a:lnTo>
                    <a:pt x="4208862" y="44423"/>
                  </a:lnTo>
                  <a:lnTo>
                    <a:pt x="4163554" y="32859"/>
                  </a:lnTo>
                  <a:lnTo>
                    <a:pt x="4115906" y="23067"/>
                  </a:lnTo>
                  <a:lnTo>
                    <a:pt x="4066311" y="15036"/>
                  </a:lnTo>
                  <a:lnTo>
                    <a:pt x="4015165" y="8756"/>
                  </a:lnTo>
                  <a:lnTo>
                    <a:pt x="3962861" y="4216"/>
                  </a:lnTo>
                  <a:lnTo>
                    <a:pt x="3909795" y="1404"/>
                  </a:lnTo>
                  <a:lnTo>
                    <a:pt x="3856361" y="311"/>
                  </a:lnTo>
                  <a:lnTo>
                    <a:pt x="3802954" y="926"/>
                  </a:lnTo>
                  <a:lnTo>
                    <a:pt x="3749968" y="3237"/>
                  </a:lnTo>
                  <a:lnTo>
                    <a:pt x="3697797" y="7234"/>
                  </a:lnTo>
                  <a:lnTo>
                    <a:pt x="3646837" y="12905"/>
                  </a:lnTo>
                  <a:lnTo>
                    <a:pt x="3597482" y="20242"/>
                  </a:lnTo>
                  <a:lnTo>
                    <a:pt x="3550126" y="29231"/>
                  </a:lnTo>
                  <a:lnTo>
                    <a:pt x="3505164" y="39864"/>
                  </a:lnTo>
                  <a:lnTo>
                    <a:pt x="3462991" y="52128"/>
                  </a:lnTo>
                  <a:lnTo>
                    <a:pt x="3424002" y="66013"/>
                  </a:lnTo>
                  <a:lnTo>
                    <a:pt x="3386733" y="51488"/>
                  </a:lnTo>
                  <a:lnTo>
                    <a:pt x="3344928" y="38486"/>
                  </a:lnTo>
                  <a:lnTo>
                    <a:pt x="3299004" y="27151"/>
                  </a:lnTo>
                  <a:lnTo>
                    <a:pt x="3249377" y="17626"/>
                  </a:lnTo>
                  <a:lnTo>
                    <a:pt x="3195658" y="9919"/>
                  </a:lnTo>
                  <a:lnTo>
                    <a:pt x="3140811" y="4450"/>
                  </a:lnTo>
                  <a:lnTo>
                    <a:pt x="3085340" y="1162"/>
                  </a:lnTo>
                  <a:lnTo>
                    <a:pt x="30297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7468" y="6273291"/>
              <a:ext cx="67690" cy="6772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69516" y="6262103"/>
              <a:ext cx="357758" cy="20440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444288" y="5414163"/>
              <a:ext cx="4958715" cy="1219835"/>
            </a:xfrm>
            <a:custGeom>
              <a:avLst/>
              <a:gdLst/>
              <a:ahLst/>
              <a:cxnLst/>
              <a:rect l="l" t="t" r="r" b="b"/>
              <a:pathLst>
                <a:path w="4958715" h="1219834">
                  <a:moveTo>
                    <a:pt x="450678" y="401585"/>
                  </a:moveTo>
                  <a:lnTo>
                    <a:pt x="444311" y="378051"/>
                  </a:lnTo>
                  <a:lnTo>
                    <a:pt x="444274" y="354829"/>
                  </a:lnTo>
                  <a:lnTo>
                    <a:pt x="450333" y="332021"/>
                  </a:lnTo>
                  <a:lnTo>
                    <a:pt x="479802" y="288061"/>
                  </a:lnTo>
                  <a:lnTo>
                    <a:pt x="530843" y="246994"/>
                  </a:lnTo>
                  <a:lnTo>
                    <a:pt x="563869" y="227801"/>
                  </a:lnTo>
                  <a:lnTo>
                    <a:pt x="601585" y="209641"/>
                  </a:lnTo>
                  <a:lnTo>
                    <a:pt x="643759" y="192614"/>
                  </a:lnTo>
                  <a:lnTo>
                    <a:pt x="690154" y="176825"/>
                  </a:lnTo>
                  <a:lnTo>
                    <a:pt x="740539" y="162376"/>
                  </a:lnTo>
                  <a:lnTo>
                    <a:pt x="794677" y="149369"/>
                  </a:lnTo>
                  <a:lnTo>
                    <a:pt x="852336" y="137908"/>
                  </a:lnTo>
                  <a:lnTo>
                    <a:pt x="913281" y="128095"/>
                  </a:lnTo>
                  <a:lnTo>
                    <a:pt x="977278" y="120033"/>
                  </a:lnTo>
                  <a:lnTo>
                    <a:pt x="1044092" y="113825"/>
                  </a:lnTo>
                  <a:lnTo>
                    <a:pt x="1113491" y="109574"/>
                  </a:lnTo>
                  <a:lnTo>
                    <a:pt x="1165058" y="107831"/>
                  </a:lnTo>
                  <a:lnTo>
                    <a:pt x="1216627" y="107244"/>
                  </a:lnTo>
                  <a:lnTo>
                    <a:pt x="1268031" y="107800"/>
                  </a:lnTo>
                  <a:lnTo>
                    <a:pt x="1319105" y="109491"/>
                  </a:lnTo>
                  <a:lnTo>
                    <a:pt x="1369681" y="112305"/>
                  </a:lnTo>
                  <a:lnTo>
                    <a:pt x="1419595" y="116231"/>
                  </a:lnTo>
                  <a:lnTo>
                    <a:pt x="1468680" y="121259"/>
                  </a:lnTo>
                  <a:lnTo>
                    <a:pt x="1516770" y="127379"/>
                  </a:lnTo>
                  <a:lnTo>
                    <a:pt x="1563698" y="134578"/>
                  </a:lnTo>
                  <a:lnTo>
                    <a:pt x="1609299" y="142848"/>
                  </a:lnTo>
                  <a:lnTo>
                    <a:pt x="1639387" y="125838"/>
                  </a:lnTo>
                  <a:lnTo>
                    <a:pt x="1711372" y="95828"/>
                  </a:lnTo>
                  <a:lnTo>
                    <a:pt x="1752575" y="82898"/>
                  </a:lnTo>
                  <a:lnTo>
                    <a:pt x="1796789" y="71399"/>
                  </a:lnTo>
                  <a:lnTo>
                    <a:pt x="1843668" y="61366"/>
                  </a:lnTo>
                  <a:lnTo>
                    <a:pt x="1892865" y="52835"/>
                  </a:lnTo>
                  <a:lnTo>
                    <a:pt x="1944033" y="45841"/>
                  </a:lnTo>
                  <a:lnTo>
                    <a:pt x="1996827" y="40419"/>
                  </a:lnTo>
                  <a:lnTo>
                    <a:pt x="2050898" y="36604"/>
                  </a:lnTo>
                  <a:lnTo>
                    <a:pt x="2105901" y="34432"/>
                  </a:lnTo>
                  <a:lnTo>
                    <a:pt x="2161489" y="33939"/>
                  </a:lnTo>
                  <a:lnTo>
                    <a:pt x="2217315" y="35160"/>
                  </a:lnTo>
                  <a:lnTo>
                    <a:pt x="2273033" y="38129"/>
                  </a:lnTo>
                  <a:lnTo>
                    <a:pt x="2328295" y="42883"/>
                  </a:lnTo>
                  <a:lnTo>
                    <a:pt x="2382756" y="49456"/>
                  </a:lnTo>
                  <a:lnTo>
                    <a:pt x="2436069" y="57885"/>
                  </a:lnTo>
                  <a:lnTo>
                    <a:pt x="2474365" y="65362"/>
                  </a:lnTo>
                  <a:lnTo>
                    <a:pt x="2545529" y="82888"/>
                  </a:lnTo>
                  <a:lnTo>
                    <a:pt x="2578182" y="92937"/>
                  </a:lnTo>
                  <a:lnTo>
                    <a:pt x="2607236" y="75930"/>
                  </a:lnTo>
                  <a:lnTo>
                    <a:pt x="2679610" y="46665"/>
                  </a:lnTo>
                  <a:lnTo>
                    <a:pt x="2721921" y="34519"/>
                  </a:lnTo>
                  <a:lnTo>
                    <a:pt x="2767642" y="24107"/>
                  </a:lnTo>
                  <a:lnTo>
                    <a:pt x="2816269" y="15483"/>
                  </a:lnTo>
                  <a:lnTo>
                    <a:pt x="2867297" y="8704"/>
                  </a:lnTo>
                  <a:lnTo>
                    <a:pt x="2920223" y="3827"/>
                  </a:lnTo>
                  <a:lnTo>
                    <a:pt x="2974541" y="907"/>
                  </a:lnTo>
                  <a:lnTo>
                    <a:pt x="3029748" y="0"/>
                  </a:lnTo>
                  <a:lnTo>
                    <a:pt x="3085340" y="1162"/>
                  </a:lnTo>
                  <a:lnTo>
                    <a:pt x="3140811" y="4450"/>
                  </a:lnTo>
                  <a:lnTo>
                    <a:pt x="3195658" y="9919"/>
                  </a:lnTo>
                  <a:lnTo>
                    <a:pt x="3249377" y="17626"/>
                  </a:lnTo>
                  <a:lnTo>
                    <a:pt x="3299004" y="27151"/>
                  </a:lnTo>
                  <a:lnTo>
                    <a:pt x="3344928" y="38486"/>
                  </a:lnTo>
                  <a:lnTo>
                    <a:pt x="3386733" y="51488"/>
                  </a:lnTo>
                  <a:lnTo>
                    <a:pt x="3424002" y="66013"/>
                  </a:lnTo>
                  <a:lnTo>
                    <a:pt x="3462991" y="52128"/>
                  </a:lnTo>
                  <a:lnTo>
                    <a:pt x="3505164" y="39864"/>
                  </a:lnTo>
                  <a:lnTo>
                    <a:pt x="3550126" y="29231"/>
                  </a:lnTo>
                  <a:lnTo>
                    <a:pt x="3597482" y="20242"/>
                  </a:lnTo>
                  <a:lnTo>
                    <a:pt x="3646837" y="12905"/>
                  </a:lnTo>
                  <a:lnTo>
                    <a:pt x="3697797" y="7234"/>
                  </a:lnTo>
                  <a:lnTo>
                    <a:pt x="3749968" y="3237"/>
                  </a:lnTo>
                  <a:lnTo>
                    <a:pt x="3802954" y="926"/>
                  </a:lnTo>
                  <a:lnTo>
                    <a:pt x="3856361" y="311"/>
                  </a:lnTo>
                  <a:lnTo>
                    <a:pt x="3909795" y="1404"/>
                  </a:lnTo>
                  <a:lnTo>
                    <a:pt x="3962861" y="4216"/>
                  </a:lnTo>
                  <a:lnTo>
                    <a:pt x="4015165" y="8756"/>
                  </a:lnTo>
                  <a:lnTo>
                    <a:pt x="4066311" y="15036"/>
                  </a:lnTo>
                  <a:lnTo>
                    <a:pt x="4115906" y="23067"/>
                  </a:lnTo>
                  <a:lnTo>
                    <a:pt x="4163554" y="32859"/>
                  </a:lnTo>
                  <a:lnTo>
                    <a:pt x="4208862" y="44423"/>
                  </a:lnTo>
                  <a:lnTo>
                    <a:pt x="4276574" y="67253"/>
                  </a:lnTo>
                  <a:lnTo>
                    <a:pt x="4331179" y="93429"/>
                  </a:lnTo>
                  <a:lnTo>
                    <a:pt x="4371614" y="122344"/>
                  </a:lnTo>
                  <a:lnTo>
                    <a:pt x="4396822" y="153389"/>
                  </a:lnTo>
                  <a:lnTo>
                    <a:pt x="4464530" y="161013"/>
                  </a:lnTo>
                  <a:lnTo>
                    <a:pt x="4527829" y="170989"/>
                  </a:lnTo>
                  <a:lnTo>
                    <a:pt x="4586396" y="183128"/>
                  </a:lnTo>
                  <a:lnTo>
                    <a:pt x="4639910" y="197242"/>
                  </a:lnTo>
                  <a:lnTo>
                    <a:pt x="4688047" y="213141"/>
                  </a:lnTo>
                  <a:lnTo>
                    <a:pt x="4730484" y="230637"/>
                  </a:lnTo>
                  <a:lnTo>
                    <a:pt x="4766900" y="249539"/>
                  </a:lnTo>
                  <a:lnTo>
                    <a:pt x="4820373" y="290810"/>
                  </a:lnTo>
                  <a:lnTo>
                    <a:pt x="4845886" y="335442"/>
                  </a:lnTo>
                  <a:lnTo>
                    <a:pt x="4847350" y="358545"/>
                  </a:lnTo>
                  <a:lnTo>
                    <a:pt x="4840856" y="381922"/>
                  </a:lnTo>
                  <a:lnTo>
                    <a:pt x="4813493" y="419026"/>
                  </a:lnTo>
                  <a:lnTo>
                    <a:pt x="4798142" y="432345"/>
                  </a:lnTo>
                  <a:lnTo>
                    <a:pt x="4843326" y="454262"/>
                  </a:lnTo>
                  <a:lnTo>
                    <a:pt x="4880962" y="477154"/>
                  </a:lnTo>
                  <a:lnTo>
                    <a:pt x="4911120" y="500836"/>
                  </a:lnTo>
                  <a:lnTo>
                    <a:pt x="4949292" y="549840"/>
                  </a:lnTo>
                  <a:lnTo>
                    <a:pt x="4958412" y="599805"/>
                  </a:lnTo>
                  <a:lnTo>
                    <a:pt x="4952256" y="624689"/>
                  </a:lnTo>
                  <a:lnTo>
                    <a:pt x="4918871" y="673346"/>
                  </a:lnTo>
                  <a:lnTo>
                    <a:pt x="4857863" y="719295"/>
                  </a:lnTo>
                  <a:lnTo>
                    <a:pt x="4817180" y="740796"/>
                  </a:lnTo>
                  <a:lnTo>
                    <a:pt x="4769805" y="761070"/>
                  </a:lnTo>
                  <a:lnTo>
                    <a:pt x="4715810" y="779933"/>
                  </a:lnTo>
                  <a:lnTo>
                    <a:pt x="4655267" y="797203"/>
                  </a:lnTo>
                  <a:lnTo>
                    <a:pt x="4608734" y="808290"/>
                  </a:lnTo>
                  <a:lnTo>
                    <a:pt x="4560065" y="818170"/>
                  </a:lnTo>
                  <a:lnTo>
                    <a:pt x="4509469" y="826814"/>
                  </a:lnTo>
                  <a:lnTo>
                    <a:pt x="4457159" y="834192"/>
                  </a:lnTo>
                  <a:lnTo>
                    <a:pt x="4403344" y="840274"/>
                  </a:lnTo>
                  <a:lnTo>
                    <a:pt x="4348236" y="845032"/>
                  </a:lnTo>
                  <a:lnTo>
                    <a:pt x="4292047" y="848435"/>
                  </a:lnTo>
                  <a:lnTo>
                    <a:pt x="4288081" y="871126"/>
                  </a:lnTo>
                  <a:lnTo>
                    <a:pt x="4260654" y="914377"/>
                  </a:lnTo>
                  <a:lnTo>
                    <a:pt x="4209470" y="954047"/>
                  </a:lnTo>
                  <a:lnTo>
                    <a:pt x="4175811" y="972263"/>
                  </a:lnTo>
                  <a:lnTo>
                    <a:pt x="4137222" y="989252"/>
                  </a:lnTo>
                  <a:lnTo>
                    <a:pt x="4094038" y="1004904"/>
                  </a:lnTo>
                  <a:lnTo>
                    <a:pt x="4046596" y="1019106"/>
                  </a:lnTo>
                  <a:lnTo>
                    <a:pt x="3995233" y="1031750"/>
                  </a:lnTo>
                  <a:lnTo>
                    <a:pt x="3940283" y="1042723"/>
                  </a:lnTo>
                  <a:lnTo>
                    <a:pt x="3882085" y="1051916"/>
                  </a:lnTo>
                  <a:lnTo>
                    <a:pt x="3820973" y="1059217"/>
                  </a:lnTo>
                  <a:lnTo>
                    <a:pt x="3757284" y="1064516"/>
                  </a:lnTo>
                  <a:lnTo>
                    <a:pt x="3691354" y="1067703"/>
                  </a:lnTo>
                  <a:lnTo>
                    <a:pt x="3623519" y="1068666"/>
                  </a:lnTo>
                  <a:lnTo>
                    <a:pt x="3571252" y="1067835"/>
                  </a:lnTo>
                  <a:lnTo>
                    <a:pt x="3519545" y="1065641"/>
                  </a:lnTo>
                  <a:lnTo>
                    <a:pt x="3468631" y="1062105"/>
                  </a:lnTo>
                  <a:lnTo>
                    <a:pt x="3418743" y="1057249"/>
                  </a:lnTo>
                  <a:lnTo>
                    <a:pt x="3370115" y="1051096"/>
                  </a:lnTo>
                  <a:lnTo>
                    <a:pt x="3322980" y="1043667"/>
                  </a:lnTo>
                  <a:lnTo>
                    <a:pt x="3277571" y="1034985"/>
                  </a:lnTo>
                  <a:lnTo>
                    <a:pt x="3256708" y="1055151"/>
                  </a:lnTo>
                  <a:lnTo>
                    <a:pt x="3202105" y="1092614"/>
                  </a:lnTo>
                  <a:lnTo>
                    <a:pt x="3131989" y="1125954"/>
                  </a:lnTo>
                  <a:lnTo>
                    <a:pt x="3091735" y="1140967"/>
                  </a:lnTo>
                  <a:lnTo>
                    <a:pt x="3048348" y="1154815"/>
                  </a:lnTo>
                  <a:lnTo>
                    <a:pt x="3002076" y="1167453"/>
                  </a:lnTo>
                  <a:lnTo>
                    <a:pt x="2953168" y="1178838"/>
                  </a:lnTo>
                  <a:lnTo>
                    <a:pt x="2901873" y="1188923"/>
                  </a:lnTo>
                  <a:lnTo>
                    <a:pt x="2848438" y="1197666"/>
                  </a:lnTo>
                  <a:lnTo>
                    <a:pt x="2793112" y="1205021"/>
                  </a:lnTo>
                  <a:lnTo>
                    <a:pt x="2736144" y="1210942"/>
                  </a:lnTo>
                  <a:lnTo>
                    <a:pt x="2677782" y="1215387"/>
                  </a:lnTo>
                  <a:lnTo>
                    <a:pt x="2618274" y="1218310"/>
                  </a:lnTo>
                  <a:lnTo>
                    <a:pt x="2557869" y="1219666"/>
                  </a:lnTo>
                  <a:lnTo>
                    <a:pt x="2496815" y="1219411"/>
                  </a:lnTo>
                  <a:lnTo>
                    <a:pt x="2435360" y="1217499"/>
                  </a:lnTo>
                  <a:lnTo>
                    <a:pt x="2373754" y="1213888"/>
                  </a:lnTo>
                  <a:lnTo>
                    <a:pt x="2312244" y="1208531"/>
                  </a:lnTo>
                  <a:lnTo>
                    <a:pt x="2255989" y="1202006"/>
                  </a:lnTo>
                  <a:lnTo>
                    <a:pt x="2201666" y="1194093"/>
                  </a:lnTo>
                  <a:lnTo>
                    <a:pt x="2149481" y="1184842"/>
                  </a:lnTo>
                  <a:lnTo>
                    <a:pt x="2099646" y="1174306"/>
                  </a:lnTo>
                  <a:lnTo>
                    <a:pt x="2052368" y="1162536"/>
                  </a:lnTo>
                  <a:lnTo>
                    <a:pt x="2007858" y="1149585"/>
                  </a:lnTo>
                  <a:lnTo>
                    <a:pt x="1966323" y="1135504"/>
                  </a:lnTo>
                  <a:lnTo>
                    <a:pt x="1927973" y="1120346"/>
                  </a:lnTo>
                  <a:lnTo>
                    <a:pt x="1893017" y="1104162"/>
                  </a:lnTo>
                  <a:lnTo>
                    <a:pt x="1842167" y="1113698"/>
                  </a:lnTo>
                  <a:lnTo>
                    <a:pt x="1790280" y="1121998"/>
                  </a:lnTo>
                  <a:lnTo>
                    <a:pt x="1737514" y="1129075"/>
                  </a:lnTo>
                  <a:lnTo>
                    <a:pt x="1684029" y="1134942"/>
                  </a:lnTo>
                  <a:lnTo>
                    <a:pt x="1629986" y="1139612"/>
                  </a:lnTo>
                  <a:lnTo>
                    <a:pt x="1575546" y="1143100"/>
                  </a:lnTo>
                  <a:lnTo>
                    <a:pt x="1520867" y="1145418"/>
                  </a:lnTo>
                  <a:lnTo>
                    <a:pt x="1466110" y="1146580"/>
                  </a:lnTo>
                  <a:lnTo>
                    <a:pt x="1411435" y="1146599"/>
                  </a:lnTo>
                  <a:lnTo>
                    <a:pt x="1357001" y="1145489"/>
                  </a:lnTo>
                  <a:lnTo>
                    <a:pt x="1302971" y="1143263"/>
                  </a:lnTo>
                  <a:lnTo>
                    <a:pt x="1249502" y="1139935"/>
                  </a:lnTo>
                  <a:lnTo>
                    <a:pt x="1196755" y="1135517"/>
                  </a:lnTo>
                  <a:lnTo>
                    <a:pt x="1144891" y="1130024"/>
                  </a:lnTo>
                  <a:lnTo>
                    <a:pt x="1094069" y="1123469"/>
                  </a:lnTo>
                  <a:lnTo>
                    <a:pt x="1044449" y="1115864"/>
                  </a:lnTo>
                  <a:lnTo>
                    <a:pt x="996192" y="1107224"/>
                  </a:lnTo>
                  <a:lnTo>
                    <a:pt x="949457" y="1097562"/>
                  </a:lnTo>
                  <a:lnTo>
                    <a:pt x="904405" y="1086892"/>
                  </a:lnTo>
                  <a:lnTo>
                    <a:pt x="861196" y="1075226"/>
                  </a:lnTo>
                  <a:lnTo>
                    <a:pt x="819989" y="1062578"/>
                  </a:lnTo>
                  <a:lnTo>
                    <a:pt x="780944" y="1048961"/>
                  </a:lnTo>
                  <a:lnTo>
                    <a:pt x="744223" y="1034390"/>
                  </a:lnTo>
                  <a:lnTo>
                    <a:pt x="678389" y="1002435"/>
                  </a:lnTo>
                  <a:lnTo>
                    <a:pt x="669118" y="997076"/>
                  </a:lnTo>
                  <a:lnTo>
                    <a:pt x="601217" y="998204"/>
                  </a:lnTo>
                  <a:lnTo>
                    <a:pt x="535051" y="996327"/>
                  </a:lnTo>
                  <a:lnTo>
                    <a:pt x="471281" y="991620"/>
                  </a:lnTo>
                  <a:lnTo>
                    <a:pt x="410569" y="984256"/>
                  </a:lnTo>
                  <a:lnTo>
                    <a:pt x="353575" y="974411"/>
                  </a:lnTo>
                  <a:lnTo>
                    <a:pt x="300961" y="962259"/>
                  </a:lnTo>
                  <a:lnTo>
                    <a:pt x="253386" y="947974"/>
                  </a:lnTo>
                  <a:lnTo>
                    <a:pt x="211513" y="931731"/>
                  </a:lnTo>
                  <a:lnTo>
                    <a:pt x="176002" y="913704"/>
                  </a:lnTo>
                  <a:lnTo>
                    <a:pt x="126712" y="873000"/>
                  </a:lnTo>
                  <a:lnTo>
                    <a:pt x="113435" y="814241"/>
                  </a:lnTo>
                  <a:lnTo>
                    <a:pt x="135892" y="779015"/>
                  </a:lnTo>
                  <a:lnTo>
                    <a:pt x="180424" y="746216"/>
                  </a:lnTo>
                  <a:lnTo>
                    <a:pt x="245827" y="717066"/>
                  </a:lnTo>
                  <a:lnTo>
                    <a:pt x="179407" y="701419"/>
                  </a:lnTo>
                  <a:lnTo>
                    <a:pt x="122810" y="682887"/>
                  </a:lnTo>
                  <a:lnTo>
                    <a:pt x="76403" y="661942"/>
                  </a:lnTo>
                  <a:lnTo>
                    <a:pt x="40552" y="639059"/>
                  </a:lnTo>
                  <a:lnTo>
                    <a:pt x="1984" y="589365"/>
                  </a:lnTo>
                  <a:lnTo>
                    <a:pt x="0" y="563499"/>
                  </a:lnTo>
                  <a:lnTo>
                    <a:pt x="10037" y="537585"/>
                  </a:lnTo>
                  <a:lnTo>
                    <a:pt x="67646" y="487501"/>
                  </a:lnTo>
                  <a:lnTo>
                    <a:pt x="138502" y="455976"/>
                  </a:lnTo>
                  <a:lnTo>
                    <a:pt x="181162" y="442689"/>
                  </a:lnTo>
                  <a:lnTo>
                    <a:pt x="227967" y="431197"/>
                  </a:lnTo>
                  <a:lnTo>
                    <a:pt x="278410" y="421611"/>
                  </a:lnTo>
                  <a:lnTo>
                    <a:pt x="331982" y="414040"/>
                  </a:lnTo>
                  <a:lnTo>
                    <a:pt x="388177" y="408594"/>
                  </a:lnTo>
                  <a:lnTo>
                    <a:pt x="446487" y="405383"/>
                  </a:lnTo>
                  <a:lnTo>
                    <a:pt x="450678" y="4015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64753" y="6257340"/>
              <a:ext cx="455167" cy="21393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695450" y="5476240"/>
              <a:ext cx="4544695" cy="1037590"/>
            </a:xfrm>
            <a:custGeom>
              <a:avLst/>
              <a:gdLst/>
              <a:ahLst/>
              <a:cxnLst/>
              <a:rect l="l" t="t" r="r" b="b"/>
              <a:pathLst>
                <a:path w="4544695" h="1037590">
                  <a:moveTo>
                    <a:pt x="290449" y="672731"/>
                  </a:moveTo>
                  <a:lnTo>
                    <a:pt x="239838" y="673188"/>
                  </a:lnTo>
                  <a:lnTo>
                    <a:pt x="189606" y="671924"/>
                  </a:lnTo>
                  <a:lnTo>
                    <a:pt x="140128" y="668967"/>
                  </a:lnTo>
                  <a:lnTo>
                    <a:pt x="91783" y="664348"/>
                  </a:lnTo>
                  <a:lnTo>
                    <a:pt x="44948" y="658096"/>
                  </a:lnTo>
                  <a:lnTo>
                    <a:pt x="0" y="650240"/>
                  </a:lnTo>
                </a:path>
                <a:path w="4544695" h="1037590">
                  <a:moveTo>
                    <a:pt x="546607" y="918883"/>
                  </a:moveTo>
                  <a:lnTo>
                    <a:pt x="515745" y="922617"/>
                  </a:lnTo>
                  <a:lnTo>
                    <a:pt x="484203" y="925663"/>
                  </a:lnTo>
                  <a:lnTo>
                    <a:pt x="452114" y="928011"/>
                  </a:lnTo>
                  <a:lnTo>
                    <a:pt x="419607" y="929652"/>
                  </a:lnTo>
                </a:path>
                <a:path w="4544695" h="1037590">
                  <a:moveTo>
                    <a:pt x="1641602" y="1037170"/>
                  </a:moveTo>
                  <a:lnTo>
                    <a:pt x="1619563" y="1025421"/>
                  </a:lnTo>
                  <a:lnTo>
                    <a:pt x="1599406" y="1013301"/>
                  </a:lnTo>
                  <a:lnTo>
                    <a:pt x="1581201" y="1000837"/>
                  </a:lnTo>
                  <a:lnTo>
                    <a:pt x="1565021" y="988060"/>
                  </a:lnTo>
                </a:path>
                <a:path w="4544695" h="1037590">
                  <a:moveTo>
                    <a:pt x="3057398" y="914704"/>
                  </a:moveTo>
                  <a:lnTo>
                    <a:pt x="3052974" y="928366"/>
                  </a:lnTo>
                  <a:lnTo>
                    <a:pt x="3046396" y="941919"/>
                  </a:lnTo>
                  <a:lnTo>
                    <a:pt x="3037699" y="955336"/>
                  </a:lnTo>
                  <a:lnTo>
                    <a:pt x="3026917" y="968590"/>
                  </a:lnTo>
                </a:path>
                <a:path w="4544695" h="1037590">
                  <a:moveTo>
                    <a:pt x="3665347" y="581774"/>
                  </a:moveTo>
                  <a:lnTo>
                    <a:pt x="3731666" y="594206"/>
                  </a:lnTo>
                  <a:lnTo>
                    <a:pt x="3792528" y="608889"/>
                  </a:lnTo>
                  <a:lnTo>
                    <a:pt x="3847560" y="625622"/>
                  </a:lnTo>
                  <a:lnTo>
                    <a:pt x="3896387" y="644201"/>
                  </a:lnTo>
                  <a:lnTo>
                    <a:pt x="3938635" y="664425"/>
                  </a:lnTo>
                  <a:lnTo>
                    <a:pt x="3973929" y="686093"/>
                  </a:lnTo>
                  <a:lnTo>
                    <a:pt x="4022162" y="732951"/>
                  </a:lnTo>
                  <a:lnTo>
                    <a:pt x="4034351" y="757736"/>
                  </a:lnTo>
                  <a:lnTo>
                    <a:pt x="4038091" y="783158"/>
                  </a:lnTo>
                </a:path>
                <a:path w="4544695" h="1037590">
                  <a:moveTo>
                    <a:pt x="4544568" y="367284"/>
                  </a:moveTo>
                  <a:lnTo>
                    <a:pt x="4513060" y="388486"/>
                  </a:lnTo>
                  <a:lnTo>
                    <a:pt x="4474622" y="408265"/>
                  </a:lnTo>
                  <a:lnTo>
                    <a:pt x="4429660" y="426432"/>
                  </a:lnTo>
                  <a:lnTo>
                    <a:pt x="4378579" y="442798"/>
                  </a:lnTo>
                </a:path>
                <a:path w="4544695" h="1037590">
                  <a:moveTo>
                    <a:pt x="4146296" y="87122"/>
                  </a:moveTo>
                  <a:lnTo>
                    <a:pt x="4150415" y="95929"/>
                  </a:lnTo>
                  <a:lnTo>
                    <a:pt x="4153249" y="104816"/>
                  </a:lnTo>
                  <a:lnTo>
                    <a:pt x="4154797" y="113764"/>
                  </a:lnTo>
                  <a:lnTo>
                    <a:pt x="4155059" y="122758"/>
                  </a:lnTo>
                </a:path>
                <a:path w="4544695" h="1037590">
                  <a:moveTo>
                    <a:pt x="3086227" y="45466"/>
                  </a:moveTo>
                  <a:lnTo>
                    <a:pt x="3103737" y="33379"/>
                  </a:lnTo>
                  <a:lnTo>
                    <a:pt x="3123819" y="21732"/>
                  </a:lnTo>
                  <a:lnTo>
                    <a:pt x="3146377" y="10586"/>
                  </a:lnTo>
                  <a:lnTo>
                    <a:pt x="3171316" y="0"/>
                  </a:lnTo>
                </a:path>
                <a:path w="4544695" h="1037590">
                  <a:moveTo>
                    <a:pt x="2290826" y="67183"/>
                  </a:moveTo>
                  <a:lnTo>
                    <a:pt x="2298418" y="57068"/>
                  </a:lnTo>
                  <a:lnTo>
                    <a:pt x="2307843" y="47132"/>
                  </a:lnTo>
                  <a:lnTo>
                    <a:pt x="2319079" y="37411"/>
                  </a:lnTo>
                  <a:lnTo>
                    <a:pt x="2332101" y="27940"/>
                  </a:lnTo>
                </a:path>
                <a:path w="4544695" h="1037590">
                  <a:moveTo>
                    <a:pt x="1357502" y="80518"/>
                  </a:moveTo>
                  <a:lnTo>
                    <a:pt x="1397299" y="88845"/>
                  </a:lnTo>
                  <a:lnTo>
                    <a:pt x="1435465" y="97986"/>
                  </a:lnTo>
                  <a:lnTo>
                    <a:pt x="1471892" y="107899"/>
                  </a:lnTo>
                  <a:lnTo>
                    <a:pt x="1506474" y="118541"/>
                  </a:lnTo>
                </a:path>
                <a:path w="4544695" h="1037590">
                  <a:moveTo>
                    <a:pt x="225551" y="379564"/>
                  </a:moveTo>
                  <a:lnTo>
                    <a:pt x="217269" y="369689"/>
                  </a:lnTo>
                  <a:lnTo>
                    <a:pt x="210153" y="359714"/>
                  </a:lnTo>
                  <a:lnTo>
                    <a:pt x="204227" y="349654"/>
                  </a:lnTo>
                  <a:lnTo>
                    <a:pt x="199517" y="3395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117342" y="5622442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4.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0" name="object 8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99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Summary</a:t>
            </a:r>
            <a:r>
              <a:rPr sz="3600" b="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3600" b="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Basic</a:t>
            </a:r>
            <a:r>
              <a:rPr sz="3600" b="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Definitions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65843"/>
            <a:ext cx="8114665" cy="44761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collection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Known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facts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recorded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 implicit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meaning.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Mini-world:</a:t>
            </a:r>
            <a:endParaRPr sz="2000">
              <a:latin typeface="Arial"/>
              <a:cs typeface="Arial"/>
            </a:endParaRPr>
          </a:p>
          <a:p>
            <a:pPr marL="756285" marR="710565" lvl="1" indent="-287020">
              <a:lnSpc>
                <a:spcPct val="9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Some part of the real world about which data is stored in a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example,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student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grades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transcripts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at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university.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0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Management</a:t>
            </a:r>
            <a:r>
              <a:rPr sz="20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0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(DBMS):</a:t>
            </a:r>
            <a:endParaRPr sz="2000">
              <a:latin typeface="Arial"/>
              <a:cs typeface="Arial"/>
            </a:endParaRPr>
          </a:p>
          <a:p>
            <a:pPr marL="756285" marR="1007744" lvl="1" indent="-287020">
              <a:lnSpc>
                <a:spcPts val="2160"/>
              </a:lnSpc>
              <a:spcBef>
                <a:spcPts val="5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package/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facilitate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creation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maintenance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 computerized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0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633793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DBMS software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together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itself.	Sometimes,</a:t>
            </a:r>
            <a:r>
              <a:rPr sz="2000" spc="-1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included.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Typical</a:t>
            </a:r>
            <a:r>
              <a:rPr sz="3600" b="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3600" b="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Functionality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625853"/>
            <a:ext cx="8178800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959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Define</a:t>
            </a: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particular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terms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types,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structures,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endParaRPr sz="2400">
              <a:latin typeface="Arial MT"/>
              <a:cs typeface="Arial MT"/>
            </a:endParaRPr>
          </a:p>
          <a:p>
            <a:pPr marL="355600" marR="839469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Construct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Load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initial</a:t>
            </a:r>
            <a:r>
              <a:rPr sz="2400" spc="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contents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secondary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storage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medium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Manipulating</a:t>
            </a:r>
            <a:r>
              <a:rPr sz="24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Retrieval: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Querying,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generating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reports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Modification: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Insertions,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deletions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updates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its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content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Accessing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through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Web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  <a:p>
            <a:pPr marL="355600" marR="137795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Processing</a:t>
            </a:r>
            <a:r>
              <a:rPr sz="24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Sharing</a:t>
            </a:r>
            <a:r>
              <a:rPr sz="24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by 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concurrent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users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application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programs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yet,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keeping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valid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consistent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Typical</a:t>
            </a:r>
            <a:r>
              <a:rPr sz="3600" b="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3600" b="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Functionality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74990" cy="44367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features:</a:t>
            </a:r>
            <a:endParaRPr sz="2800">
              <a:latin typeface="Arial MT"/>
              <a:cs typeface="Arial MT"/>
            </a:endParaRPr>
          </a:p>
          <a:p>
            <a:pPr marL="756285" marR="114300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Protection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 Security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measures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prevent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unauthorized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access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“Active”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processing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 take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internal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actions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Presentation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Visualization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 data</a:t>
            </a:r>
            <a:endParaRPr sz="2600">
              <a:latin typeface="Arial MT"/>
              <a:cs typeface="Arial MT"/>
            </a:endParaRPr>
          </a:p>
          <a:p>
            <a:pPr marL="756285" marR="121602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Maintaining the database and associated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programs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over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lifetime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 database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application</a:t>
            </a:r>
            <a:endParaRPr sz="2600">
              <a:latin typeface="Arial MT"/>
              <a:cs typeface="Arial MT"/>
            </a:endParaRPr>
          </a:p>
          <a:p>
            <a:pPr marL="1155700" marR="1757045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database,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software, and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system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maintenance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2561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3600" b="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3600" b="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a Database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6101080" cy="3905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Mini-world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for the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Part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 UNIVERSITY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environment.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mini-world </a:t>
            </a:r>
            <a:r>
              <a:rPr sz="2800" b="1" i="1" dirty="0">
                <a:solidFill>
                  <a:srgbClr val="333399"/>
                </a:solidFill>
                <a:latin typeface="Arial"/>
                <a:cs typeface="Arial"/>
              </a:rPr>
              <a:t>entities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STUDENTs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(of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COURSEs)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(academic)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INSTRUCTORs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0061" y="551433"/>
            <a:ext cx="2543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800000"/>
                </a:solidFill>
              </a:rPr>
              <a:t>Readings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8617" y="1991995"/>
            <a:ext cx="7736840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TEXTBOOK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0033"/>
              </a:buClr>
              <a:buFont typeface="Wingdings"/>
              <a:buChar char=""/>
            </a:pPr>
            <a:endParaRPr sz="3250">
              <a:latin typeface="Arial"/>
              <a:cs typeface="Arial"/>
            </a:endParaRPr>
          </a:p>
          <a:p>
            <a:pPr marL="355600" marR="90170" lvl="1">
              <a:lnSpc>
                <a:spcPts val="2590"/>
              </a:lnSpc>
              <a:buAutoNum type="arabicPeriod"/>
              <a:tabLst>
                <a:tab pos="69469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Henry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F.Korth,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Abraham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Silberschatz,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Sudarshan.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System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Concepts,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McGraw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Hill,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6th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Edition,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2010.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Arial MT"/>
              <a:buAutoNum type="arabicPeriod"/>
            </a:pPr>
            <a:endParaRPr sz="3250">
              <a:latin typeface="Arial MT"/>
              <a:cs typeface="Arial MT"/>
            </a:endParaRPr>
          </a:p>
          <a:p>
            <a:pPr marL="355600" marR="5080" lvl="1">
              <a:lnSpc>
                <a:spcPts val="2590"/>
              </a:lnSpc>
              <a:buAutoNum type="arabicPeriod"/>
              <a:tabLst>
                <a:tab pos="694055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R.Elmasri,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S.B.Navathe.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Fundamentals</a:t>
            </a:r>
            <a:r>
              <a:rPr sz="24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Systems,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Addison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Wesley,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7th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Edition,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2016.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477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3600" b="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3600" b="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8076565" cy="44894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mini-world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Arial"/>
                <a:cs typeface="Arial"/>
              </a:rPr>
              <a:t>relationships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specific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STUDENTs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take</a:t>
            </a:r>
            <a:r>
              <a:rPr sz="22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29286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have	prerequisite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645535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INSTRUCTORs</a:t>
            </a:r>
            <a:r>
              <a:rPr sz="2200" spc="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teach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4050029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offered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by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444875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STUDENTs</a:t>
            </a:r>
            <a:r>
              <a:rPr sz="2200" spc="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800000"/>
                </a:solidFill>
                <a:latin typeface="Arial"/>
                <a:cs typeface="Arial"/>
              </a:rPr>
              <a:t>major</a:t>
            </a:r>
            <a:r>
              <a:rPr sz="22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in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Note: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entities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relationships</a:t>
            </a:r>
            <a:r>
              <a:rPr sz="24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typically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conceptual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model,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ENTITY-RELATIONSHIP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(see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Chapters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3,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4)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14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3600" b="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167" y="1524000"/>
            <a:ext cx="4370832" cy="50292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625" y="1681162"/>
          <a:ext cx="3798570" cy="82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Student_number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Major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Brown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2768" y="1506728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STUDENT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57785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3200" b="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200" b="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Approach</a:t>
            </a:r>
            <a:r>
              <a:rPr sz="3200" b="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Vs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 File </a:t>
            </a:r>
            <a:r>
              <a:rPr sz="3200" b="0" spc="-8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Processing</a:t>
            </a:r>
            <a:r>
              <a:rPr sz="32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Approach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625853"/>
            <a:ext cx="8134984" cy="3507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364490" indent="-5334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traditional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file processing,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user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defines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implements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files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needed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a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specific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application.</a:t>
            </a:r>
            <a:endParaRPr sz="24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redundancy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defining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storing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marL="927100" marR="644525" lvl="1" indent="-45720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926465" algn="l"/>
                <a:tab pos="92710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wastes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space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effort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maintain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common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up-to-date.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545465" marR="5080" indent="-5334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 the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approach,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repository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maintained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defined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once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accessed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by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various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users.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686800" cy="6534784"/>
            <a:chOff x="457200" y="0"/>
            <a:chExt cx="8686800" cy="65347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85800"/>
              <a:ext cx="8187334" cy="5848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0"/>
              <a:ext cx="22098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080" y="1362150"/>
            <a:ext cx="7642225" cy="4737100"/>
            <a:chOff x="630080" y="1362150"/>
            <a:chExt cx="7642225" cy="4737100"/>
          </a:xfrm>
        </p:grpSpPr>
        <p:sp>
          <p:nvSpPr>
            <p:cNvPr id="3" name="object 3"/>
            <p:cNvSpPr/>
            <p:nvPr/>
          </p:nvSpPr>
          <p:spPr>
            <a:xfrm>
              <a:off x="631985" y="1364053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7638039" y="0"/>
                  </a:moveTo>
                  <a:lnTo>
                    <a:pt x="0" y="0"/>
                  </a:lnTo>
                  <a:lnTo>
                    <a:pt x="0" y="4733194"/>
                  </a:lnTo>
                  <a:lnTo>
                    <a:pt x="7638039" y="4733194"/>
                  </a:lnTo>
                  <a:lnTo>
                    <a:pt x="7638039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1985" y="1364055"/>
              <a:ext cx="7638415" cy="4733290"/>
            </a:xfrm>
            <a:custGeom>
              <a:avLst/>
              <a:gdLst/>
              <a:ahLst/>
              <a:cxnLst/>
              <a:rect l="l" t="t" r="r" b="b"/>
              <a:pathLst>
                <a:path w="7638415" h="4733290">
                  <a:moveTo>
                    <a:pt x="0" y="4733194"/>
                  </a:moveTo>
                  <a:lnTo>
                    <a:pt x="7638039" y="4733194"/>
                  </a:lnTo>
                  <a:lnTo>
                    <a:pt x="7638039" y="0"/>
                  </a:lnTo>
                  <a:lnTo>
                    <a:pt x="0" y="0"/>
                  </a:lnTo>
                  <a:lnTo>
                    <a:pt x="0" y="4733194"/>
                  </a:lnTo>
                  <a:close/>
                </a:path>
                <a:path w="7638415" h="4733290">
                  <a:moveTo>
                    <a:pt x="0" y="420741"/>
                  </a:moveTo>
                  <a:lnTo>
                    <a:pt x="2071332" y="420741"/>
                  </a:lnTo>
                  <a:lnTo>
                    <a:pt x="2071332" y="13"/>
                  </a:lnTo>
                  <a:lnTo>
                    <a:pt x="0" y="13"/>
                  </a:lnTo>
                  <a:lnTo>
                    <a:pt x="0" y="420741"/>
                  </a:lnTo>
                  <a:close/>
                </a:path>
              </a:pathLst>
            </a:custGeom>
            <a:ln w="3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553" y="1479925"/>
            <a:ext cx="142430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0" dirty="0">
                <a:latin typeface="Arial MT"/>
                <a:cs typeface="Arial MT"/>
              </a:rPr>
              <a:t>DATABASE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155" dirty="0">
                <a:latin typeface="Arial MT"/>
                <a:cs typeface="Arial MT"/>
              </a:rPr>
              <a:t>SYSTEM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9672" y="2152934"/>
            <a:ext cx="4130040" cy="368300"/>
          </a:xfrm>
          <a:prstGeom prst="rect">
            <a:avLst/>
          </a:prstGeom>
          <a:solidFill>
            <a:srgbClr val="E8EDF7"/>
          </a:solidFill>
          <a:ln w="351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825"/>
              </a:spcBef>
            </a:pPr>
            <a:r>
              <a:rPr sz="900" spc="100" dirty="0">
                <a:latin typeface="Arial MT"/>
                <a:cs typeface="Arial MT"/>
              </a:rPr>
              <a:t>Application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Program/Queries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95205" y="2650644"/>
            <a:ext cx="5311775" cy="1871345"/>
            <a:chOff x="1795205" y="2650644"/>
            <a:chExt cx="5311775" cy="1871345"/>
          </a:xfrm>
        </p:grpSpPr>
        <p:sp>
          <p:nvSpPr>
            <p:cNvPr id="8" name="object 8"/>
            <p:cNvSpPr/>
            <p:nvPr/>
          </p:nvSpPr>
          <p:spPr>
            <a:xfrm>
              <a:off x="1810055" y="2652549"/>
              <a:ext cx="5295265" cy="1867535"/>
            </a:xfrm>
            <a:custGeom>
              <a:avLst/>
              <a:gdLst/>
              <a:ahLst/>
              <a:cxnLst/>
              <a:rect l="l" t="t" r="r" b="b"/>
              <a:pathLst>
                <a:path w="5295265" h="1867535">
                  <a:moveTo>
                    <a:pt x="0" y="1866982"/>
                  </a:moveTo>
                  <a:lnTo>
                    <a:pt x="5294844" y="1866982"/>
                  </a:lnTo>
                  <a:lnTo>
                    <a:pt x="5294844" y="0"/>
                  </a:lnTo>
                  <a:lnTo>
                    <a:pt x="0" y="0"/>
                  </a:lnTo>
                  <a:lnTo>
                    <a:pt x="0" y="1866982"/>
                  </a:lnTo>
                  <a:close/>
                </a:path>
              </a:pathLst>
            </a:custGeom>
            <a:ln w="3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2071332" y="0"/>
                  </a:moveTo>
                  <a:lnTo>
                    <a:pt x="0" y="0"/>
                  </a:lnTo>
                  <a:lnTo>
                    <a:pt x="0" y="368137"/>
                  </a:lnTo>
                  <a:lnTo>
                    <a:pt x="2071332" y="368137"/>
                  </a:lnTo>
                  <a:lnTo>
                    <a:pt x="2071332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7110" y="2652549"/>
              <a:ext cx="2071370" cy="368300"/>
            </a:xfrm>
            <a:custGeom>
              <a:avLst/>
              <a:gdLst/>
              <a:ahLst/>
              <a:cxnLst/>
              <a:rect l="l" t="t" r="r" b="b"/>
              <a:pathLst>
                <a:path w="2071370" h="368300">
                  <a:moveTo>
                    <a:pt x="0" y="368137"/>
                  </a:moveTo>
                  <a:lnTo>
                    <a:pt x="2071332" y="368137"/>
                  </a:lnTo>
                  <a:lnTo>
                    <a:pt x="2071332" y="0"/>
                  </a:lnTo>
                  <a:lnTo>
                    <a:pt x="0" y="0"/>
                  </a:lnTo>
                  <a:lnTo>
                    <a:pt x="0" y="368137"/>
                  </a:lnTo>
                  <a:close/>
                </a:path>
              </a:pathLst>
            </a:custGeom>
            <a:ln w="3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11873" y="2742110"/>
            <a:ext cx="205486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20"/>
              </a:spcBef>
            </a:pPr>
            <a:r>
              <a:rPr sz="900" spc="165" dirty="0">
                <a:latin typeface="Arial MT"/>
                <a:cs typeface="Arial MT"/>
              </a:rPr>
              <a:t>DBMS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60" dirty="0">
                <a:latin typeface="Arial MT"/>
                <a:cs typeface="Arial MT"/>
              </a:rPr>
              <a:t>SOFTWARE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4689" y="3099573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Process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spc="114" dirty="0">
                <a:latin typeface="Arial MT"/>
                <a:cs typeface="Arial MT"/>
              </a:rPr>
              <a:t>Queries/Programs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4689" y="3704370"/>
            <a:ext cx="2913380" cy="368300"/>
          </a:xfrm>
          <a:prstGeom prst="rect">
            <a:avLst/>
          </a:prstGeom>
          <a:solidFill>
            <a:srgbClr val="E8EDF7"/>
          </a:solidFill>
          <a:ln w="3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825"/>
              </a:spcBef>
            </a:pPr>
            <a:r>
              <a:rPr sz="900" spc="110" dirty="0">
                <a:latin typeface="Arial MT"/>
                <a:cs typeface="Arial MT"/>
              </a:rPr>
              <a:t>Software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90" dirty="0">
                <a:latin typeface="Arial MT"/>
                <a:cs typeface="Arial MT"/>
              </a:rPr>
              <a:t>to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Access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3580" y="2515674"/>
            <a:ext cx="3823335" cy="2479675"/>
            <a:chOff x="2183580" y="2515674"/>
            <a:chExt cx="3823335" cy="2479675"/>
          </a:xfrm>
        </p:grpSpPr>
        <p:sp>
          <p:nvSpPr>
            <p:cNvPr id="15" name="object 15"/>
            <p:cNvSpPr/>
            <p:nvPr/>
          </p:nvSpPr>
          <p:spPr>
            <a:xfrm>
              <a:off x="4444622" y="2521071"/>
              <a:ext cx="6350" cy="546735"/>
            </a:xfrm>
            <a:custGeom>
              <a:avLst/>
              <a:gdLst/>
              <a:ahLst/>
              <a:cxnLst/>
              <a:rect l="l" t="t" r="r" b="b"/>
              <a:pathLst>
                <a:path w="6350" h="546735">
                  <a:moveTo>
                    <a:pt x="3146" y="-2157"/>
                  </a:moveTo>
                  <a:lnTo>
                    <a:pt x="3146" y="54837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1289" y="305925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0915" y="3467710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374"/>
                  </a:lnTo>
                </a:path>
              </a:pathLst>
            </a:custGeom>
            <a:ln w="4315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1289" y="3664050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43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7595" y="4072507"/>
              <a:ext cx="1553845" cy="520065"/>
            </a:xfrm>
            <a:custGeom>
              <a:avLst/>
              <a:gdLst/>
              <a:ahLst/>
              <a:cxnLst/>
              <a:rect l="l" t="t" r="r" b="b"/>
              <a:pathLst>
                <a:path w="1553845" h="520064">
                  <a:moveTo>
                    <a:pt x="1553319" y="0"/>
                  </a:moveTo>
                  <a:lnTo>
                    <a:pt x="1553319" y="197216"/>
                  </a:lnTo>
                  <a:lnTo>
                    <a:pt x="0" y="197216"/>
                  </a:lnTo>
                  <a:lnTo>
                    <a:pt x="0" y="519920"/>
                  </a:lnTo>
                </a:path>
              </a:pathLst>
            </a:custGeom>
            <a:ln w="3587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47790" y="4584393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4" h="40639">
                  <a:moveTo>
                    <a:pt x="99431" y="0"/>
                  </a:moveTo>
                  <a:lnTo>
                    <a:pt x="0" y="0"/>
                  </a:lnTo>
                  <a:lnTo>
                    <a:pt x="49805" y="40319"/>
                  </a:lnTo>
                  <a:lnTo>
                    <a:pt x="9943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0915" y="4072507"/>
              <a:ext cx="1553845" cy="552450"/>
            </a:xfrm>
            <a:custGeom>
              <a:avLst/>
              <a:gdLst/>
              <a:ahLst/>
              <a:cxnLst/>
              <a:rect l="l" t="t" r="r" b="b"/>
              <a:pathLst>
                <a:path w="1553845" h="552450">
                  <a:moveTo>
                    <a:pt x="1553499" y="552205"/>
                  </a:moveTo>
                  <a:lnTo>
                    <a:pt x="1553499" y="194586"/>
                  </a:lnTo>
                  <a:lnTo>
                    <a:pt x="0" y="194586"/>
                  </a:lnTo>
                  <a:lnTo>
                    <a:pt x="0" y="0"/>
                  </a:lnTo>
                </a:path>
              </a:pathLst>
            </a:custGeom>
            <a:ln w="3596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8"/>
                  </a:lnTo>
                  <a:lnTo>
                    <a:pt x="500209" y="8273"/>
                  </a:lnTo>
                  <a:lnTo>
                    <a:pt x="434797" y="14462"/>
                  </a:lnTo>
                  <a:lnTo>
                    <a:pt x="372564" y="22212"/>
                  </a:lnTo>
                  <a:lnTo>
                    <a:pt x="313865" y="31430"/>
                  </a:lnTo>
                  <a:lnTo>
                    <a:pt x="259059" y="42025"/>
                  </a:lnTo>
                  <a:lnTo>
                    <a:pt x="208504" y="53903"/>
                  </a:lnTo>
                  <a:lnTo>
                    <a:pt x="162557" y="66973"/>
                  </a:lnTo>
                  <a:lnTo>
                    <a:pt x="121575" y="81142"/>
                  </a:lnTo>
                  <a:lnTo>
                    <a:pt x="85917" y="96318"/>
                  </a:lnTo>
                  <a:lnTo>
                    <a:pt x="32003" y="129317"/>
                  </a:lnTo>
                  <a:lnTo>
                    <a:pt x="3675" y="165233"/>
                  </a:lnTo>
                  <a:lnTo>
                    <a:pt x="0" y="184054"/>
                  </a:lnTo>
                  <a:lnTo>
                    <a:pt x="3675" y="202874"/>
                  </a:lnTo>
                  <a:lnTo>
                    <a:pt x="32004" y="238791"/>
                  </a:lnTo>
                  <a:lnTo>
                    <a:pt x="85923" y="271793"/>
                  </a:lnTo>
                  <a:lnTo>
                    <a:pt x="121585" y="286969"/>
                  </a:lnTo>
                  <a:lnTo>
                    <a:pt x="162572" y="301140"/>
                  </a:lnTo>
                  <a:lnTo>
                    <a:pt x="208526" y="314211"/>
                  </a:lnTo>
                  <a:lnTo>
                    <a:pt x="259091" y="326091"/>
                  </a:lnTo>
                  <a:lnTo>
                    <a:pt x="313909" y="336687"/>
                  </a:lnTo>
                  <a:lnTo>
                    <a:pt x="372622" y="345907"/>
                  </a:lnTo>
                  <a:lnTo>
                    <a:pt x="434873" y="353658"/>
                  </a:lnTo>
                  <a:lnTo>
                    <a:pt x="500305" y="359847"/>
                  </a:lnTo>
                  <a:lnTo>
                    <a:pt x="568560" y="364383"/>
                  </a:lnTo>
                  <a:lnTo>
                    <a:pt x="639281" y="367172"/>
                  </a:lnTo>
                  <a:lnTo>
                    <a:pt x="712110" y="368122"/>
                  </a:lnTo>
                  <a:lnTo>
                    <a:pt x="784909" y="367172"/>
                  </a:lnTo>
                  <a:lnTo>
                    <a:pt x="855605" y="364383"/>
                  </a:lnTo>
                  <a:lnTo>
                    <a:pt x="923840" y="359847"/>
                  </a:lnTo>
                  <a:lnTo>
                    <a:pt x="989257" y="353658"/>
                  </a:lnTo>
                  <a:lnTo>
                    <a:pt x="1051498" y="345907"/>
                  </a:lnTo>
                  <a:lnTo>
                    <a:pt x="1110204" y="336687"/>
                  </a:lnTo>
                  <a:lnTo>
                    <a:pt x="1165018" y="326091"/>
                  </a:lnTo>
                  <a:lnTo>
                    <a:pt x="1215581" y="314211"/>
                  </a:lnTo>
                  <a:lnTo>
                    <a:pt x="1261537" y="301140"/>
                  </a:lnTo>
                  <a:lnTo>
                    <a:pt x="1302526" y="286969"/>
                  </a:lnTo>
                  <a:lnTo>
                    <a:pt x="1338192" y="271793"/>
                  </a:lnTo>
                  <a:lnTo>
                    <a:pt x="1392119" y="238791"/>
                  </a:lnTo>
                  <a:lnTo>
                    <a:pt x="1420455" y="202874"/>
                  </a:lnTo>
                  <a:lnTo>
                    <a:pt x="1424131" y="184054"/>
                  </a:lnTo>
                  <a:lnTo>
                    <a:pt x="1420425" y="165233"/>
                  </a:lnTo>
                  <a:lnTo>
                    <a:pt x="1392051" y="129317"/>
                  </a:lnTo>
                  <a:lnTo>
                    <a:pt x="1338107" y="96318"/>
                  </a:lnTo>
                  <a:lnTo>
                    <a:pt x="1302438" y="81142"/>
                  </a:lnTo>
                  <a:lnTo>
                    <a:pt x="1261447" y="66973"/>
                  </a:lnTo>
                  <a:lnTo>
                    <a:pt x="1215492" y="53903"/>
                  </a:lnTo>
                  <a:lnTo>
                    <a:pt x="1164928" y="42025"/>
                  </a:lnTo>
                  <a:lnTo>
                    <a:pt x="1110112" y="31430"/>
                  </a:lnTo>
                  <a:lnTo>
                    <a:pt x="1051403" y="22212"/>
                  </a:lnTo>
                  <a:lnTo>
                    <a:pt x="989156" y="14462"/>
                  </a:lnTo>
                  <a:lnTo>
                    <a:pt x="923728" y="8273"/>
                  </a:lnTo>
                  <a:lnTo>
                    <a:pt x="855477" y="3738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5485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62" y="146957"/>
                  </a:lnTo>
                  <a:lnTo>
                    <a:pt x="55941" y="112407"/>
                  </a:lnTo>
                  <a:lnTo>
                    <a:pt x="121575" y="81142"/>
                  </a:lnTo>
                  <a:lnTo>
                    <a:pt x="162557" y="66973"/>
                  </a:lnTo>
                  <a:lnTo>
                    <a:pt x="208504" y="53903"/>
                  </a:lnTo>
                  <a:lnTo>
                    <a:pt x="259059" y="42025"/>
                  </a:lnTo>
                  <a:lnTo>
                    <a:pt x="313865" y="31430"/>
                  </a:lnTo>
                  <a:lnTo>
                    <a:pt x="372564" y="22212"/>
                  </a:lnTo>
                  <a:lnTo>
                    <a:pt x="434797" y="14462"/>
                  </a:lnTo>
                  <a:lnTo>
                    <a:pt x="500209" y="8273"/>
                  </a:lnTo>
                  <a:lnTo>
                    <a:pt x="568440" y="3738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8"/>
                  </a:lnTo>
                  <a:lnTo>
                    <a:pt x="923728" y="8273"/>
                  </a:lnTo>
                  <a:lnTo>
                    <a:pt x="989156" y="14462"/>
                  </a:lnTo>
                  <a:lnTo>
                    <a:pt x="1051403" y="22212"/>
                  </a:lnTo>
                  <a:lnTo>
                    <a:pt x="1110112" y="31430"/>
                  </a:lnTo>
                  <a:lnTo>
                    <a:pt x="1164928" y="42025"/>
                  </a:lnTo>
                  <a:lnTo>
                    <a:pt x="1215492" y="53903"/>
                  </a:lnTo>
                  <a:lnTo>
                    <a:pt x="1261447" y="66973"/>
                  </a:lnTo>
                  <a:lnTo>
                    <a:pt x="1302438" y="81142"/>
                  </a:lnTo>
                  <a:lnTo>
                    <a:pt x="1338107" y="96318"/>
                  </a:lnTo>
                  <a:lnTo>
                    <a:pt x="1392051" y="129317"/>
                  </a:lnTo>
                  <a:lnTo>
                    <a:pt x="1420425" y="165233"/>
                  </a:lnTo>
                  <a:lnTo>
                    <a:pt x="1424131" y="184054"/>
                  </a:lnTo>
                  <a:lnTo>
                    <a:pt x="1420454" y="202874"/>
                  </a:lnTo>
                  <a:lnTo>
                    <a:pt x="1409665" y="221151"/>
                  </a:lnTo>
                  <a:lnTo>
                    <a:pt x="1368175" y="255703"/>
                  </a:lnTo>
                  <a:lnTo>
                    <a:pt x="1302526" y="286969"/>
                  </a:lnTo>
                  <a:lnTo>
                    <a:pt x="1261537" y="301140"/>
                  </a:lnTo>
                  <a:lnTo>
                    <a:pt x="1215581" y="314211"/>
                  </a:lnTo>
                  <a:lnTo>
                    <a:pt x="1165018" y="326091"/>
                  </a:lnTo>
                  <a:lnTo>
                    <a:pt x="1110204" y="336687"/>
                  </a:lnTo>
                  <a:lnTo>
                    <a:pt x="1051498" y="345907"/>
                  </a:lnTo>
                  <a:lnTo>
                    <a:pt x="989257" y="353658"/>
                  </a:lnTo>
                  <a:lnTo>
                    <a:pt x="923840" y="359847"/>
                  </a:lnTo>
                  <a:lnTo>
                    <a:pt x="855605" y="364383"/>
                  </a:lnTo>
                  <a:lnTo>
                    <a:pt x="784909" y="367172"/>
                  </a:lnTo>
                  <a:lnTo>
                    <a:pt x="712110" y="368122"/>
                  </a:lnTo>
                  <a:lnTo>
                    <a:pt x="639281" y="367172"/>
                  </a:lnTo>
                  <a:lnTo>
                    <a:pt x="568560" y="364383"/>
                  </a:lnTo>
                  <a:lnTo>
                    <a:pt x="500305" y="359847"/>
                  </a:lnTo>
                  <a:lnTo>
                    <a:pt x="434873" y="353658"/>
                  </a:lnTo>
                  <a:lnTo>
                    <a:pt x="372622" y="345907"/>
                  </a:lnTo>
                  <a:lnTo>
                    <a:pt x="313909" y="336687"/>
                  </a:lnTo>
                  <a:lnTo>
                    <a:pt x="259091" y="326091"/>
                  </a:lnTo>
                  <a:lnTo>
                    <a:pt x="208526" y="314211"/>
                  </a:lnTo>
                  <a:lnTo>
                    <a:pt x="162572" y="301140"/>
                  </a:lnTo>
                  <a:lnTo>
                    <a:pt x="121585" y="286969"/>
                  </a:lnTo>
                  <a:lnTo>
                    <a:pt x="85923" y="271793"/>
                  </a:lnTo>
                  <a:lnTo>
                    <a:pt x="32004" y="238791"/>
                  </a:lnTo>
                  <a:lnTo>
                    <a:pt x="3675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57754" y="4644139"/>
            <a:ext cx="1092200" cy="30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5080" indent="-240029">
              <a:lnSpc>
                <a:spcPct val="102200"/>
              </a:lnSpc>
              <a:spcBef>
                <a:spcPts val="95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95" dirty="0">
                <a:latin typeface="Arial MT"/>
                <a:cs typeface="Arial MT"/>
              </a:rPr>
              <a:t>Definition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83262" y="4622808"/>
            <a:ext cx="4535170" cy="1082040"/>
            <a:chOff x="2183262" y="4622808"/>
            <a:chExt cx="4535170" cy="1082040"/>
          </a:xfrm>
        </p:grpSpPr>
        <p:sp>
          <p:nvSpPr>
            <p:cNvPr id="26" name="object 26"/>
            <p:cNvSpPr/>
            <p:nvPr/>
          </p:nvSpPr>
          <p:spPr>
            <a:xfrm>
              <a:off x="2185485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930" y="0"/>
                  </a:moveTo>
                  <a:lnTo>
                    <a:pt x="639133" y="950"/>
                  </a:lnTo>
                  <a:lnTo>
                    <a:pt x="568440" y="3739"/>
                  </a:lnTo>
                  <a:lnTo>
                    <a:pt x="500209" y="8275"/>
                  </a:lnTo>
                  <a:lnTo>
                    <a:pt x="434797" y="14464"/>
                  </a:lnTo>
                  <a:lnTo>
                    <a:pt x="372564" y="22215"/>
                  </a:lnTo>
                  <a:lnTo>
                    <a:pt x="313865" y="31435"/>
                  </a:lnTo>
                  <a:lnTo>
                    <a:pt x="259059" y="42031"/>
                  </a:lnTo>
                  <a:lnTo>
                    <a:pt x="208504" y="53911"/>
                  </a:lnTo>
                  <a:lnTo>
                    <a:pt x="162557" y="66982"/>
                  </a:lnTo>
                  <a:lnTo>
                    <a:pt x="121575" y="81152"/>
                  </a:lnTo>
                  <a:lnTo>
                    <a:pt x="85917" y="96329"/>
                  </a:lnTo>
                  <a:lnTo>
                    <a:pt x="32003" y="129331"/>
                  </a:lnTo>
                  <a:lnTo>
                    <a:pt x="3675" y="165248"/>
                  </a:lnTo>
                  <a:lnTo>
                    <a:pt x="0" y="184068"/>
                  </a:lnTo>
                  <a:lnTo>
                    <a:pt x="3675" y="202889"/>
                  </a:lnTo>
                  <a:lnTo>
                    <a:pt x="32004" y="238806"/>
                  </a:lnTo>
                  <a:lnTo>
                    <a:pt x="85923" y="271808"/>
                  </a:lnTo>
                  <a:lnTo>
                    <a:pt x="121585" y="286984"/>
                  </a:lnTo>
                  <a:lnTo>
                    <a:pt x="162572" y="301154"/>
                  </a:lnTo>
                  <a:lnTo>
                    <a:pt x="208526" y="314226"/>
                  </a:lnTo>
                  <a:lnTo>
                    <a:pt x="259091" y="326105"/>
                  </a:lnTo>
                  <a:lnTo>
                    <a:pt x="313909" y="336702"/>
                  </a:lnTo>
                  <a:lnTo>
                    <a:pt x="372622" y="345921"/>
                  </a:lnTo>
                  <a:lnTo>
                    <a:pt x="434873" y="353672"/>
                  </a:lnTo>
                  <a:lnTo>
                    <a:pt x="500305" y="359862"/>
                  </a:lnTo>
                  <a:lnTo>
                    <a:pt x="568560" y="364397"/>
                  </a:lnTo>
                  <a:lnTo>
                    <a:pt x="639281" y="367187"/>
                  </a:lnTo>
                  <a:lnTo>
                    <a:pt x="712110" y="368137"/>
                  </a:lnTo>
                  <a:lnTo>
                    <a:pt x="784909" y="367187"/>
                  </a:lnTo>
                  <a:lnTo>
                    <a:pt x="855605" y="364397"/>
                  </a:lnTo>
                  <a:lnTo>
                    <a:pt x="923840" y="359862"/>
                  </a:lnTo>
                  <a:lnTo>
                    <a:pt x="989257" y="353672"/>
                  </a:lnTo>
                  <a:lnTo>
                    <a:pt x="1051498" y="345921"/>
                  </a:lnTo>
                  <a:lnTo>
                    <a:pt x="1110204" y="336702"/>
                  </a:lnTo>
                  <a:lnTo>
                    <a:pt x="1165018" y="326105"/>
                  </a:lnTo>
                  <a:lnTo>
                    <a:pt x="1215581" y="314226"/>
                  </a:lnTo>
                  <a:lnTo>
                    <a:pt x="1261537" y="301154"/>
                  </a:lnTo>
                  <a:lnTo>
                    <a:pt x="1302526" y="286984"/>
                  </a:lnTo>
                  <a:lnTo>
                    <a:pt x="1338192" y="271808"/>
                  </a:lnTo>
                  <a:lnTo>
                    <a:pt x="1392119" y="238806"/>
                  </a:lnTo>
                  <a:lnTo>
                    <a:pt x="1420455" y="202889"/>
                  </a:lnTo>
                  <a:lnTo>
                    <a:pt x="1424131" y="184068"/>
                  </a:lnTo>
                  <a:lnTo>
                    <a:pt x="1420425" y="165248"/>
                  </a:lnTo>
                  <a:lnTo>
                    <a:pt x="1392051" y="129331"/>
                  </a:lnTo>
                  <a:lnTo>
                    <a:pt x="1338107" y="96329"/>
                  </a:lnTo>
                  <a:lnTo>
                    <a:pt x="1302438" y="81152"/>
                  </a:lnTo>
                  <a:lnTo>
                    <a:pt x="1261447" y="66982"/>
                  </a:lnTo>
                  <a:lnTo>
                    <a:pt x="1215492" y="53911"/>
                  </a:lnTo>
                  <a:lnTo>
                    <a:pt x="1164928" y="42031"/>
                  </a:lnTo>
                  <a:lnTo>
                    <a:pt x="1110112" y="31435"/>
                  </a:lnTo>
                  <a:lnTo>
                    <a:pt x="1051403" y="22215"/>
                  </a:lnTo>
                  <a:lnTo>
                    <a:pt x="989156" y="14464"/>
                  </a:lnTo>
                  <a:lnTo>
                    <a:pt x="923728" y="8275"/>
                  </a:lnTo>
                  <a:lnTo>
                    <a:pt x="855477" y="3739"/>
                  </a:lnTo>
                  <a:lnTo>
                    <a:pt x="784758" y="950"/>
                  </a:lnTo>
                  <a:lnTo>
                    <a:pt x="71193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8548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62" y="146971"/>
                  </a:lnTo>
                  <a:lnTo>
                    <a:pt x="55941" y="112419"/>
                  </a:lnTo>
                  <a:lnTo>
                    <a:pt x="121575" y="81152"/>
                  </a:lnTo>
                  <a:lnTo>
                    <a:pt x="162557" y="66982"/>
                  </a:lnTo>
                  <a:lnTo>
                    <a:pt x="208504" y="53911"/>
                  </a:lnTo>
                  <a:lnTo>
                    <a:pt x="259059" y="42031"/>
                  </a:lnTo>
                  <a:lnTo>
                    <a:pt x="313865" y="31435"/>
                  </a:lnTo>
                  <a:lnTo>
                    <a:pt x="372564" y="22215"/>
                  </a:lnTo>
                  <a:lnTo>
                    <a:pt x="434797" y="14464"/>
                  </a:lnTo>
                  <a:lnTo>
                    <a:pt x="500209" y="8275"/>
                  </a:lnTo>
                  <a:lnTo>
                    <a:pt x="568440" y="3739"/>
                  </a:lnTo>
                  <a:lnTo>
                    <a:pt x="639133" y="950"/>
                  </a:lnTo>
                  <a:lnTo>
                    <a:pt x="711930" y="0"/>
                  </a:lnTo>
                  <a:lnTo>
                    <a:pt x="784758" y="950"/>
                  </a:lnTo>
                  <a:lnTo>
                    <a:pt x="855477" y="3739"/>
                  </a:lnTo>
                  <a:lnTo>
                    <a:pt x="923728" y="8275"/>
                  </a:lnTo>
                  <a:lnTo>
                    <a:pt x="989156" y="14464"/>
                  </a:lnTo>
                  <a:lnTo>
                    <a:pt x="1051403" y="22215"/>
                  </a:lnTo>
                  <a:lnTo>
                    <a:pt x="1110112" y="31435"/>
                  </a:lnTo>
                  <a:lnTo>
                    <a:pt x="1164928" y="42031"/>
                  </a:lnTo>
                  <a:lnTo>
                    <a:pt x="1215492" y="53911"/>
                  </a:lnTo>
                  <a:lnTo>
                    <a:pt x="1261447" y="66982"/>
                  </a:lnTo>
                  <a:lnTo>
                    <a:pt x="1302438" y="81152"/>
                  </a:lnTo>
                  <a:lnTo>
                    <a:pt x="1338107" y="96329"/>
                  </a:lnTo>
                  <a:lnTo>
                    <a:pt x="1392051" y="129331"/>
                  </a:lnTo>
                  <a:lnTo>
                    <a:pt x="1420425" y="165248"/>
                  </a:lnTo>
                  <a:lnTo>
                    <a:pt x="1424131" y="184068"/>
                  </a:lnTo>
                  <a:lnTo>
                    <a:pt x="1420454" y="202889"/>
                  </a:lnTo>
                  <a:lnTo>
                    <a:pt x="1409665" y="221165"/>
                  </a:lnTo>
                  <a:lnTo>
                    <a:pt x="1368175" y="255717"/>
                  </a:lnTo>
                  <a:lnTo>
                    <a:pt x="1302526" y="286984"/>
                  </a:lnTo>
                  <a:lnTo>
                    <a:pt x="1261537" y="301154"/>
                  </a:lnTo>
                  <a:lnTo>
                    <a:pt x="1215581" y="314226"/>
                  </a:lnTo>
                  <a:lnTo>
                    <a:pt x="1165018" y="326105"/>
                  </a:lnTo>
                  <a:lnTo>
                    <a:pt x="1110204" y="336702"/>
                  </a:lnTo>
                  <a:lnTo>
                    <a:pt x="1051498" y="345921"/>
                  </a:lnTo>
                  <a:lnTo>
                    <a:pt x="989257" y="353672"/>
                  </a:lnTo>
                  <a:lnTo>
                    <a:pt x="923840" y="359862"/>
                  </a:lnTo>
                  <a:lnTo>
                    <a:pt x="855605" y="364397"/>
                  </a:lnTo>
                  <a:lnTo>
                    <a:pt x="784909" y="367187"/>
                  </a:lnTo>
                  <a:lnTo>
                    <a:pt x="712110" y="368137"/>
                  </a:lnTo>
                  <a:lnTo>
                    <a:pt x="639281" y="367187"/>
                  </a:lnTo>
                  <a:lnTo>
                    <a:pt x="568560" y="364397"/>
                  </a:lnTo>
                  <a:lnTo>
                    <a:pt x="500305" y="359862"/>
                  </a:lnTo>
                  <a:lnTo>
                    <a:pt x="434873" y="353672"/>
                  </a:lnTo>
                  <a:lnTo>
                    <a:pt x="372622" y="345921"/>
                  </a:lnTo>
                  <a:lnTo>
                    <a:pt x="313909" y="336702"/>
                  </a:lnTo>
                  <a:lnTo>
                    <a:pt x="259091" y="326105"/>
                  </a:lnTo>
                  <a:lnTo>
                    <a:pt x="208526" y="314226"/>
                  </a:lnTo>
                  <a:lnTo>
                    <a:pt x="162572" y="301154"/>
                  </a:lnTo>
                  <a:lnTo>
                    <a:pt x="121585" y="286984"/>
                  </a:lnTo>
                  <a:lnTo>
                    <a:pt x="85923" y="271808"/>
                  </a:lnTo>
                  <a:lnTo>
                    <a:pt x="32004" y="238806"/>
                  </a:lnTo>
                  <a:lnTo>
                    <a:pt x="3675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548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4131" y="0"/>
                  </a:moveTo>
                  <a:lnTo>
                    <a:pt x="142413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8"/>
                  </a:lnTo>
                  <a:lnTo>
                    <a:pt x="500112" y="8273"/>
                  </a:lnTo>
                  <a:lnTo>
                    <a:pt x="434696" y="14462"/>
                  </a:lnTo>
                  <a:lnTo>
                    <a:pt x="372458" y="22212"/>
                  </a:lnTo>
                  <a:lnTo>
                    <a:pt x="313756" y="31430"/>
                  </a:lnTo>
                  <a:lnTo>
                    <a:pt x="258948" y="42025"/>
                  </a:lnTo>
                  <a:lnTo>
                    <a:pt x="208391" y="53903"/>
                  </a:lnTo>
                  <a:lnTo>
                    <a:pt x="162445" y="66973"/>
                  </a:lnTo>
                  <a:lnTo>
                    <a:pt x="121468" y="81142"/>
                  </a:lnTo>
                  <a:lnTo>
                    <a:pt x="85817" y="96318"/>
                  </a:lnTo>
                  <a:lnTo>
                    <a:pt x="31928" y="129317"/>
                  </a:lnTo>
                  <a:lnTo>
                    <a:pt x="3644" y="165233"/>
                  </a:lnTo>
                  <a:lnTo>
                    <a:pt x="0" y="184054"/>
                  </a:lnTo>
                  <a:lnTo>
                    <a:pt x="3674" y="202874"/>
                  </a:lnTo>
                  <a:lnTo>
                    <a:pt x="31996" y="238791"/>
                  </a:lnTo>
                  <a:lnTo>
                    <a:pt x="85902" y="271793"/>
                  </a:lnTo>
                  <a:lnTo>
                    <a:pt x="121556" y="286969"/>
                  </a:lnTo>
                  <a:lnTo>
                    <a:pt x="162535" y="301140"/>
                  </a:lnTo>
                  <a:lnTo>
                    <a:pt x="208481" y="314211"/>
                  </a:lnTo>
                  <a:lnTo>
                    <a:pt x="259038" y="326091"/>
                  </a:lnTo>
                  <a:lnTo>
                    <a:pt x="313847" y="336687"/>
                  </a:lnTo>
                  <a:lnTo>
                    <a:pt x="372553" y="345907"/>
                  </a:lnTo>
                  <a:lnTo>
                    <a:pt x="434797" y="353658"/>
                  </a:lnTo>
                  <a:lnTo>
                    <a:pt x="500223" y="359847"/>
                  </a:lnTo>
                  <a:lnTo>
                    <a:pt x="568474" y="364383"/>
                  </a:lnTo>
                  <a:lnTo>
                    <a:pt x="639192" y="367172"/>
                  </a:lnTo>
                  <a:lnTo>
                    <a:pt x="712020" y="368122"/>
                  </a:lnTo>
                  <a:lnTo>
                    <a:pt x="784817" y="367172"/>
                  </a:lnTo>
                  <a:lnTo>
                    <a:pt x="855507" y="364383"/>
                  </a:lnTo>
                  <a:lnTo>
                    <a:pt x="923734" y="359847"/>
                  </a:lnTo>
                  <a:lnTo>
                    <a:pt x="989139" y="353658"/>
                  </a:lnTo>
                  <a:lnTo>
                    <a:pt x="1051366" y="345907"/>
                  </a:lnTo>
                  <a:lnTo>
                    <a:pt x="1110057" y="336687"/>
                  </a:lnTo>
                  <a:lnTo>
                    <a:pt x="1164855" y="326091"/>
                  </a:lnTo>
                  <a:lnTo>
                    <a:pt x="1215402" y="314211"/>
                  </a:lnTo>
                  <a:lnTo>
                    <a:pt x="1261340" y="301140"/>
                  </a:lnTo>
                  <a:lnTo>
                    <a:pt x="1302314" y="286969"/>
                  </a:lnTo>
                  <a:lnTo>
                    <a:pt x="1337964" y="271793"/>
                  </a:lnTo>
                  <a:lnTo>
                    <a:pt x="1391866" y="238791"/>
                  </a:lnTo>
                  <a:lnTo>
                    <a:pt x="1420187" y="202874"/>
                  </a:lnTo>
                  <a:lnTo>
                    <a:pt x="1423861" y="184054"/>
                  </a:lnTo>
                  <a:lnTo>
                    <a:pt x="1420187" y="165233"/>
                  </a:lnTo>
                  <a:lnTo>
                    <a:pt x="1391865" y="129317"/>
                  </a:lnTo>
                  <a:lnTo>
                    <a:pt x="1337958" y="96318"/>
                  </a:lnTo>
                  <a:lnTo>
                    <a:pt x="1302304" y="81142"/>
                  </a:lnTo>
                  <a:lnTo>
                    <a:pt x="1261325" y="66973"/>
                  </a:lnTo>
                  <a:lnTo>
                    <a:pt x="1215379" y="53903"/>
                  </a:lnTo>
                  <a:lnTo>
                    <a:pt x="1164823" y="42025"/>
                  </a:lnTo>
                  <a:lnTo>
                    <a:pt x="1110013" y="31430"/>
                  </a:lnTo>
                  <a:lnTo>
                    <a:pt x="1051308" y="22212"/>
                  </a:lnTo>
                  <a:lnTo>
                    <a:pt x="989063" y="14462"/>
                  </a:lnTo>
                  <a:lnTo>
                    <a:pt x="923637" y="8273"/>
                  </a:lnTo>
                  <a:lnTo>
                    <a:pt x="855387" y="3738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2574" y="4624713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54"/>
                  </a:moveTo>
                  <a:lnTo>
                    <a:pt x="14406" y="146957"/>
                  </a:lnTo>
                  <a:lnTo>
                    <a:pt x="55851" y="112407"/>
                  </a:lnTo>
                  <a:lnTo>
                    <a:pt x="121468" y="81142"/>
                  </a:lnTo>
                  <a:lnTo>
                    <a:pt x="162445" y="66973"/>
                  </a:lnTo>
                  <a:lnTo>
                    <a:pt x="208391" y="53903"/>
                  </a:lnTo>
                  <a:lnTo>
                    <a:pt x="258948" y="42025"/>
                  </a:lnTo>
                  <a:lnTo>
                    <a:pt x="313756" y="31430"/>
                  </a:lnTo>
                  <a:lnTo>
                    <a:pt x="372458" y="22212"/>
                  </a:lnTo>
                  <a:lnTo>
                    <a:pt x="434696" y="14462"/>
                  </a:lnTo>
                  <a:lnTo>
                    <a:pt x="500112" y="8273"/>
                  </a:lnTo>
                  <a:lnTo>
                    <a:pt x="568346" y="3738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8"/>
                  </a:lnTo>
                  <a:lnTo>
                    <a:pt x="923637" y="8273"/>
                  </a:lnTo>
                  <a:lnTo>
                    <a:pt x="989063" y="14462"/>
                  </a:lnTo>
                  <a:lnTo>
                    <a:pt x="1051308" y="22212"/>
                  </a:lnTo>
                  <a:lnTo>
                    <a:pt x="1110013" y="31430"/>
                  </a:lnTo>
                  <a:lnTo>
                    <a:pt x="1164823" y="42025"/>
                  </a:lnTo>
                  <a:lnTo>
                    <a:pt x="1215379" y="53903"/>
                  </a:lnTo>
                  <a:lnTo>
                    <a:pt x="1261325" y="66973"/>
                  </a:lnTo>
                  <a:lnTo>
                    <a:pt x="1302304" y="81142"/>
                  </a:lnTo>
                  <a:lnTo>
                    <a:pt x="1337958" y="96318"/>
                  </a:lnTo>
                  <a:lnTo>
                    <a:pt x="1391865" y="129317"/>
                  </a:lnTo>
                  <a:lnTo>
                    <a:pt x="1420187" y="165233"/>
                  </a:lnTo>
                  <a:lnTo>
                    <a:pt x="1423861" y="184054"/>
                  </a:lnTo>
                  <a:lnTo>
                    <a:pt x="1420187" y="202874"/>
                  </a:lnTo>
                  <a:lnTo>
                    <a:pt x="1409403" y="221151"/>
                  </a:lnTo>
                  <a:lnTo>
                    <a:pt x="1367934" y="255703"/>
                  </a:lnTo>
                  <a:lnTo>
                    <a:pt x="1302314" y="286969"/>
                  </a:lnTo>
                  <a:lnTo>
                    <a:pt x="1261340" y="301140"/>
                  </a:lnTo>
                  <a:lnTo>
                    <a:pt x="1215402" y="314211"/>
                  </a:lnTo>
                  <a:lnTo>
                    <a:pt x="1164855" y="326091"/>
                  </a:lnTo>
                  <a:lnTo>
                    <a:pt x="1110057" y="336687"/>
                  </a:lnTo>
                  <a:lnTo>
                    <a:pt x="1051366" y="345907"/>
                  </a:lnTo>
                  <a:lnTo>
                    <a:pt x="989139" y="353658"/>
                  </a:lnTo>
                  <a:lnTo>
                    <a:pt x="923734" y="359847"/>
                  </a:lnTo>
                  <a:lnTo>
                    <a:pt x="855507" y="364383"/>
                  </a:lnTo>
                  <a:lnTo>
                    <a:pt x="784817" y="367172"/>
                  </a:lnTo>
                  <a:lnTo>
                    <a:pt x="712020" y="368122"/>
                  </a:lnTo>
                  <a:lnTo>
                    <a:pt x="639192" y="367172"/>
                  </a:lnTo>
                  <a:lnTo>
                    <a:pt x="568474" y="364383"/>
                  </a:lnTo>
                  <a:lnTo>
                    <a:pt x="500223" y="359847"/>
                  </a:lnTo>
                  <a:lnTo>
                    <a:pt x="434797" y="353658"/>
                  </a:lnTo>
                  <a:lnTo>
                    <a:pt x="372553" y="345907"/>
                  </a:lnTo>
                  <a:lnTo>
                    <a:pt x="313847" y="336687"/>
                  </a:lnTo>
                  <a:lnTo>
                    <a:pt x="259038" y="326091"/>
                  </a:lnTo>
                  <a:lnTo>
                    <a:pt x="208481" y="314211"/>
                  </a:lnTo>
                  <a:lnTo>
                    <a:pt x="162535" y="301140"/>
                  </a:lnTo>
                  <a:lnTo>
                    <a:pt x="121556" y="286969"/>
                  </a:lnTo>
                  <a:lnTo>
                    <a:pt x="85902" y="271793"/>
                  </a:lnTo>
                  <a:lnTo>
                    <a:pt x="31996" y="238791"/>
                  </a:lnTo>
                  <a:lnTo>
                    <a:pt x="3674" y="202874"/>
                  </a:lnTo>
                  <a:lnTo>
                    <a:pt x="0" y="184054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52125" y="4714260"/>
            <a:ext cx="110490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10" dirty="0">
                <a:latin typeface="Arial MT"/>
                <a:cs typeface="Arial MT"/>
              </a:rPr>
              <a:t>Stored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120" dirty="0">
                <a:latin typeface="Arial MT"/>
                <a:cs typeface="Arial MT"/>
              </a:rPr>
              <a:t>Database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78252" y="520706"/>
            <a:ext cx="3240405" cy="5184140"/>
            <a:chOff x="3478252" y="520706"/>
            <a:chExt cx="3240405" cy="5184140"/>
          </a:xfrm>
        </p:grpSpPr>
        <p:sp>
          <p:nvSpPr>
            <p:cNvPr id="33" name="object 33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711840" y="0"/>
                  </a:moveTo>
                  <a:lnTo>
                    <a:pt x="639042" y="950"/>
                  </a:lnTo>
                  <a:lnTo>
                    <a:pt x="568346" y="3739"/>
                  </a:lnTo>
                  <a:lnTo>
                    <a:pt x="500112" y="8275"/>
                  </a:lnTo>
                  <a:lnTo>
                    <a:pt x="434696" y="14464"/>
                  </a:lnTo>
                  <a:lnTo>
                    <a:pt x="372458" y="22215"/>
                  </a:lnTo>
                  <a:lnTo>
                    <a:pt x="313756" y="31435"/>
                  </a:lnTo>
                  <a:lnTo>
                    <a:pt x="258948" y="42031"/>
                  </a:lnTo>
                  <a:lnTo>
                    <a:pt x="208391" y="53911"/>
                  </a:lnTo>
                  <a:lnTo>
                    <a:pt x="162445" y="66982"/>
                  </a:lnTo>
                  <a:lnTo>
                    <a:pt x="121468" y="81152"/>
                  </a:lnTo>
                  <a:lnTo>
                    <a:pt x="85817" y="96329"/>
                  </a:lnTo>
                  <a:lnTo>
                    <a:pt x="31928" y="129331"/>
                  </a:lnTo>
                  <a:lnTo>
                    <a:pt x="3644" y="165248"/>
                  </a:lnTo>
                  <a:lnTo>
                    <a:pt x="0" y="184068"/>
                  </a:lnTo>
                  <a:lnTo>
                    <a:pt x="3674" y="202889"/>
                  </a:lnTo>
                  <a:lnTo>
                    <a:pt x="31996" y="238806"/>
                  </a:lnTo>
                  <a:lnTo>
                    <a:pt x="85902" y="271808"/>
                  </a:lnTo>
                  <a:lnTo>
                    <a:pt x="121556" y="286984"/>
                  </a:lnTo>
                  <a:lnTo>
                    <a:pt x="162535" y="301154"/>
                  </a:lnTo>
                  <a:lnTo>
                    <a:pt x="208481" y="314226"/>
                  </a:lnTo>
                  <a:lnTo>
                    <a:pt x="259038" y="326105"/>
                  </a:lnTo>
                  <a:lnTo>
                    <a:pt x="313847" y="336702"/>
                  </a:lnTo>
                  <a:lnTo>
                    <a:pt x="372553" y="345921"/>
                  </a:lnTo>
                  <a:lnTo>
                    <a:pt x="434797" y="353672"/>
                  </a:lnTo>
                  <a:lnTo>
                    <a:pt x="500223" y="359862"/>
                  </a:lnTo>
                  <a:lnTo>
                    <a:pt x="568474" y="364397"/>
                  </a:lnTo>
                  <a:lnTo>
                    <a:pt x="639192" y="367187"/>
                  </a:lnTo>
                  <a:lnTo>
                    <a:pt x="712020" y="368137"/>
                  </a:lnTo>
                  <a:lnTo>
                    <a:pt x="784817" y="367187"/>
                  </a:lnTo>
                  <a:lnTo>
                    <a:pt x="855507" y="364397"/>
                  </a:lnTo>
                  <a:lnTo>
                    <a:pt x="923734" y="359862"/>
                  </a:lnTo>
                  <a:lnTo>
                    <a:pt x="989139" y="353672"/>
                  </a:lnTo>
                  <a:lnTo>
                    <a:pt x="1051366" y="345921"/>
                  </a:lnTo>
                  <a:lnTo>
                    <a:pt x="1110057" y="336702"/>
                  </a:lnTo>
                  <a:lnTo>
                    <a:pt x="1164855" y="326105"/>
                  </a:lnTo>
                  <a:lnTo>
                    <a:pt x="1215402" y="314226"/>
                  </a:lnTo>
                  <a:lnTo>
                    <a:pt x="1261340" y="301154"/>
                  </a:lnTo>
                  <a:lnTo>
                    <a:pt x="1302314" y="286984"/>
                  </a:lnTo>
                  <a:lnTo>
                    <a:pt x="1337964" y="271808"/>
                  </a:lnTo>
                  <a:lnTo>
                    <a:pt x="1391866" y="238806"/>
                  </a:lnTo>
                  <a:lnTo>
                    <a:pt x="1420187" y="202889"/>
                  </a:lnTo>
                  <a:lnTo>
                    <a:pt x="1423861" y="184068"/>
                  </a:lnTo>
                  <a:lnTo>
                    <a:pt x="1420187" y="165248"/>
                  </a:lnTo>
                  <a:lnTo>
                    <a:pt x="1391865" y="129331"/>
                  </a:lnTo>
                  <a:lnTo>
                    <a:pt x="1337958" y="96329"/>
                  </a:lnTo>
                  <a:lnTo>
                    <a:pt x="1302304" y="81152"/>
                  </a:lnTo>
                  <a:lnTo>
                    <a:pt x="1261325" y="66982"/>
                  </a:lnTo>
                  <a:lnTo>
                    <a:pt x="1215379" y="53911"/>
                  </a:lnTo>
                  <a:lnTo>
                    <a:pt x="1164823" y="42031"/>
                  </a:lnTo>
                  <a:lnTo>
                    <a:pt x="1110013" y="31435"/>
                  </a:lnTo>
                  <a:lnTo>
                    <a:pt x="1051308" y="22215"/>
                  </a:lnTo>
                  <a:lnTo>
                    <a:pt x="989063" y="14464"/>
                  </a:lnTo>
                  <a:lnTo>
                    <a:pt x="923637" y="8275"/>
                  </a:lnTo>
                  <a:lnTo>
                    <a:pt x="855387" y="3739"/>
                  </a:lnTo>
                  <a:lnTo>
                    <a:pt x="784669" y="950"/>
                  </a:lnTo>
                  <a:lnTo>
                    <a:pt x="711840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92574" y="5334678"/>
              <a:ext cx="1424305" cy="368300"/>
            </a:xfrm>
            <a:custGeom>
              <a:avLst/>
              <a:gdLst/>
              <a:ahLst/>
              <a:cxnLst/>
              <a:rect l="l" t="t" r="r" b="b"/>
              <a:pathLst>
                <a:path w="1424304" h="368300">
                  <a:moveTo>
                    <a:pt x="0" y="184068"/>
                  </a:moveTo>
                  <a:lnTo>
                    <a:pt x="14406" y="146971"/>
                  </a:lnTo>
                  <a:lnTo>
                    <a:pt x="55851" y="112419"/>
                  </a:lnTo>
                  <a:lnTo>
                    <a:pt x="121468" y="81152"/>
                  </a:lnTo>
                  <a:lnTo>
                    <a:pt x="162445" y="66982"/>
                  </a:lnTo>
                  <a:lnTo>
                    <a:pt x="208391" y="53911"/>
                  </a:lnTo>
                  <a:lnTo>
                    <a:pt x="258948" y="42031"/>
                  </a:lnTo>
                  <a:lnTo>
                    <a:pt x="313756" y="31435"/>
                  </a:lnTo>
                  <a:lnTo>
                    <a:pt x="372458" y="22215"/>
                  </a:lnTo>
                  <a:lnTo>
                    <a:pt x="434696" y="14464"/>
                  </a:lnTo>
                  <a:lnTo>
                    <a:pt x="500112" y="8275"/>
                  </a:lnTo>
                  <a:lnTo>
                    <a:pt x="568346" y="3739"/>
                  </a:lnTo>
                  <a:lnTo>
                    <a:pt x="639042" y="950"/>
                  </a:lnTo>
                  <a:lnTo>
                    <a:pt x="711840" y="0"/>
                  </a:lnTo>
                  <a:lnTo>
                    <a:pt x="784669" y="950"/>
                  </a:lnTo>
                  <a:lnTo>
                    <a:pt x="855386" y="3739"/>
                  </a:lnTo>
                  <a:lnTo>
                    <a:pt x="923637" y="8275"/>
                  </a:lnTo>
                  <a:lnTo>
                    <a:pt x="989063" y="14464"/>
                  </a:lnTo>
                  <a:lnTo>
                    <a:pt x="1051308" y="22215"/>
                  </a:lnTo>
                  <a:lnTo>
                    <a:pt x="1110013" y="31435"/>
                  </a:lnTo>
                  <a:lnTo>
                    <a:pt x="1164823" y="42031"/>
                  </a:lnTo>
                  <a:lnTo>
                    <a:pt x="1215379" y="53911"/>
                  </a:lnTo>
                  <a:lnTo>
                    <a:pt x="1261325" y="66982"/>
                  </a:lnTo>
                  <a:lnTo>
                    <a:pt x="1302304" y="81152"/>
                  </a:lnTo>
                  <a:lnTo>
                    <a:pt x="1337958" y="96329"/>
                  </a:lnTo>
                  <a:lnTo>
                    <a:pt x="1391865" y="129331"/>
                  </a:lnTo>
                  <a:lnTo>
                    <a:pt x="1420187" y="165248"/>
                  </a:lnTo>
                  <a:lnTo>
                    <a:pt x="1423861" y="184068"/>
                  </a:lnTo>
                  <a:lnTo>
                    <a:pt x="1420187" y="202889"/>
                  </a:lnTo>
                  <a:lnTo>
                    <a:pt x="1409403" y="221165"/>
                  </a:lnTo>
                  <a:lnTo>
                    <a:pt x="1367934" y="255717"/>
                  </a:lnTo>
                  <a:lnTo>
                    <a:pt x="1302314" y="286984"/>
                  </a:lnTo>
                  <a:lnTo>
                    <a:pt x="1261340" y="301154"/>
                  </a:lnTo>
                  <a:lnTo>
                    <a:pt x="1215402" y="314226"/>
                  </a:lnTo>
                  <a:lnTo>
                    <a:pt x="1164855" y="326105"/>
                  </a:lnTo>
                  <a:lnTo>
                    <a:pt x="1110057" y="336702"/>
                  </a:lnTo>
                  <a:lnTo>
                    <a:pt x="1051366" y="345921"/>
                  </a:lnTo>
                  <a:lnTo>
                    <a:pt x="989139" y="353672"/>
                  </a:lnTo>
                  <a:lnTo>
                    <a:pt x="923734" y="359862"/>
                  </a:lnTo>
                  <a:lnTo>
                    <a:pt x="855507" y="364397"/>
                  </a:lnTo>
                  <a:lnTo>
                    <a:pt x="784817" y="367187"/>
                  </a:lnTo>
                  <a:lnTo>
                    <a:pt x="712020" y="368137"/>
                  </a:lnTo>
                  <a:lnTo>
                    <a:pt x="639192" y="367187"/>
                  </a:lnTo>
                  <a:lnTo>
                    <a:pt x="568474" y="364397"/>
                  </a:lnTo>
                  <a:lnTo>
                    <a:pt x="500223" y="359862"/>
                  </a:lnTo>
                  <a:lnTo>
                    <a:pt x="434797" y="353672"/>
                  </a:lnTo>
                  <a:lnTo>
                    <a:pt x="372553" y="345921"/>
                  </a:lnTo>
                  <a:lnTo>
                    <a:pt x="313847" y="336702"/>
                  </a:lnTo>
                  <a:lnTo>
                    <a:pt x="259038" y="326105"/>
                  </a:lnTo>
                  <a:lnTo>
                    <a:pt x="208481" y="314226"/>
                  </a:lnTo>
                  <a:lnTo>
                    <a:pt x="162535" y="301154"/>
                  </a:lnTo>
                  <a:lnTo>
                    <a:pt x="121556" y="286984"/>
                  </a:lnTo>
                  <a:lnTo>
                    <a:pt x="85902" y="271808"/>
                  </a:lnTo>
                  <a:lnTo>
                    <a:pt x="31996" y="238806"/>
                  </a:lnTo>
                  <a:lnTo>
                    <a:pt x="3674" y="202889"/>
                  </a:lnTo>
                  <a:lnTo>
                    <a:pt x="0" y="184068"/>
                  </a:lnTo>
                  <a:close/>
                </a:path>
              </a:pathLst>
            </a:custGeom>
            <a:ln w="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2574" y="4808767"/>
              <a:ext cx="1424305" cy="710565"/>
            </a:xfrm>
            <a:custGeom>
              <a:avLst/>
              <a:gdLst/>
              <a:ahLst/>
              <a:cxnLst/>
              <a:rect l="l" t="t" r="r" b="b"/>
              <a:pathLst>
                <a:path w="1424304" h="710564">
                  <a:moveTo>
                    <a:pt x="0" y="0"/>
                  </a:moveTo>
                  <a:lnTo>
                    <a:pt x="0" y="709979"/>
                  </a:lnTo>
                </a:path>
                <a:path w="1424304" h="710564">
                  <a:moveTo>
                    <a:pt x="1423861" y="0"/>
                  </a:moveTo>
                  <a:lnTo>
                    <a:pt x="1423861" y="709979"/>
                  </a:lnTo>
                </a:path>
              </a:pathLst>
            </a:custGeom>
            <a:ln w="3910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1941874" y="0"/>
                  </a:moveTo>
                  <a:lnTo>
                    <a:pt x="0" y="0"/>
                  </a:lnTo>
                  <a:lnTo>
                    <a:pt x="0" y="525910"/>
                  </a:lnTo>
                  <a:lnTo>
                    <a:pt x="1941874" y="525910"/>
                  </a:lnTo>
                  <a:lnTo>
                    <a:pt x="194187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0157" y="522611"/>
              <a:ext cx="1942464" cy="526415"/>
            </a:xfrm>
            <a:custGeom>
              <a:avLst/>
              <a:gdLst/>
              <a:ahLst/>
              <a:cxnLst/>
              <a:rect l="l" t="t" r="r" b="b"/>
              <a:pathLst>
                <a:path w="1942464" h="526415">
                  <a:moveTo>
                    <a:pt x="0" y="525910"/>
                  </a:moveTo>
                  <a:lnTo>
                    <a:pt x="1941874" y="525910"/>
                  </a:lnTo>
                  <a:lnTo>
                    <a:pt x="1941874" y="0"/>
                  </a:lnTo>
                  <a:lnTo>
                    <a:pt x="0" y="0"/>
                  </a:lnTo>
                  <a:lnTo>
                    <a:pt x="0" y="525910"/>
                  </a:lnTo>
                  <a:close/>
                </a:path>
              </a:pathLst>
            </a:custGeom>
            <a:ln w="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94879" y="691059"/>
            <a:ext cx="131254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20" dirty="0">
                <a:latin typeface="Arial MT"/>
                <a:cs typeface="Arial MT"/>
              </a:rPr>
              <a:t>Users/Programmers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14437" y="1043124"/>
            <a:ext cx="3280410" cy="5213985"/>
            <a:chOff x="1214437" y="1043124"/>
            <a:chExt cx="3280410" cy="5213985"/>
          </a:xfrm>
        </p:grpSpPr>
        <p:sp>
          <p:nvSpPr>
            <p:cNvPr id="40" name="object 40"/>
            <p:cNvSpPr/>
            <p:nvPr/>
          </p:nvSpPr>
          <p:spPr>
            <a:xfrm>
              <a:off x="4444622" y="1048522"/>
              <a:ext cx="6350" cy="1072515"/>
            </a:xfrm>
            <a:custGeom>
              <a:avLst/>
              <a:gdLst/>
              <a:ahLst/>
              <a:cxnLst/>
              <a:rect l="l" t="t" r="r" b="b"/>
              <a:pathLst>
                <a:path w="6350" h="1072514">
                  <a:moveTo>
                    <a:pt x="3146" y="-2157"/>
                  </a:moveTo>
                  <a:lnTo>
                    <a:pt x="3146" y="1074284"/>
                  </a:lnTo>
                </a:path>
              </a:pathLst>
            </a:custGeom>
            <a:ln w="10608">
              <a:solidFill>
                <a:srgbClr val="467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94996" y="2112614"/>
              <a:ext cx="99695" cy="40640"/>
            </a:xfrm>
            <a:custGeom>
              <a:avLst/>
              <a:gdLst/>
              <a:ahLst/>
              <a:cxnLst/>
              <a:rect l="l" t="t" r="r" b="b"/>
              <a:pathLst>
                <a:path w="99695" h="40639">
                  <a:moveTo>
                    <a:pt x="99251" y="0"/>
                  </a:moveTo>
                  <a:lnTo>
                    <a:pt x="0" y="0"/>
                  </a:lnTo>
                  <a:lnTo>
                    <a:pt x="49625" y="40319"/>
                  </a:lnTo>
                  <a:lnTo>
                    <a:pt x="9925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9200" y="45720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1219200"/>
                  </a:moveTo>
                  <a:lnTo>
                    <a:pt x="3200400" y="1219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6753" y="5261003"/>
              <a:ext cx="2441575" cy="991235"/>
            </a:xfrm>
            <a:custGeom>
              <a:avLst/>
              <a:gdLst/>
              <a:ahLst/>
              <a:cxnLst/>
              <a:rect l="l" t="t" r="r" b="b"/>
              <a:pathLst>
                <a:path w="2441575" h="991235">
                  <a:moveTo>
                    <a:pt x="1491882" y="0"/>
                  </a:moveTo>
                  <a:lnTo>
                    <a:pt x="1437974" y="3106"/>
                  </a:lnTo>
                  <a:lnTo>
                    <a:pt x="1386798" y="12575"/>
                  </a:lnTo>
                  <a:lnTo>
                    <a:pt x="1340339" y="28045"/>
                  </a:lnTo>
                  <a:lnTo>
                    <a:pt x="1300580" y="49153"/>
                  </a:lnTo>
                  <a:lnTo>
                    <a:pt x="1269506" y="75537"/>
                  </a:lnTo>
                  <a:lnTo>
                    <a:pt x="1253466" y="67377"/>
                  </a:lnTo>
                  <a:lnTo>
                    <a:pt x="1199656" y="47089"/>
                  </a:lnTo>
                  <a:lnTo>
                    <a:pt x="1149598" y="35405"/>
                  </a:lnTo>
                  <a:lnTo>
                    <a:pt x="1098065" y="29012"/>
                  </a:lnTo>
                  <a:lnTo>
                    <a:pt x="1046207" y="27714"/>
                  </a:lnTo>
                  <a:lnTo>
                    <a:pt x="995173" y="31318"/>
                  </a:lnTo>
                  <a:lnTo>
                    <a:pt x="946115" y="39628"/>
                  </a:lnTo>
                  <a:lnTo>
                    <a:pt x="900180" y="52451"/>
                  </a:lnTo>
                  <a:lnTo>
                    <a:pt x="858520" y="69592"/>
                  </a:lnTo>
                  <a:lnTo>
                    <a:pt x="822283" y="90856"/>
                  </a:lnTo>
                  <a:lnTo>
                    <a:pt x="792621" y="116050"/>
                  </a:lnTo>
                  <a:lnTo>
                    <a:pt x="747057" y="103520"/>
                  </a:lnTo>
                  <a:lnTo>
                    <a:pt x="699201" y="94484"/>
                  </a:lnTo>
                  <a:lnTo>
                    <a:pt x="649718" y="89020"/>
                  </a:lnTo>
                  <a:lnTo>
                    <a:pt x="599272" y="87208"/>
                  </a:lnTo>
                  <a:lnTo>
                    <a:pt x="548527" y="89126"/>
                  </a:lnTo>
                  <a:lnTo>
                    <a:pt x="487918" y="96451"/>
                  </a:lnTo>
                  <a:lnTo>
                    <a:pt x="431737" y="108726"/>
                  </a:lnTo>
                  <a:lnTo>
                    <a:pt x="380654" y="125463"/>
                  </a:lnTo>
                  <a:lnTo>
                    <a:pt x="335339" y="146170"/>
                  </a:lnTo>
                  <a:lnTo>
                    <a:pt x="296463" y="170358"/>
                  </a:lnTo>
                  <a:lnTo>
                    <a:pt x="264697" y="197537"/>
                  </a:lnTo>
                  <a:lnTo>
                    <a:pt x="240710" y="227217"/>
                  </a:lnTo>
                  <a:lnTo>
                    <a:pt x="218760" y="292119"/>
                  </a:lnTo>
                  <a:lnTo>
                    <a:pt x="222137" y="326362"/>
                  </a:lnTo>
                  <a:lnTo>
                    <a:pt x="220105" y="329397"/>
                  </a:lnTo>
                  <a:lnTo>
                    <a:pt x="163738" y="336431"/>
                  </a:lnTo>
                  <a:lnTo>
                    <a:pt x="112551" y="350371"/>
                  </a:lnTo>
                  <a:lnTo>
                    <a:pt x="68532" y="370502"/>
                  </a:lnTo>
                  <a:lnTo>
                    <a:pt x="33669" y="396110"/>
                  </a:lnTo>
                  <a:lnTo>
                    <a:pt x="8277" y="429840"/>
                  </a:lnTo>
                  <a:lnTo>
                    <a:pt x="0" y="464884"/>
                  </a:lnTo>
                  <a:lnTo>
                    <a:pt x="7999" y="499464"/>
                  </a:lnTo>
                  <a:lnTo>
                    <a:pt x="31439" y="531802"/>
                  </a:lnTo>
                  <a:lnTo>
                    <a:pt x="69484" y="560118"/>
                  </a:lnTo>
                  <a:lnTo>
                    <a:pt x="121299" y="582635"/>
                  </a:lnTo>
                  <a:lnTo>
                    <a:pt x="89160" y="606318"/>
                  </a:lnTo>
                  <a:lnTo>
                    <a:pt x="67260" y="632965"/>
                  </a:lnTo>
                  <a:lnTo>
                    <a:pt x="56219" y="661584"/>
                  </a:lnTo>
                  <a:lnTo>
                    <a:pt x="56656" y="691182"/>
                  </a:lnTo>
                  <a:lnTo>
                    <a:pt x="94060" y="748846"/>
                  </a:lnTo>
                  <a:lnTo>
                    <a:pt x="128228" y="772004"/>
                  </a:lnTo>
                  <a:lnTo>
                    <a:pt x="170519" y="790427"/>
                  </a:lnTo>
                  <a:lnTo>
                    <a:pt x="219290" y="803401"/>
                  </a:lnTo>
                  <a:lnTo>
                    <a:pt x="272899" y="810211"/>
                  </a:lnTo>
                  <a:lnTo>
                    <a:pt x="329706" y="810143"/>
                  </a:lnTo>
                  <a:lnTo>
                    <a:pt x="334278" y="814499"/>
                  </a:lnTo>
                  <a:lnTo>
                    <a:pt x="365368" y="839518"/>
                  </a:lnTo>
                  <a:lnTo>
                    <a:pt x="400997" y="861711"/>
                  </a:lnTo>
                  <a:lnTo>
                    <a:pt x="440606" y="881000"/>
                  </a:lnTo>
                  <a:lnTo>
                    <a:pt x="483634" y="897308"/>
                  </a:lnTo>
                  <a:lnTo>
                    <a:pt x="529520" y="910558"/>
                  </a:lnTo>
                  <a:lnTo>
                    <a:pt x="577706" y="920672"/>
                  </a:lnTo>
                  <a:lnTo>
                    <a:pt x="627630" y="927572"/>
                  </a:lnTo>
                  <a:lnTo>
                    <a:pt x="678733" y="931181"/>
                  </a:lnTo>
                  <a:lnTo>
                    <a:pt x="730454" y="931422"/>
                  </a:lnTo>
                  <a:lnTo>
                    <a:pt x="782234" y="928217"/>
                  </a:lnTo>
                  <a:lnTo>
                    <a:pt x="833511" y="921488"/>
                  </a:lnTo>
                  <a:lnTo>
                    <a:pt x="883727" y="911159"/>
                  </a:lnTo>
                  <a:lnTo>
                    <a:pt x="932321" y="897151"/>
                  </a:lnTo>
                  <a:lnTo>
                    <a:pt x="973371" y="925557"/>
                  </a:lnTo>
                  <a:lnTo>
                    <a:pt x="1022221" y="949479"/>
                  </a:lnTo>
                  <a:lnTo>
                    <a:pt x="1077714" y="968436"/>
                  </a:lnTo>
                  <a:lnTo>
                    <a:pt x="1138696" y="981948"/>
                  </a:lnTo>
                  <a:lnTo>
                    <a:pt x="1193787" y="988805"/>
                  </a:lnTo>
                  <a:lnTo>
                    <a:pt x="1248704" y="991072"/>
                  </a:lnTo>
                  <a:lnTo>
                    <a:pt x="1302712" y="988967"/>
                  </a:lnTo>
                  <a:lnTo>
                    <a:pt x="1355078" y="982710"/>
                  </a:lnTo>
                  <a:lnTo>
                    <a:pt x="1405065" y="972517"/>
                  </a:lnTo>
                  <a:lnTo>
                    <a:pt x="1451941" y="958607"/>
                  </a:lnTo>
                  <a:lnTo>
                    <a:pt x="1494970" y="941199"/>
                  </a:lnTo>
                  <a:lnTo>
                    <a:pt x="1533418" y="920510"/>
                  </a:lnTo>
                  <a:lnTo>
                    <a:pt x="1566550" y="896759"/>
                  </a:lnTo>
                  <a:lnTo>
                    <a:pt x="1613930" y="840940"/>
                  </a:lnTo>
                  <a:lnTo>
                    <a:pt x="1653593" y="852616"/>
                  </a:lnTo>
                  <a:lnTo>
                    <a:pt x="1695591" y="861135"/>
                  </a:lnTo>
                  <a:lnTo>
                    <a:pt x="1739302" y="866399"/>
                  </a:lnTo>
                  <a:lnTo>
                    <a:pt x="1784110" y="868309"/>
                  </a:lnTo>
                  <a:lnTo>
                    <a:pt x="1842849" y="865663"/>
                  </a:lnTo>
                  <a:lnTo>
                    <a:pt x="1898221" y="857529"/>
                  </a:lnTo>
                  <a:lnTo>
                    <a:pt x="1949294" y="844412"/>
                  </a:lnTo>
                  <a:lnTo>
                    <a:pt x="1995137" y="826818"/>
                  </a:lnTo>
                  <a:lnTo>
                    <a:pt x="2034817" y="805251"/>
                  </a:lnTo>
                  <a:lnTo>
                    <a:pt x="2067404" y="780217"/>
                  </a:lnTo>
                  <a:lnTo>
                    <a:pt x="2107574" y="721769"/>
                  </a:lnTo>
                  <a:lnTo>
                    <a:pt x="2113294" y="689366"/>
                  </a:lnTo>
                  <a:lnTo>
                    <a:pt x="2161397" y="683806"/>
                  </a:lnTo>
                  <a:lnTo>
                    <a:pt x="2207607" y="674929"/>
                  </a:lnTo>
                  <a:lnTo>
                    <a:pt x="2251364" y="662866"/>
                  </a:lnTo>
                  <a:lnTo>
                    <a:pt x="2292110" y="647748"/>
                  </a:lnTo>
                  <a:lnTo>
                    <a:pt x="2342877" y="621899"/>
                  </a:lnTo>
                  <a:lnTo>
                    <a:pt x="2383369" y="592324"/>
                  </a:lnTo>
                  <a:lnTo>
                    <a:pt x="2413390" y="559860"/>
                  </a:lnTo>
                  <a:lnTo>
                    <a:pt x="2432739" y="525344"/>
                  </a:lnTo>
                  <a:lnTo>
                    <a:pt x="2441219" y="489613"/>
                  </a:lnTo>
                  <a:lnTo>
                    <a:pt x="2438630" y="453506"/>
                  </a:lnTo>
                  <a:lnTo>
                    <a:pt x="2424774" y="417858"/>
                  </a:lnTo>
                  <a:lnTo>
                    <a:pt x="2399453" y="383508"/>
                  </a:lnTo>
                  <a:lnTo>
                    <a:pt x="2362468" y="351292"/>
                  </a:lnTo>
                  <a:lnTo>
                    <a:pt x="2366417" y="345920"/>
                  </a:lnTo>
                  <a:lnTo>
                    <a:pt x="2370056" y="340476"/>
                  </a:lnTo>
                  <a:lnTo>
                    <a:pt x="2373362" y="334963"/>
                  </a:lnTo>
                  <a:lnTo>
                    <a:pt x="2376311" y="329384"/>
                  </a:lnTo>
                  <a:lnTo>
                    <a:pt x="2386310" y="296062"/>
                  </a:lnTo>
                  <a:lnTo>
                    <a:pt x="2384204" y="263299"/>
                  </a:lnTo>
                  <a:lnTo>
                    <a:pt x="2347069" y="202756"/>
                  </a:lnTo>
                  <a:lnTo>
                    <a:pt x="2313736" y="176624"/>
                  </a:lnTo>
                  <a:lnTo>
                    <a:pt x="2271690" y="154352"/>
                  </a:lnTo>
                  <a:lnTo>
                    <a:pt x="2221781" y="136764"/>
                  </a:lnTo>
                  <a:lnTo>
                    <a:pt x="2164856" y="124686"/>
                  </a:lnTo>
                  <a:lnTo>
                    <a:pt x="2152463" y="99460"/>
                  </a:lnTo>
                  <a:lnTo>
                    <a:pt x="2105723" y="54677"/>
                  </a:lnTo>
                  <a:lnTo>
                    <a:pt x="2072400" y="36167"/>
                  </a:lnTo>
                  <a:lnTo>
                    <a:pt x="2026629" y="18772"/>
                  </a:lnTo>
                  <a:lnTo>
                    <a:pt x="1977029" y="7115"/>
                  </a:lnTo>
                  <a:lnTo>
                    <a:pt x="1925151" y="1127"/>
                  </a:lnTo>
                  <a:lnTo>
                    <a:pt x="1872549" y="734"/>
                  </a:lnTo>
                  <a:lnTo>
                    <a:pt x="1820775" y="5865"/>
                  </a:lnTo>
                  <a:lnTo>
                    <a:pt x="1771380" y="16450"/>
                  </a:lnTo>
                  <a:lnTo>
                    <a:pt x="1725917" y="32416"/>
                  </a:lnTo>
                  <a:lnTo>
                    <a:pt x="1685939" y="53693"/>
                  </a:lnTo>
                  <a:lnTo>
                    <a:pt x="1667611" y="41844"/>
                  </a:lnTo>
                  <a:lnTo>
                    <a:pt x="1647045" y="31293"/>
                  </a:lnTo>
                  <a:lnTo>
                    <a:pt x="1624431" y="22099"/>
                  </a:lnTo>
                  <a:lnTo>
                    <a:pt x="1599960" y="14323"/>
                  </a:lnTo>
                  <a:lnTo>
                    <a:pt x="1546538" y="3618"/>
                  </a:lnTo>
                  <a:lnTo>
                    <a:pt x="1491882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3872" y="5015991"/>
              <a:ext cx="170433" cy="2729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26753" y="5261003"/>
              <a:ext cx="2441575" cy="991235"/>
            </a:xfrm>
            <a:custGeom>
              <a:avLst/>
              <a:gdLst/>
              <a:ahLst/>
              <a:cxnLst/>
              <a:rect l="l" t="t" r="r" b="b"/>
              <a:pathLst>
                <a:path w="2441575" h="991235">
                  <a:moveTo>
                    <a:pt x="222137" y="326362"/>
                  </a:moveTo>
                  <a:lnTo>
                    <a:pt x="225174" y="258907"/>
                  </a:lnTo>
                  <a:lnTo>
                    <a:pt x="264697" y="197537"/>
                  </a:lnTo>
                  <a:lnTo>
                    <a:pt x="296463" y="170358"/>
                  </a:lnTo>
                  <a:lnTo>
                    <a:pt x="335339" y="146170"/>
                  </a:lnTo>
                  <a:lnTo>
                    <a:pt x="380654" y="125463"/>
                  </a:lnTo>
                  <a:lnTo>
                    <a:pt x="431737" y="108726"/>
                  </a:lnTo>
                  <a:lnTo>
                    <a:pt x="487918" y="96451"/>
                  </a:lnTo>
                  <a:lnTo>
                    <a:pt x="548527" y="89126"/>
                  </a:lnTo>
                  <a:lnTo>
                    <a:pt x="599272" y="87208"/>
                  </a:lnTo>
                  <a:lnTo>
                    <a:pt x="649718" y="89020"/>
                  </a:lnTo>
                  <a:lnTo>
                    <a:pt x="699201" y="94484"/>
                  </a:lnTo>
                  <a:lnTo>
                    <a:pt x="747057" y="103520"/>
                  </a:lnTo>
                  <a:lnTo>
                    <a:pt x="792621" y="116050"/>
                  </a:lnTo>
                  <a:lnTo>
                    <a:pt x="822283" y="90856"/>
                  </a:lnTo>
                  <a:lnTo>
                    <a:pt x="858520" y="69592"/>
                  </a:lnTo>
                  <a:lnTo>
                    <a:pt x="900180" y="52451"/>
                  </a:lnTo>
                  <a:lnTo>
                    <a:pt x="946115" y="39628"/>
                  </a:lnTo>
                  <a:lnTo>
                    <a:pt x="995173" y="31318"/>
                  </a:lnTo>
                  <a:lnTo>
                    <a:pt x="1046207" y="27714"/>
                  </a:lnTo>
                  <a:lnTo>
                    <a:pt x="1098065" y="29012"/>
                  </a:lnTo>
                  <a:lnTo>
                    <a:pt x="1149598" y="35405"/>
                  </a:lnTo>
                  <a:lnTo>
                    <a:pt x="1199656" y="47089"/>
                  </a:lnTo>
                  <a:lnTo>
                    <a:pt x="1236438" y="59884"/>
                  </a:lnTo>
                  <a:lnTo>
                    <a:pt x="1269506" y="75537"/>
                  </a:lnTo>
                  <a:lnTo>
                    <a:pt x="1300580" y="49153"/>
                  </a:lnTo>
                  <a:lnTo>
                    <a:pt x="1340339" y="28045"/>
                  </a:lnTo>
                  <a:lnTo>
                    <a:pt x="1386798" y="12575"/>
                  </a:lnTo>
                  <a:lnTo>
                    <a:pt x="1437974" y="3106"/>
                  </a:lnTo>
                  <a:lnTo>
                    <a:pt x="1491882" y="0"/>
                  </a:lnTo>
                  <a:lnTo>
                    <a:pt x="1546538" y="3618"/>
                  </a:lnTo>
                  <a:lnTo>
                    <a:pt x="1599960" y="14323"/>
                  </a:lnTo>
                  <a:lnTo>
                    <a:pt x="1647045" y="31293"/>
                  </a:lnTo>
                  <a:lnTo>
                    <a:pt x="1685939" y="53693"/>
                  </a:lnTo>
                  <a:lnTo>
                    <a:pt x="1725917" y="32416"/>
                  </a:lnTo>
                  <a:lnTo>
                    <a:pt x="1771380" y="16450"/>
                  </a:lnTo>
                  <a:lnTo>
                    <a:pt x="1820775" y="5865"/>
                  </a:lnTo>
                  <a:lnTo>
                    <a:pt x="1872549" y="734"/>
                  </a:lnTo>
                  <a:lnTo>
                    <a:pt x="1925151" y="1127"/>
                  </a:lnTo>
                  <a:lnTo>
                    <a:pt x="1977029" y="7115"/>
                  </a:lnTo>
                  <a:lnTo>
                    <a:pt x="2026629" y="18772"/>
                  </a:lnTo>
                  <a:lnTo>
                    <a:pt x="2072400" y="36167"/>
                  </a:lnTo>
                  <a:lnTo>
                    <a:pt x="2105723" y="54677"/>
                  </a:lnTo>
                  <a:lnTo>
                    <a:pt x="2152463" y="99460"/>
                  </a:lnTo>
                  <a:lnTo>
                    <a:pt x="2164856" y="124686"/>
                  </a:lnTo>
                  <a:lnTo>
                    <a:pt x="2221781" y="136764"/>
                  </a:lnTo>
                  <a:lnTo>
                    <a:pt x="2271690" y="154352"/>
                  </a:lnTo>
                  <a:lnTo>
                    <a:pt x="2313736" y="176624"/>
                  </a:lnTo>
                  <a:lnTo>
                    <a:pt x="2347069" y="202756"/>
                  </a:lnTo>
                  <a:lnTo>
                    <a:pt x="2384204" y="263299"/>
                  </a:lnTo>
                  <a:lnTo>
                    <a:pt x="2386310" y="296062"/>
                  </a:lnTo>
                  <a:lnTo>
                    <a:pt x="2376311" y="329384"/>
                  </a:lnTo>
                  <a:lnTo>
                    <a:pt x="2373362" y="334963"/>
                  </a:lnTo>
                  <a:lnTo>
                    <a:pt x="2370056" y="340476"/>
                  </a:lnTo>
                  <a:lnTo>
                    <a:pt x="2366417" y="345920"/>
                  </a:lnTo>
                  <a:lnTo>
                    <a:pt x="2362468" y="351292"/>
                  </a:lnTo>
                  <a:lnTo>
                    <a:pt x="2399453" y="383508"/>
                  </a:lnTo>
                  <a:lnTo>
                    <a:pt x="2424774" y="417858"/>
                  </a:lnTo>
                  <a:lnTo>
                    <a:pt x="2438630" y="453506"/>
                  </a:lnTo>
                  <a:lnTo>
                    <a:pt x="2441219" y="489613"/>
                  </a:lnTo>
                  <a:lnTo>
                    <a:pt x="2432739" y="525344"/>
                  </a:lnTo>
                  <a:lnTo>
                    <a:pt x="2413390" y="559860"/>
                  </a:lnTo>
                  <a:lnTo>
                    <a:pt x="2383369" y="592324"/>
                  </a:lnTo>
                  <a:lnTo>
                    <a:pt x="2342877" y="621899"/>
                  </a:lnTo>
                  <a:lnTo>
                    <a:pt x="2292110" y="647748"/>
                  </a:lnTo>
                  <a:lnTo>
                    <a:pt x="2251364" y="662866"/>
                  </a:lnTo>
                  <a:lnTo>
                    <a:pt x="2207607" y="674929"/>
                  </a:lnTo>
                  <a:lnTo>
                    <a:pt x="2161397" y="683806"/>
                  </a:lnTo>
                  <a:lnTo>
                    <a:pt x="2113294" y="689366"/>
                  </a:lnTo>
                  <a:lnTo>
                    <a:pt x="2107574" y="721769"/>
                  </a:lnTo>
                  <a:lnTo>
                    <a:pt x="2067404" y="780217"/>
                  </a:lnTo>
                  <a:lnTo>
                    <a:pt x="2034817" y="805251"/>
                  </a:lnTo>
                  <a:lnTo>
                    <a:pt x="1995137" y="826818"/>
                  </a:lnTo>
                  <a:lnTo>
                    <a:pt x="1949294" y="844412"/>
                  </a:lnTo>
                  <a:lnTo>
                    <a:pt x="1898221" y="857529"/>
                  </a:lnTo>
                  <a:lnTo>
                    <a:pt x="1842849" y="865663"/>
                  </a:lnTo>
                  <a:lnTo>
                    <a:pt x="1784110" y="868309"/>
                  </a:lnTo>
                  <a:lnTo>
                    <a:pt x="1739302" y="866399"/>
                  </a:lnTo>
                  <a:lnTo>
                    <a:pt x="1695591" y="861135"/>
                  </a:lnTo>
                  <a:lnTo>
                    <a:pt x="1653593" y="852616"/>
                  </a:lnTo>
                  <a:lnTo>
                    <a:pt x="1613930" y="840940"/>
                  </a:lnTo>
                  <a:lnTo>
                    <a:pt x="1593632" y="870163"/>
                  </a:lnTo>
                  <a:lnTo>
                    <a:pt x="1533418" y="920510"/>
                  </a:lnTo>
                  <a:lnTo>
                    <a:pt x="1494970" y="941199"/>
                  </a:lnTo>
                  <a:lnTo>
                    <a:pt x="1451941" y="958607"/>
                  </a:lnTo>
                  <a:lnTo>
                    <a:pt x="1405065" y="972517"/>
                  </a:lnTo>
                  <a:lnTo>
                    <a:pt x="1355078" y="982710"/>
                  </a:lnTo>
                  <a:lnTo>
                    <a:pt x="1302712" y="988967"/>
                  </a:lnTo>
                  <a:lnTo>
                    <a:pt x="1248704" y="991072"/>
                  </a:lnTo>
                  <a:lnTo>
                    <a:pt x="1193787" y="988805"/>
                  </a:lnTo>
                  <a:lnTo>
                    <a:pt x="1138696" y="981948"/>
                  </a:lnTo>
                  <a:lnTo>
                    <a:pt x="1077714" y="968436"/>
                  </a:lnTo>
                  <a:lnTo>
                    <a:pt x="1022221" y="949479"/>
                  </a:lnTo>
                  <a:lnTo>
                    <a:pt x="973371" y="925557"/>
                  </a:lnTo>
                  <a:lnTo>
                    <a:pt x="932321" y="897151"/>
                  </a:lnTo>
                  <a:lnTo>
                    <a:pt x="883727" y="911159"/>
                  </a:lnTo>
                  <a:lnTo>
                    <a:pt x="833511" y="921488"/>
                  </a:lnTo>
                  <a:lnTo>
                    <a:pt x="782234" y="928217"/>
                  </a:lnTo>
                  <a:lnTo>
                    <a:pt x="730454" y="931422"/>
                  </a:lnTo>
                  <a:lnTo>
                    <a:pt x="678733" y="931181"/>
                  </a:lnTo>
                  <a:lnTo>
                    <a:pt x="627630" y="927572"/>
                  </a:lnTo>
                  <a:lnTo>
                    <a:pt x="577706" y="920672"/>
                  </a:lnTo>
                  <a:lnTo>
                    <a:pt x="529520" y="910558"/>
                  </a:lnTo>
                  <a:lnTo>
                    <a:pt x="483634" y="897308"/>
                  </a:lnTo>
                  <a:lnTo>
                    <a:pt x="440606" y="881000"/>
                  </a:lnTo>
                  <a:lnTo>
                    <a:pt x="400997" y="861711"/>
                  </a:lnTo>
                  <a:lnTo>
                    <a:pt x="365368" y="839518"/>
                  </a:lnTo>
                  <a:lnTo>
                    <a:pt x="334278" y="814499"/>
                  </a:lnTo>
                  <a:lnTo>
                    <a:pt x="332754" y="813051"/>
                  </a:lnTo>
                  <a:lnTo>
                    <a:pt x="331230" y="811603"/>
                  </a:lnTo>
                  <a:lnTo>
                    <a:pt x="329706" y="810143"/>
                  </a:lnTo>
                  <a:lnTo>
                    <a:pt x="272899" y="810211"/>
                  </a:lnTo>
                  <a:lnTo>
                    <a:pt x="219290" y="803401"/>
                  </a:lnTo>
                  <a:lnTo>
                    <a:pt x="170519" y="790427"/>
                  </a:lnTo>
                  <a:lnTo>
                    <a:pt x="128228" y="772004"/>
                  </a:lnTo>
                  <a:lnTo>
                    <a:pt x="94060" y="748846"/>
                  </a:lnTo>
                  <a:lnTo>
                    <a:pt x="56656" y="691182"/>
                  </a:lnTo>
                  <a:lnTo>
                    <a:pt x="56219" y="661584"/>
                  </a:lnTo>
                  <a:lnTo>
                    <a:pt x="67260" y="632965"/>
                  </a:lnTo>
                  <a:lnTo>
                    <a:pt x="89160" y="606318"/>
                  </a:lnTo>
                  <a:lnTo>
                    <a:pt x="121299" y="582635"/>
                  </a:lnTo>
                  <a:lnTo>
                    <a:pt x="69484" y="560118"/>
                  </a:lnTo>
                  <a:lnTo>
                    <a:pt x="31439" y="531802"/>
                  </a:lnTo>
                  <a:lnTo>
                    <a:pt x="7999" y="499464"/>
                  </a:lnTo>
                  <a:lnTo>
                    <a:pt x="0" y="464884"/>
                  </a:lnTo>
                  <a:lnTo>
                    <a:pt x="8277" y="429840"/>
                  </a:lnTo>
                  <a:lnTo>
                    <a:pt x="33669" y="396110"/>
                  </a:lnTo>
                  <a:lnTo>
                    <a:pt x="68532" y="370502"/>
                  </a:lnTo>
                  <a:lnTo>
                    <a:pt x="112551" y="350371"/>
                  </a:lnTo>
                  <a:lnTo>
                    <a:pt x="163738" y="336431"/>
                  </a:lnTo>
                  <a:lnTo>
                    <a:pt x="220105" y="329397"/>
                  </a:lnTo>
                  <a:lnTo>
                    <a:pt x="222137" y="326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9110" y="5011229"/>
              <a:ext cx="179958" cy="2824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950719" y="5839777"/>
              <a:ext cx="1505585" cy="314960"/>
            </a:xfrm>
            <a:custGeom>
              <a:avLst/>
              <a:gdLst/>
              <a:ahLst/>
              <a:cxnLst/>
              <a:rect l="l" t="t" r="r" b="b"/>
              <a:pathLst>
                <a:path w="1505585" h="314960">
                  <a:moveTo>
                    <a:pt x="143002" y="18275"/>
                  </a:moveTo>
                  <a:lnTo>
                    <a:pt x="105673" y="18307"/>
                  </a:lnTo>
                  <a:lnTo>
                    <a:pt x="68976" y="15219"/>
                  </a:lnTo>
                  <a:lnTo>
                    <a:pt x="33541" y="9090"/>
                  </a:lnTo>
                  <a:lnTo>
                    <a:pt x="0" y="0"/>
                  </a:lnTo>
                </a:path>
                <a:path w="1505585" h="314960">
                  <a:moveTo>
                    <a:pt x="269113" y="218274"/>
                  </a:moveTo>
                  <a:lnTo>
                    <a:pt x="253884" y="221310"/>
                  </a:lnTo>
                  <a:lnTo>
                    <a:pt x="238347" y="223783"/>
                  </a:lnTo>
                  <a:lnTo>
                    <a:pt x="222571" y="225690"/>
                  </a:lnTo>
                  <a:lnTo>
                    <a:pt x="206629" y="227025"/>
                  </a:lnTo>
                </a:path>
                <a:path w="1505585" h="314960">
                  <a:moveTo>
                    <a:pt x="808228" y="314375"/>
                  </a:moveTo>
                  <a:lnTo>
                    <a:pt x="797351" y="304833"/>
                  </a:lnTo>
                  <a:lnTo>
                    <a:pt x="787415" y="294986"/>
                  </a:lnTo>
                  <a:lnTo>
                    <a:pt x="778456" y="284857"/>
                  </a:lnTo>
                  <a:lnTo>
                    <a:pt x="770509" y="274472"/>
                  </a:lnTo>
                </a:path>
                <a:path w="1505585" h="314960">
                  <a:moveTo>
                    <a:pt x="1505204" y="214884"/>
                  </a:moveTo>
                  <a:lnTo>
                    <a:pt x="1503039" y="225981"/>
                  </a:lnTo>
                  <a:lnTo>
                    <a:pt x="1499790" y="236991"/>
                  </a:lnTo>
                  <a:lnTo>
                    <a:pt x="1495470" y="247891"/>
                  </a:lnTo>
                  <a:lnTo>
                    <a:pt x="1490091" y="2586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0373" y="5779389"/>
              <a:ext cx="193166" cy="17313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048891" y="5311520"/>
              <a:ext cx="2139315" cy="360045"/>
            </a:xfrm>
            <a:custGeom>
              <a:avLst/>
              <a:gdLst/>
              <a:ahLst/>
              <a:cxnLst/>
              <a:rect l="l" t="t" r="r" b="b"/>
              <a:pathLst>
                <a:path w="2139315" h="360045">
                  <a:moveTo>
                    <a:pt x="2139187" y="298348"/>
                  </a:moveTo>
                  <a:lnTo>
                    <a:pt x="2123676" y="315582"/>
                  </a:lnTo>
                  <a:lnTo>
                    <a:pt x="2104723" y="331655"/>
                  </a:lnTo>
                  <a:lnTo>
                    <a:pt x="2082555" y="346416"/>
                  </a:lnTo>
                  <a:lnTo>
                    <a:pt x="2057399" y="359714"/>
                  </a:lnTo>
                </a:path>
                <a:path w="2139315" h="360045">
                  <a:moveTo>
                    <a:pt x="1943099" y="70738"/>
                  </a:moveTo>
                  <a:lnTo>
                    <a:pt x="1945096" y="77906"/>
                  </a:lnTo>
                  <a:lnTo>
                    <a:pt x="1946497" y="85121"/>
                  </a:lnTo>
                  <a:lnTo>
                    <a:pt x="1947279" y="92384"/>
                  </a:lnTo>
                  <a:lnTo>
                    <a:pt x="1947418" y="99694"/>
                  </a:lnTo>
                </a:path>
                <a:path w="2139315" h="360045">
                  <a:moveTo>
                    <a:pt x="1421257" y="36956"/>
                  </a:moveTo>
                  <a:lnTo>
                    <a:pt x="1429821" y="27056"/>
                  </a:lnTo>
                  <a:lnTo>
                    <a:pt x="1439671" y="17573"/>
                  </a:lnTo>
                  <a:lnTo>
                    <a:pt x="1450760" y="8542"/>
                  </a:lnTo>
                  <a:lnTo>
                    <a:pt x="1463039" y="0"/>
                  </a:lnTo>
                </a:path>
                <a:path w="2139315" h="360045">
                  <a:moveTo>
                    <a:pt x="1029588" y="54482"/>
                  </a:moveTo>
                  <a:lnTo>
                    <a:pt x="1033353" y="46269"/>
                  </a:lnTo>
                  <a:lnTo>
                    <a:pt x="1037986" y="38211"/>
                  </a:lnTo>
                  <a:lnTo>
                    <a:pt x="1043501" y="30319"/>
                  </a:lnTo>
                  <a:lnTo>
                    <a:pt x="1049908" y="22605"/>
                  </a:lnTo>
                </a:path>
                <a:path w="2139315" h="360045">
                  <a:moveTo>
                    <a:pt x="570102" y="65277"/>
                  </a:moveTo>
                  <a:lnTo>
                    <a:pt x="589716" y="72084"/>
                  </a:lnTo>
                  <a:lnTo>
                    <a:pt x="608520" y="79533"/>
                  </a:lnTo>
                  <a:lnTo>
                    <a:pt x="626467" y="87602"/>
                  </a:lnTo>
                  <a:lnTo>
                    <a:pt x="643508" y="96265"/>
                  </a:lnTo>
                </a:path>
                <a:path w="2139315" h="360045">
                  <a:moveTo>
                    <a:pt x="12826" y="308330"/>
                  </a:moveTo>
                  <a:lnTo>
                    <a:pt x="8751" y="300307"/>
                  </a:lnTo>
                  <a:lnTo>
                    <a:pt x="5270" y="292211"/>
                  </a:lnTo>
                  <a:lnTo>
                    <a:pt x="2361" y="284052"/>
                  </a:lnTo>
                  <a:lnTo>
                    <a:pt x="0" y="2758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15285" y="5434990"/>
            <a:ext cx="1104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a-</a:t>
            </a:r>
            <a:r>
              <a:rPr sz="1800" spc="-10" dirty="0">
                <a:latin typeface="Arial MT"/>
                <a:cs typeface="Arial MT"/>
              </a:rPr>
              <a:t>da</a:t>
            </a:r>
            <a:r>
              <a:rPr sz="1800" dirty="0">
                <a:latin typeface="Arial MT"/>
                <a:cs typeface="Arial MT"/>
              </a:rPr>
              <a:t>ta/</a:t>
            </a:r>
            <a:endParaRPr sz="1800">
              <a:latin typeface="Arial MT"/>
              <a:cs typeface="Arial MT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Schema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403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3200" b="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3200" b="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 simplified</a:t>
            </a:r>
            <a:r>
              <a:rPr sz="3200" b="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2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catalog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172200" cy="4951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993" y="2902760"/>
            <a:ext cx="3571885" cy="728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10" dirty="0"/>
              <a:t> </a:t>
            </a:r>
            <a:r>
              <a:rPr lang="en-IN" dirty="0"/>
              <a:t>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Outline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37714"/>
            <a:ext cx="7865745" cy="23736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Definition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Types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Databases</a:t>
            </a: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Database</a:t>
            </a:r>
            <a:r>
              <a:rPr sz="28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Applications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Typical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DBMS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Functionality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Database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(UNIVERSITY)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241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Introduction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3937635" cy="27819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 database?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Collection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data?</a:t>
            </a:r>
            <a:endParaRPr sz="2400">
              <a:latin typeface="Arial MT"/>
              <a:cs typeface="Arial MT"/>
            </a:endParaRPr>
          </a:p>
          <a:p>
            <a:pPr marL="756285" marR="19113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Known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facts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sz="2200" spc="-5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recorded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 have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implicit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meaning.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600" b="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Definition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552702"/>
            <a:ext cx="8192134" cy="3274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3335" indent="-342900">
              <a:lnSpc>
                <a:spcPct val="8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“A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some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source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derived,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some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degree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interaction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events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in the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real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world,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an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audience</a:t>
            </a:r>
            <a:r>
              <a:rPr sz="24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actively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interested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the 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contents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of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database”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ts val="288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Implicit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Properties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64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aspect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real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world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(Mini-world).</a:t>
            </a:r>
            <a:endParaRPr sz="2200">
              <a:latin typeface="Arial MT"/>
              <a:cs typeface="Arial MT"/>
            </a:endParaRPr>
          </a:p>
          <a:p>
            <a:pPr marL="756285" marR="208279" lvl="1" indent="-287020">
              <a:lnSpc>
                <a:spcPct val="8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logically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coherent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collection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words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inherent </a:t>
            </a:r>
            <a:r>
              <a:rPr sz="2200" spc="-6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meaning.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Designed,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built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&amp; populated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 for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specific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purpose.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27203"/>
            <a:ext cx="4584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200" b="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Systems:</a:t>
            </a:r>
            <a:r>
              <a:rPr sz="3200" b="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761998"/>
            <a:ext cx="4655820" cy="6057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8163"/>
            <a:ext cx="4450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00000"/>
                </a:solidFill>
              </a:rPr>
              <a:t>Databases</a:t>
            </a:r>
            <a:r>
              <a:rPr sz="3200" spc="-90" dirty="0">
                <a:solidFill>
                  <a:srgbClr val="800000"/>
                </a:solidFill>
              </a:rPr>
              <a:t> </a:t>
            </a:r>
            <a:r>
              <a:rPr sz="3200" dirty="0">
                <a:solidFill>
                  <a:srgbClr val="800000"/>
                </a:solidFill>
              </a:rPr>
              <a:t>Everywhere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051" y="4146803"/>
            <a:ext cx="1260348" cy="21777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3850" y="2838460"/>
            <a:ext cx="1885950" cy="14009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3962400"/>
            <a:ext cx="1429512" cy="1429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543" y="3107613"/>
            <a:ext cx="2344694" cy="441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3429000"/>
            <a:ext cx="2589276" cy="2886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5900" y="1331975"/>
            <a:ext cx="1002791" cy="100431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791" y="1219200"/>
            <a:ext cx="4933315" cy="1308100"/>
            <a:chOff x="240791" y="1219200"/>
            <a:chExt cx="4933315" cy="13081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508" y="1307592"/>
              <a:ext cx="1018031" cy="1219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500" y="1370076"/>
              <a:ext cx="1228344" cy="11567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791" y="1269492"/>
              <a:ext cx="856488" cy="1045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3507" y="1219200"/>
              <a:ext cx="990600" cy="8717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5099" y="1714500"/>
              <a:ext cx="1158239" cy="6431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7991" y="1473708"/>
              <a:ext cx="665988" cy="82600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02907" y="1498091"/>
            <a:ext cx="547116" cy="7208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99604" y="1335024"/>
            <a:ext cx="882396" cy="9387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90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r>
              <a:rPr sz="3600" b="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3600" b="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3600" b="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1622805"/>
            <a:ext cx="8230234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Databases</a:t>
            </a:r>
            <a:r>
              <a:rPr sz="2400" spc="2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sz="2400" spc="2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database</a:t>
            </a:r>
            <a:r>
              <a:rPr sz="2400" spc="2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systems</a:t>
            </a:r>
            <a:r>
              <a:rPr sz="2400" spc="25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are</a:t>
            </a:r>
            <a:r>
              <a:rPr sz="2400" spc="25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an</a:t>
            </a:r>
            <a:r>
              <a:rPr sz="2400" spc="2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essential</a:t>
            </a:r>
            <a:r>
              <a:rPr sz="2400" spc="2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component</a:t>
            </a:r>
            <a:r>
              <a:rPr sz="2400" spc="2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life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modern</a:t>
            </a:r>
            <a:r>
              <a:rPr sz="24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society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Most</a:t>
            </a:r>
            <a:r>
              <a:rPr sz="2400" spc="3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us</a:t>
            </a:r>
            <a:r>
              <a:rPr sz="2400" spc="3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encounter</a:t>
            </a:r>
            <a:r>
              <a:rPr sz="2400" spc="3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several</a:t>
            </a:r>
            <a:r>
              <a:rPr sz="2400" spc="3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activities</a:t>
            </a:r>
            <a:r>
              <a:rPr sz="2400" spc="3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every</a:t>
            </a:r>
            <a:r>
              <a:rPr sz="2400" spc="3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day</a:t>
            </a:r>
            <a:r>
              <a:rPr sz="2400" spc="3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that</a:t>
            </a:r>
            <a:r>
              <a:rPr sz="2400" spc="3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involve </a:t>
            </a:r>
            <a:r>
              <a:rPr sz="2400" spc="-5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some</a:t>
            </a:r>
            <a:r>
              <a:rPr sz="24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interaction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 database.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22098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1-</a:t>
            </a:r>
            <a:r>
              <a:rPr spc="-4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87552"/>
            <a:ext cx="6934200" cy="48798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02081"/>
            <a:ext cx="227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2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Context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6044895"/>
            <a:ext cx="3674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Context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941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Readings</vt:lpstr>
      <vt:lpstr>Outline</vt:lpstr>
      <vt:lpstr>Introduction</vt:lpstr>
      <vt:lpstr>Database Definition</vt:lpstr>
      <vt:lpstr>Database Systems: Then</vt:lpstr>
      <vt:lpstr>Databases Everywhere</vt:lpstr>
      <vt:lpstr>Databases and database systems</vt:lpstr>
      <vt:lpstr>Data in Context</vt:lpstr>
      <vt:lpstr>PowerPoint Presentation</vt:lpstr>
      <vt:lpstr>Types of Databases and  Database Applications</vt:lpstr>
      <vt:lpstr>Database Implementation</vt:lpstr>
      <vt:lpstr>Database Management System (DBMS)</vt:lpstr>
      <vt:lpstr>PowerPoint Presentation</vt:lpstr>
      <vt:lpstr>3. Users</vt:lpstr>
      <vt:lpstr>Summary of Basic Definitions</vt:lpstr>
      <vt:lpstr>Typical DBMS Functionality</vt:lpstr>
      <vt:lpstr>Typical DBMS Functionality</vt:lpstr>
      <vt:lpstr>Example of a Database</vt:lpstr>
      <vt:lpstr>Example of a Database</vt:lpstr>
      <vt:lpstr>Example of a simple database</vt:lpstr>
      <vt:lpstr>The Database Approach Vs File  Processing Approach</vt:lpstr>
      <vt:lpstr>PowerPoint Presentation</vt:lpstr>
      <vt:lpstr>PowerPoint Presentation</vt:lpstr>
      <vt:lpstr>Example of a simplified database catalog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lastModifiedBy>Bhaskaran S</cp:lastModifiedBy>
  <cp:revision>1</cp:revision>
  <dcterms:created xsi:type="dcterms:W3CDTF">2023-08-01T03:41:20Z</dcterms:created>
  <dcterms:modified xsi:type="dcterms:W3CDTF">2023-08-02T08:17:30Z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2023-08-01T00:00:00Z</vt:filetime>
  </property>
</Properties>
</file>