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32" y="786383"/>
            <a:ext cx="462026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191" y="1719579"/>
            <a:ext cx="7625080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ee1@abc.com" TargetMode="External"/><Relationship Id="rId3" Type="http://schemas.openxmlformats.org/officeDocument/2006/relationships/hyperlink" Target="mailto:jdoe@abc.com" TargetMode="External"/><Relationship Id="rId7" Type="http://schemas.openxmlformats.org/officeDocument/2006/relationships/hyperlink" Target="mailto:alee1@abc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@abc.com" TargetMode="External"/><Relationship Id="rId11" Type="http://schemas.openxmlformats.org/officeDocument/2006/relationships/hyperlink" Target="mailto:ee2@abc.com" TargetMode="External"/><Relationship Id="rId5" Type="http://schemas.openxmlformats.org/officeDocument/2006/relationships/hyperlink" Target="mailto:psmith@abc.com" TargetMode="External"/><Relationship Id="rId10" Type="http://schemas.openxmlformats.org/officeDocument/2006/relationships/hyperlink" Target="mailto:alee2@abc.com" TargetMode="External"/><Relationship Id="rId4" Type="http://schemas.openxmlformats.org/officeDocument/2006/relationships/hyperlink" Target="mailto:doe@abc.com" TargetMode="External"/><Relationship Id="rId9" Type="http://schemas.openxmlformats.org/officeDocument/2006/relationships/hyperlink" Target="mailto:pdoe@abc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ee1@abc.com" TargetMode="External"/><Relationship Id="rId3" Type="http://schemas.openxmlformats.org/officeDocument/2006/relationships/hyperlink" Target="mailto:jdoe@abc.com" TargetMode="External"/><Relationship Id="rId7" Type="http://schemas.openxmlformats.org/officeDocument/2006/relationships/hyperlink" Target="mailto:alee1@abc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@abc.com" TargetMode="External"/><Relationship Id="rId11" Type="http://schemas.openxmlformats.org/officeDocument/2006/relationships/hyperlink" Target="mailto:ee2@abc.com" TargetMode="External"/><Relationship Id="rId5" Type="http://schemas.openxmlformats.org/officeDocument/2006/relationships/hyperlink" Target="mailto:psmith@abc.com" TargetMode="External"/><Relationship Id="rId10" Type="http://schemas.openxmlformats.org/officeDocument/2006/relationships/hyperlink" Target="mailto:alee2@abc.com" TargetMode="External"/><Relationship Id="rId4" Type="http://schemas.openxmlformats.org/officeDocument/2006/relationships/hyperlink" Target="mailto:doe@abc.com" TargetMode="External"/><Relationship Id="rId9" Type="http://schemas.openxmlformats.org/officeDocument/2006/relationships/hyperlink" Target="mailto:pdoe@abc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</a:rPr>
              <a:t>INT10</a:t>
            </a:r>
            <a:r>
              <a:rPr lang="en-IN" sz="3200" spc="-10">
                <a:solidFill>
                  <a:srgbClr val="993300"/>
                </a:solidFill>
              </a:rPr>
              <a:t>4</a:t>
            </a:r>
            <a:r>
              <a:rPr sz="3200" spc="-1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</a:t>
            </a:r>
            <a:r>
              <a:rPr sz="320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Database</a:t>
            </a:r>
            <a:r>
              <a:rPr sz="3200" spc="2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Management</a:t>
            </a:r>
            <a:r>
              <a:rPr sz="3200" spc="30" dirty="0">
                <a:solidFill>
                  <a:srgbClr val="993300"/>
                </a:solidFill>
              </a:rPr>
              <a:t> </a:t>
            </a:r>
            <a:r>
              <a:rPr sz="3200" spc="-20" dirty="0">
                <a:solidFill>
                  <a:srgbClr val="993300"/>
                </a:solidFill>
              </a:rPr>
              <a:t>System </a:t>
            </a:r>
            <a:r>
              <a:rPr sz="3200" spc="-869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Unit</a:t>
            </a:r>
            <a:r>
              <a:rPr sz="3200" spc="5" dirty="0">
                <a:solidFill>
                  <a:srgbClr val="993300"/>
                </a:solidFill>
              </a:rPr>
              <a:t> </a:t>
            </a:r>
            <a:r>
              <a:rPr sz="3200" spc="-5">
                <a:solidFill>
                  <a:srgbClr val="993300"/>
                </a:solidFill>
              </a:rPr>
              <a:t>– II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5900928" y="3399028"/>
            <a:ext cx="1170940" cy="725805"/>
            <a:chOff x="5900928" y="3399028"/>
            <a:chExt cx="1170940" cy="7258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551" y="3584955"/>
              <a:ext cx="432816" cy="53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7023" y="3597147"/>
              <a:ext cx="374903" cy="509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4847" y="3405123"/>
              <a:ext cx="280416" cy="7132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8712" y="3859276"/>
              <a:ext cx="143254" cy="1554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07023" y="3405123"/>
              <a:ext cx="1158240" cy="713740"/>
            </a:xfrm>
            <a:custGeom>
              <a:avLst/>
              <a:gdLst/>
              <a:ahLst/>
              <a:cxnLst/>
              <a:rect l="l" t="t" r="r" b="b"/>
              <a:pathLst>
                <a:path w="1158240" h="713739">
                  <a:moveTo>
                    <a:pt x="15239" y="192024"/>
                  </a:moveTo>
                  <a:lnTo>
                    <a:pt x="15239" y="192024"/>
                  </a:lnTo>
                  <a:lnTo>
                    <a:pt x="362712" y="192024"/>
                  </a:lnTo>
                  <a:lnTo>
                    <a:pt x="362712" y="221218"/>
                  </a:lnTo>
                  <a:lnTo>
                    <a:pt x="362712" y="249554"/>
                  </a:lnTo>
                  <a:lnTo>
                    <a:pt x="362712" y="277320"/>
                  </a:lnTo>
                  <a:lnTo>
                    <a:pt x="362712" y="304800"/>
                  </a:lnTo>
                  <a:lnTo>
                    <a:pt x="330722" y="348981"/>
                  </a:lnTo>
                  <a:lnTo>
                    <a:pt x="298816" y="393079"/>
                  </a:lnTo>
                  <a:lnTo>
                    <a:pt x="267080" y="437007"/>
                  </a:lnTo>
                  <a:lnTo>
                    <a:pt x="235599" y="480680"/>
                  </a:lnTo>
                  <a:lnTo>
                    <a:pt x="204455" y="524016"/>
                  </a:lnTo>
                  <a:lnTo>
                    <a:pt x="173736" y="566927"/>
                  </a:lnTo>
                  <a:lnTo>
                    <a:pt x="224027" y="566927"/>
                  </a:lnTo>
                  <a:lnTo>
                    <a:pt x="274319" y="566927"/>
                  </a:lnTo>
                  <a:lnTo>
                    <a:pt x="324611" y="566927"/>
                  </a:lnTo>
                  <a:lnTo>
                    <a:pt x="374903" y="566927"/>
                  </a:lnTo>
                  <a:lnTo>
                    <a:pt x="374903" y="600741"/>
                  </a:lnTo>
                  <a:lnTo>
                    <a:pt x="374903" y="633984"/>
                  </a:lnTo>
                  <a:lnTo>
                    <a:pt x="374903" y="667226"/>
                  </a:lnTo>
                  <a:lnTo>
                    <a:pt x="374903" y="701039"/>
                  </a:lnTo>
                  <a:lnTo>
                    <a:pt x="321346" y="701039"/>
                  </a:lnTo>
                  <a:lnTo>
                    <a:pt x="0" y="701039"/>
                  </a:lnTo>
                  <a:lnTo>
                    <a:pt x="0" y="669036"/>
                  </a:lnTo>
                  <a:lnTo>
                    <a:pt x="0" y="637032"/>
                  </a:lnTo>
                  <a:lnTo>
                    <a:pt x="0" y="605028"/>
                  </a:lnTo>
                  <a:lnTo>
                    <a:pt x="0" y="573024"/>
                  </a:lnTo>
                  <a:lnTo>
                    <a:pt x="30254" y="531876"/>
                  </a:lnTo>
                  <a:lnTo>
                    <a:pt x="60169" y="490727"/>
                  </a:lnTo>
                  <a:lnTo>
                    <a:pt x="89916" y="449579"/>
                  </a:lnTo>
                  <a:lnTo>
                    <a:pt x="119662" y="408431"/>
                  </a:lnTo>
                  <a:lnTo>
                    <a:pt x="149577" y="367283"/>
                  </a:lnTo>
                  <a:lnTo>
                    <a:pt x="179831" y="326136"/>
                  </a:lnTo>
                  <a:lnTo>
                    <a:pt x="138683" y="326136"/>
                  </a:lnTo>
                  <a:lnTo>
                    <a:pt x="97535" y="326136"/>
                  </a:lnTo>
                  <a:lnTo>
                    <a:pt x="56387" y="326136"/>
                  </a:lnTo>
                  <a:lnTo>
                    <a:pt x="15239" y="326136"/>
                  </a:lnTo>
                  <a:lnTo>
                    <a:pt x="15239" y="292322"/>
                  </a:lnTo>
                  <a:lnTo>
                    <a:pt x="15239" y="259079"/>
                  </a:lnTo>
                  <a:lnTo>
                    <a:pt x="15239" y="225837"/>
                  </a:lnTo>
                  <a:lnTo>
                    <a:pt x="15239" y="192024"/>
                  </a:lnTo>
                  <a:close/>
                </a:path>
                <a:path w="1158240" h="713739">
                  <a:moveTo>
                    <a:pt x="618744" y="179831"/>
                  </a:moveTo>
                  <a:lnTo>
                    <a:pt x="678561" y="182498"/>
                  </a:lnTo>
                  <a:lnTo>
                    <a:pt x="722376" y="192024"/>
                  </a:lnTo>
                  <a:lnTo>
                    <a:pt x="759332" y="206121"/>
                  </a:lnTo>
                  <a:lnTo>
                    <a:pt x="789431" y="231648"/>
                  </a:lnTo>
                  <a:lnTo>
                    <a:pt x="811720" y="273653"/>
                  </a:lnTo>
                  <a:lnTo>
                    <a:pt x="816864" y="292608"/>
                  </a:lnTo>
                  <a:lnTo>
                    <a:pt x="822626" y="312658"/>
                  </a:lnTo>
                  <a:lnTo>
                    <a:pt x="826388" y="331850"/>
                  </a:lnTo>
                  <a:lnTo>
                    <a:pt x="828436" y="350472"/>
                  </a:lnTo>
                  <a:lnTo>
                    <a:pt x="829055" y="368808"/>
                  </a:lnTo>
                  <a:lnTo>
                    <a:pt x="829055" y="424148"/>
                  </a:lnTo>
                  <a:lnTo>
                    <a:pt x="829055" y="480060"/>
                  </a:lnTo>
                  <a:lnTo>
                    <a:pt x="829055" y="535971"/>
                  </a:lnTo>
                  <a:lnTo>
                    <a:pt x="829055" y="591312"/>
                  </a:lnTo>
                  <a:lnTo>
                    <a:pt x="829103" y="608504"/>
                  </a:lnTo>
                  <a:lnTo>
                    <a:pt x="832103" y="649224"/>
                  </a:lnTo>
                  <a:lnTo>
                    <a:pt x="847344" y="701039"/>
                  </a:lnTo>
                  <a:lnTo>
                    <a:pt x="813053" y="701039"/>
                  </a:lnTo>
                  <a:lnTo>
                    <a:pt x="778763" y="701039"/>
                  </a:lnTo>
                  <a:lnTo>
                    <a:pt x="744473" y="701039"/>
                  </a:lnTo>
                  <a:lnTo>
                    <a:pt x="710183" y="701039"/>
                  </a:lnTo>
                  <a:lnTo>
                    <a:pt x="707898" y="690705"/>
                  </a:lnTo>
                  <a:lnTo>
                    <a:pt x="705612" y="682371"/>
                  </a:lnTo>
                  <a:lnTo>
                    <a:pt x="703326" y="675751"/>
                  </a:lnTo>
                  <a:lnTo>
                    <a:pt x="701040" y="670560"/>
                  </a:lnTo>
                  <a:lnTo>
                    <a:pt x="699230" y="664892"/>
                  </a:lnTo>
                  <a:lnTo>
                    <a:pt x="697992" y="657225"/>
                  </a:lnTo>
                  <a:lnTo>
                    <a:pt x="696753" y="647842"/>
                  </a:lnTo>
                  <a:lnTo>
                    <a:pt x="694944" y="637031"/>
                  </a:lnTo>
                  <a:lnTo>
                    <a:pt x="667511" y="669036"/>
                  </a:lnTo>
                  <a:lnTo>
                    <a:pt x="620696" y="700373"/>
                  </a:lnTo>
                  <a:lnTo>
                    <a:pt x="576214" y="711612"/>
                  </a:lnTo>
                  <a:lnTo>
                    <a:pt x="551688" y="713231"/>
                  </a:lnTo>
                  <a:lnTo>
                    <a:pt x="519683" y="710422"/>
                  </a:lnTo>
                  <a:lnTo>
                    <a:pt x="469391" y="688800"/>
                  </a:lnTo>
                  <a:lnTo>
                    <a:pt x="435101" y="648366"/>
                  </a:lnTo>
                  <a:lnTo>
                    <a:pt x="416813" y="595979"/>
                  </a:lnTo>
                  <a:lnTo>
                    <a:pt x="414527" y="566927"/>
                  </a:lnTo>
                  <a:lnTo>
                    <a:pt x="416242" y="538829"/>
                  </a:lnTo>
                  <a:lnTo>
                    <a:pt x="429958" y="490632"/>
                  </a:lnTo>
                  <a:lnTo>
                    <a:pt x="456247" y="452247"/>
                  </a:lnTo>
                  <a:lnTo>
                    <a:pt x="501967" y="424814"/>
                  </a:lnTo>
                  <a:lnTo>
                    <a:pt x="569309" y="404193"/>
                  </a:lnTo>
                  <a:lnTo>
                    <a:pt x="598931" y="395859"/>
                  </a:lnTo>
                  <a:lnTo>
                    <a:pt x="621696" y="389239"/>
                  </a:lnTo>
                  <a:lnTo>
                    <a:pt x="637031" y="384048"/>
                  </a:lnTo>
                  <a:lnTo>
                    <a:pt x="648985" y="379428"/>
                  </a:lnTo>
                  <a:lnTo>
                    <a:pt x="661796" y="374522"/>
                  </a:lnTo>
                  <a:lnTo>
                    <a:pt x="675179" y="369046"/>
                  </a:lnTo>
                  <a:lnTo>
                    <a:pt x="688848" y="362712"/>
                  </a:lnTo>
                  <a:lnTo>
                    <a:pt x="688228" y="345614"/>
                  </a:lnTo>
                  <a:lnTo>
                    <a:pt x="670940" y="304657"/>
                  </a:lnTo>
                  <a:lnTo>
                    <a:pt x="640079" y="295655"/>
                  </a:lnTo>
                  <a:lnTo>
                    <a:pt x="622934" y="296751"/>
                  </a:lnTo>
                  <a:lnTo>
                    <a:pt x="585215" y="310896"/>
                  </a:lnTo>
                  <a:lnTo>
                    <a:pt x="563879" y="356615"/>
                  </a:lnTo>
                  <a:lnTo>
                    <a:pt x="529589" y="352044"/>
                  </a:lnTo>
                  <a:lnTo>
                    <a:pt x="495300" y="347472"/>
                  </a:lnTo>
                  <a:lnTo>
                    <a:pt x="461010" y="342900"/>
                  </a:lnTo>
                  <a:lnTo>
                    <a:pt x="426720" y="338327"/>
                  </a:lnTo>
                  <a:lnTo>
                    <a:pt x="431339" y="314801"/>
                  </a:lnTo>
                  <a:lnTo>
                    <a:pt x="441721" y="275748"/>
                  </a:lnTo>
                  <a:lnTo>
                    <a:pt x="467105" y="233934"/>
                  </a:lnTo>
                  <a:lnTo>
                    <a:pt x="490727" y="213360"/>
                  </a:lnTo>
                  <a:lnTo>
                    <a:pt x="501014" y="205263"/>
                  </a:lnTo>
                  <a:lnTo>
                    <a:pt x="545591" y="188975"/>
                  </a:lnTo>
                  <a:lnTo>
                    <a:pt x="600455" y="180403"/>
                  </a:lnTo>
                  <a:lnTo>
                    <a:pt x="618744" y="179831"/>
                  </a:lnTo>
                  <a:close/>
                </a:path>
                <a:path w="1158240" h="713739">
                  <a:moveTo>
                    <a:pt x="1072896" y="0"/>
                  </a:moveTo>
                  <a:lnTo>
                    <a:pt x="1072896" y="48006"/>
                  </a:lnTo>
                  <a:lnTo>
                    <a:pt x="1072896" y="96012"/>
                  </a:lnTo>
                  <a:lnTo>
                    <a:pt x="1072896" y="144017"/>
                  </a:lnTo>
                  <a:lnTo>
                    <a:pt x="1072896" y="192024"/>
                  </a:lnTo>
                  <a:lnTo>
                    <a:pt x="1092993" y="192024"/>
                  </a:lnTo>
                  <a:lnTo>
                    <a:pt x="1112520" y="192024"/>
                  </a:lnTo>
                  <a:lnTo>
                    <a:pt x="1132046" y="192024"/>
                  </a:lnTo>
                  <a:lnTo>
                    <a:pt x="1152144" y="192024"/>
                  </a:lnTo>
                  <a:lnTo>
                    <a:pt x="1152144" y="228123"/>
                  </a:lnTo>
                  <a:lnTo>
                    <a:pt x="1152144" y="263651"/>
                  </a:lnTo>
                  <a:lnTo>
                    <a:pt x="1152144" y="299180"/>
                  </a:lnTo>
                  <a:lnTo>
                    <a:pt x="1152144" y="335279"/>
                  </a:lnTo>
                  <a:lnTo>
                    <a:pt x="1132046" y="335279"/>
                  </a:lnTo>
                  <a:lnTo>
                    <a:pt x="1112519" y="335279"/>
                  </a:lnTo>
                  <a:lnTo>
                    <a:pt x="1092993" y="335279"/>
                  </a:lnTo>
                  <a:lnTo>
                    <a:pt x="1072896" y="335279"/>
                  </a:lnTo>
                  <a:lnTo>
                    <a:pt x="1072896" y="380523"/>
                  </a:lnTo>
                  <a:lnTo>
                    <a:pt x="1072896" y="425195"/>
                  </a:lnTo>
                  <a:lnTo>
                    <a:pt x="1072896" y="469868"/>
                  </a:lnTo>
                  <a:lnTo>
                    <a:pt x="1072896" y="515112"/>
                  </a:lnTo>
                  <a:lnTo>
                    <a:pt x="1073419" y="529923"/>
                  </a:lnTo>
                  <a:lnTo>
                    <a:pt x="1087754" y="569976"/>
                  </a:lnTo>
                  <a:lnTo>
                    <a:pt x="1103376" y="573024"/>
                  </a:lnTo>
                  <a:lnTo>
                    <a:pt x="1111329" y="572404"/>
                  </a:lnTo>
                  <a:lnTo>
                    <a:pt x="1121282" y="570357"/>
                  </a:lnTo>
                  <a:lnTo>
                    <a:pt x="1132951" y="566594"/>
                  </a:lnTo>
                  <a:lnTo>
                    <a:pt x="1146048" y="560831"/>
                  </a:lnTo>
                  <a:lnTo>
                    <a:pt x="1150096" y="595074"/>
                  </a:lnTo>
                  <a:lnTo>
                    <a:pt x="1153287" y="629030"/>
                  </a:lnTo>
                  <a:lnTo>
                    <a:pt x="1155906" y="662416"/>
                  </a:lnTo>
                  <a:lnTo>
                    <a:pt x="1158240" y="694943"/>
                  </a:lnTo>
                  <a:lnTo>
                    <a:pt x="1131379" y="702944"/>
                  </a:lnTo>
                  <a:lnTo>
                    <a:pt x="1105662" y="708659"/>
                  </a:lnTo>
                  <a:lnTo>
                    <a:pt x="1081087" y="712088"/>
                  </a:lnTo>
                  <a:lnTo>
                    <a:pt x="1057655" y="713231"/>
                  </a:lnTo>
                  <a:lnTo>
                    <a:pt x="1033700" y="712041"/>
                  </a:lnTo>
                  <a:lnTo>
                    <a:pt x="993790" y="701659"/>
                  </a:lnTo>
                  <a:lnTo>
                    <a:pt x="957833" y="669036"/>
                  </a:lnTo>
                  <a:lnTo>
                    <a:pt x="936069" y="615410"/>
                  </a:lnTo>
                  <a:lnTo>
                    <a:pt x="930259" y="553878"/>
                  </a:lnTo>
                  <a:lnTo>
                    <a:pt x="929640" y="515112"/>
                  </a:lnTo>
                  <a:lnTo>
                    <a:pt x="929640" y="469439"/>
                  </a:lnTo>
                  <a:lnTo>
                    <a:pt x="929640" y="424052"/>
                  </a:lnTo>
                  <a:lnTo>
                    <a:pt x="929640" y="379237"/>
                  </a:lnTo>
                  <a:lnTo>
                    <a:pt x="929640" y="335279"/>
                  </a:lnTo>
                  <a:lnTo>
                    <a:pt x="916400" y="335279"/>
                  </a:lnTo>
                  <a:lnTo>
                    <a:pt x="903731" y="335279"/>
                  </a:lnTo>
                  <a:lnTo>
                    <a:pt x="891063" y="335279"/>
                  </a:lnTo>
                  <a:lnTo>
                    <a:pt x="877824" y="335279"/>
                  </a:lnTo>
                  <a:lnTo>
                    <a:pt x="877824" y="299180"/>
                  </a:lnTo>
                  <a:lnTo>
                    <a:pt x="877824" y="263651"/>
                  </a:lnTo>
                  <a:lnTo>
                    <a:pt x="877824" y="228123"/>
                  </a:lnTo>
                  <a:lnTo>
                    <a:pt x="877824" y="192024"/>
                  </a:lnTo>
                  <a:lnTo>
                    <a:pt x="891063" y="192024"/>
                  </a:lnTo>
                  <a:lnTo>
                    <a:pt x="903732" y="192024"/>
                  </a:lnTo>
                  <a:lnTo>
                    <a:pt x="916400" y="192024"/>
                  </a:lnTo>
                  <a:lnTo>
                    <a:pt x="929640" y="192024"/>
                  </a:lnTo>
                  <a:lnTo>
                    <a:pt x="929640" y="169163"/>
                  </a:lnTo>
                  <a:lnTo>
                    <a:pt x="929640" y="146303"/>
                  </a:lnTo>
                  <a:lnTo>
                    <a:pt x="929640" y="123443"/>
                  </a:lnTo>
                  <a:lnTo>
                    <a:pt x="929640" y="100584"/>
                  </a:lnTo>
                  <a:lnTo>
                    <a:pt x="966168" y="75437"/>
                  </a:lnTo>
                  <a:lnTo>
                    <a:pt x="1002410" y="50291"/>
                  </a:lnTo>
                  <a:lnTo>
                    <a:pt x="1038082" y="25145"/>
                  </a:lnTo>
                  <a:lnTo>
                    <a:pt x="107289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953000" y="3578860"/>
            <a:ext cx="441959" cy="546100"/>
            <a:chOff x="4953000" y="3578860"/>
            <a:chExt cx="441959" cy="5461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9096" y="3584955"/>
              <a:ext cx="429767" cy="533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256" y="3859276"/>
              <a:ext cx="140206" cy="1554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59096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04215" y="0"/>
                  </a:moveTo>
                  <a:lnTo>
                    <a:pt x="262889" y="2666"/>
                  </a:lnTo>
                  <a:lnTo>
                    <a:pt x="307848" y="12192"/>
                  </a:lnTo>
                  <a:lnTo>
                    <a:pt x="344423" y="26289"/>
                  </a:lnTo>
                  <a:lnTo>
                    <a:pt x="380904" y="63912"/>
                  </a:lnTo>
                  <a:lnTo>
                    <a:pt x="402336" y="112776"/>
                  </a:lnTo>
                  <a:lnTo>
                    <a:pt x="409193" y="152019"/>
                  </a:lnTo>
                  <a:lnTo>
                    <a:pt x="411479" y="188976"/>
                  </a:lnTo>
                  <a:lnTo>
                    <a:pt x="411479" y="244316"/>
                  </a:lnTo>
                  <a:lnTo>
                    <a:pt x="411479" y="300228"/>
                  </a:lnTo>
                  <a:lnTo>
                    <a:pt x="411479" y="356139"/>
                  </a:lnTo>
                  <a:lnTo>
                    <a:pt x="411479" y="411480"/>
                  </a:lnTo>
                  <a:lnTo>
                    <a:pt x="412003" y="428672"/>
                  </a:lnTo>
                  <a:lnTo>
                    <a:pt x="413384" y="443865"/>
                  </a:lnTo>
                  <a:lnTo>
                    <a:pt x="415337" y="457342"/>
                  </a:lnTo>
                  <a:lnTo>
                    <a:pt x="417575" y="469392"/>
                  </a:lnTo>
                  <a:lnTo>
                    <a:pt x="418623" y="479631"/>
                  </a:lnTo>
                  <a:lnTo>
                    <a:pt x="421385" y="491871"/>
                  </a:lnTo>
                  <a:lnTo>
                    <a:pt x="425291" y="505825"/>
                  </a:lnTo>
                  <a:lnTo>
                    <a:pt x="429767" y="521208"/>
                  </a:lnTo>
                  <a:lnTo>
                    <a:pt x="397240" y="521208"/>
                  </a:lnTo>
                  <a:lnTo>
                    <a:pt x="363854" y="521208"/>
                  </a:lnTo>
                  <a:lnTo>
                    <a:pt x="329898" y="521208"/>
                  </a:lnTo>
                  <a:lnTo>
                    <a:pt x="295655" y="521208"/>
                  </a:lnTo>
                  <a:lnTo>
                    <a:pt x="291655" y="510873"/>
                  </a:lnTo>
                  <a:lnTo>
                    <a:pt x="288798" y="502539"/>
                  </a:lnTo>
                  <a:lnTo>
                    <a:pt x="287083" y="495919"/>
                  </a:lnTo>
                  <a:lnTo>
                    <a:pt x="286512" y="490728"/>
                  </a:lnTo>
                  <a:lnTo>
                    <a:pt x="284702" y="485060"/>
                  </a:lnTo>
                  <a:lnTo>
                    <a:pt x="283463" y="477393"/>
                  </a:lnTo>
                  <a:lnTo>
                    <a:pt x="282225" y="468010"/>
                  </a:lnTo>
                  <a:lnTo>
                    <a:pt x="280415" y="457200"/>
                  </a:lnTo>
                  <a:lnTo>
                    <a:pt x="252984" y="489204"/>
                  </a:lnTo>
                  <a:lnTo>
                    <a:pt x="204882" y="520541"/>
                  </a:lnTo>
                  <a:lnTo>
                    <a:pt x="161258" y="531780"/>
                  </a:lnTo>
                  <a:lnTo>
                    <a:pt x="137159" y="533400"/>
                  </a:lnTo>
                  <a:lnTo>
                    <a:pt x="105108" y="530590"/>
                  </a:lnTo>
                  <a:lnTo>
                    <a:pt x="53578" y="508968"/>
                  </a:lnTo>
                  <a:lnTo>
                    <a:pt x="19288" y="468534"/>
                  </a:lnTo>
                  <a:lnTo>
                    <a:pt x="2238" y="416147"/>
                  </a:lnTo>
                  <a:lnTo>
                    <a:pt x="0" y="387096"/>
                  </a:lnTo>
                  <a:lnTo>
                    <a:pt x="1666" y="358997"/>
                  </a:lnTo>
                  <a:lnTo>
                    <a:pt x="14144" y="310800"/>
                  </a:lnTo>
                  <a:lnTo>
                    <a:pt x="40433" y="272415"/>
                  </a:lnTo>
                  <a:lnTo>
                    <a:pt x="87391" y="244983"/>
                  </a:lnTo>
                  <a:lnTo>
                    <a:pt x="154781" y="224361"/>
                  </a:lnTo>
                  <a:lnTo>
                    <a:pt x="184403" y="216027"/>
                  </a:lnTo>
                  <a:lnTo>
                    <a:pt x="207168" y="209407"/>
                  </a:lnTo>
                  <a:lnTo>
                    <a:pt x="246887" y="194690"/>
                  </a:lnTo>
                  <a:lnTo>
                    <a:pt x="271271" y="182880"/>
                  </a:lnTo>
                  <a:lnTo>
                    <a:pt x="270700" y="165782"/>
                  </a:lnTo>
                  <a:lnTo>
                    <a:pt x="254650" y="124825"/>
                  </a:lnTo>
                  <a:lnTo>
                    <a:pt x="222503" y="115824"/>
                  </a:lnTo>
                  <a:lnTo>
                    <a:pt x="207121" y="116919"/>
                  </a:lnTo>
                  <a:lnTo>
                    <a:pt x="170687" y="131064"/>
                  </a:lnTo>
                  <a:lnTo>
                    <a:pt x="149351" y="176784"/>
                  </a:lnTo>
                  <a:lnTo>
                    <a:pt x="115062" y="172212"/>
                  </a:lnTo>
                  <a:lnTo>
                    <a:pt x="80772" y="167640"/>
                  </a:lnTo>
                  <a:lnTo>
                    <a:pt x="46482" y="163068"/>
                  </a:lnTo>
                  <a:lnTo>
                    <a:pt x="12191" y="158496"/>
                  </a:lnTo>
                  <a:lnTo>
                    <a:pt x="20573" y="114300"/>
                  </a:lnTo>
                  <a:lnTo>
                    <a:pt x="41481" y="66103"/>
                  </a:lnTo>
                  <a:lnTo>
                    <a:pt x="76200" y="33528"/>
                  </a:lnTo>
                  <a:lnTo>
                    <a:pt x="86487" y="25431"/>
                  </a:lnTo>
                  <a:lnTo>
                    <a:pt x="131063" y="9144"/>
                  </a:lnTo>
                  <a:lnTo>
                    <a:pt x="184213" y="571"/>
                  </a:lnTo>
                  <a:lnTo>
                    <a:pt x="2042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42632" y="3578860"/>
            <a:ext cx="441959" cy="546100"/>
            <a:chOff x="7342632" y="3578860"/>
            <a:chExt cx="441959" cy="5461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8727" y="3584955"/>
              <a:ext cx="429768" cy="533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48727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6407" y="134112"/>
                  </a:moveTo>
                  <a:lnTo>
                    <a:pt x="176117" y="153400"/>
                  </a:lnTo>
                  <a:lnTo>
                    <a:pt x="156114" y="185928"/>
                  </a:lnTo>
                  <a:lnTo>
                    <a:pt x="144875" y="236220"/>
                  </a:lnTo>
                  <a:lnTo>
                    <a:pt x="143255" y="268224"/>
                  </a:lnTo>
                  <a:lnTo>
                    <a:pt x="144875" y="300228"/>
                  </a:lnTo>
                  <a:lnTo>
                    <a:pt x="156114" y="350520"/>
                  </a:lnTo>
                  <a:lnTo>
                    <a:pt x="187071" y="392049"/>
                  </a:lnTo>
                  <a:lnTo>
                    <a:pt x="216407" y="399288"/>
                  </a:lnTo>
                  <a:lnTo>
                    <a:pt x="231314" y="397525"/>
                  </a:lnTo>
                  <a:lnTo>
                    <a:pt x="265175" y="368808"/>
                  </a:lnTo>
                  <a:lnTo>
                    <a:pt x="281559" y="327278"/>
                  </a:lnTo>
                  <a:lnTo>
                    <a:pt x="286512" y="265176"/>
                  </a:lnTo>
                  <a:lnTo>
                    <a:pt x="285321" y="234934"/>
                  </a:lnTo>
                  <a:lnTo>
                    <a:pt x="274939" y="185880"/>
                  </a:lnTo>
                  <a:lnTo>
                    <a:pt x="244221" y="142875"/>
                  </a:lnTo>
                  <a:lnTo>
                    <a:pt x="216407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7033" y="5667"/>
                  </a:lnTo>
                  <a:lnTo>
                    <a:pt x="313562" y="22479"/>
                  </a:lnTo>
                  <a:lnTo>
                    <a:pt x="352663" y="50149"/>
                  </a:lnTo>
                  <a:lnTo>
                    <a:pt x="384048" y="88392"/>
                  </a:lnTo>
                  <a:lnTo>
                    <a:pt x="404050" y="126730"/>
                  </a:lnTo>
                  <a:lnTo>
                    <a:pt x="418338" y="168783"/>
                  </a:lnTo>
                  <a:lnTo>
                    <a:pt x="426910" y="214836"/>
                  </a:lnTo>
                  <a:lnTo>
                    <a:pt x="429768" y="265176"/>
                  </a:lnTo>
                  <a:lnTo>
                    <a:pt x="426291" y="321754"/>
                  </a:lnTo>
                  <a:lnTo>
                    <a:pt x="415670" y="372618"/>
                  </a:lnTo>
                  <a:lnTo>
                    <a:pt x="397621" y="417766"/>
                  </a:lnTo>
                  <a:lnTo>
                    <a:pt x="371855" y="457200"/>
                  </a:lnTo>
                  <a:lnTo>
                    <a:pt x="341566" y="489680"/>
                  </a:lnTo>
                  <a:lnTo>
                    <a:pt x="305561" y="513588"/>
                  </a:lnTo>
                  <a:lnTo>
                    <a:pt x="263842" y="528351"/>
                  </a:lnTo>
                  <a:lnTo>
                    <a:pt x="216407" y="533400"/>
                  </a:lnTo>
                  <a:lnTo>
                    <a:pt x="172974" y="529399"/>
                  </a:lnTo>
                  <a:lnTo>
                    <a:pt x="134112" y="517398"/>
                  </a:lnTo>
                  <a:lnTo>
                    <a:pt x="99822" y="497395"/>
                  </a:lnTo>
                  <a:lnTo>
                    <a:pt x="70103" y="469392"/>
                  </a:lnTo>
                  <a:lnTo>
                    <a:pt x="39862" y="427672"/>
                  </a:lnTo>
                  <a:lnTo>
                    <a:pt x="17906" y="380238"/>
                  </a:lnTo>
                  <a:lnTo>
                    <a:pt x="4524" y="327088"/>
                  </a:lnTo>
                  <a:lnTo>
                    <a:pt x="0" y="268224"/>
                  </a:lnTo>
                  <a:lnTo>
                    <a:pt x="3905" y="212074"/>
                  </a:lnTo>
                  <a:lnTo>
                    <a:pt x="15240" y="161925"/>
                  </a:lnTo>
                  <a:lnTo>
                    <a:pt x="33432" y="116919"/>
                  </a:lnTo>
                  <a:lnTo>
                    <a:pt x="57912" y="76200"/>
                  </a:lnTo>
                  <a:lnTo>
                    <a:pt x="89916" y="43719"/>
                  </a:lnTo>
                  <a:lnTo>
                    <a:pt x="126492" y="19812"/>
                  </a:lnTo>
                  <a:lnTo>
                    <a:pt x="167640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398520" y="3578860"/>
            <a:ext cx="441959" cy="546100"/>
            <a:chOff x="3398520" y="3578860"/>
            <a:chExt cx="441959" cy="5461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4615" y="3584955"/>
              <a:ext cx="429768" cy="533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04615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3360" y="134112"/>
                  </a:moveTo>
                  <a:lnTo>
                    <a:pt x="173497" y="153400"/>
                  </a:lnTo>
                  <a:lnTo>
                    <a:pt x="153543" y="185928"/>
                  </a:lnTo>
                  <a:lnTo>
                    <a:pt x="144399" y="236220"/>
                  </a:lnTo>
                  <a:lnTo>
                    <a:pt x="143256" y="268224"/>
                  </a:lnTo>
                  <a:lnTo>
                    <a:pt x="144399" y="300228"/>
                  </a:lnTo>
                  <a:lnTo>
                    <a:pt x="153542" y="350520"/>
                  </a:lnTo>
                  <a:lnTo>
                    <a:pt x="185165" y="392049"/>
                  </a:lnTo>
                  <a:lnTo>
                    <a:pt x="213360" y="399288"/>
                  </a:lnTo>
                  <a:lnTo>
                    <a:pt x="228314" y="397525"/>
                  </a:lnTo>
                  <a:lnTo>
                    <a:pt x="265175" y="368808"/>
                  </a:lnTo>
                  <a:lnTo>
                    <a:pt x="278891" y="327278"/>
                  </a:lnTo>
                  <a:lnTo>
                    <a:pt x="283463" y="265176"/>
                  </a:lnTo>
                  <a:lnTo>
                    <a:pt x="282321" y="234934"/>
                  </a:lnTo>
                  <a:lnTo>
                    <a:pt x="273177" y="185880"/>
                  </a:lnTo>
                  <a:lnTo>
                    <a:pt x="241554" y="142875"/>
                  </a:lnTo>
                  <a:lnTo>
                    <a:pt x="213360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5271" y="5667"/>
                  </a:lnTo>
                  <a:lnTo>
                    <a:pt x="310895" y="22479"/>
                  </a:lnTo>
                  <a:lnTo>
                    <a:pt x="349662" y="50149"/>
                  </a:lnTo>
                  <a:lnTo>
                    <a:pt x="381000" y="88392"/>
                  </a:lnTo>
                  <a:lnTo>
                    <a:pt x="402764" y="126730"/>
                  </a:lnTo>
                  <a:lnTo>
                    <a:pt x="417957" y="168783"/>
                  </a:lnTo>
                  <a:lnTo>
                    <a:pt x="426862" y="214836"/>
                  </a:lnTo>
                  <a:lnTo>
                    <a:pt x="429768" y="265176"/>
                  </a:lnTo>
                  <a:lnTo>
                    <a:pt x="425862" y="321754"/>
                  </a:lnTo>
                  <a:lnTo>
                    <a:pt x="414528" y="372618"/>
                  </a:lnTo>
                  <a:lnTo>
                    <a:pt x="396335" y="417766"/>
                  </a:lnTo>
                  <a:lnTo>
                    <a:pt x="371856" y="457200"/>
                  </a:lnTo>
                  <a:lnTo>
                    <a:pt x="339804" y="489680"/>
                  </a:lnTo>
                  <a:lnTo>
                    <a:pt x="302895" y="513588"/>
                  </a:lnTo>
                  <a:lnTo>
                    <a:pt x="260842" y="528351"/>
                  </a:lnTo>
                  <a:lnTo>
                    <a:pt x="213360" y="533400"/>
                  </a:lnTo>
                  <a:lnTo>
                    <a:pt x="169925" y="529399"/>
                  </a:lnTo>
                  <a:lnTo>
                    <a:pt x="131063" y="517398"/>
                  </a:lnTo>
                  <a:lnTo>
                    <a:pt x="96774" y="497395"/>
                  </a:lnTo>
                  <a:lnTo>
                    <a:pt x="67056" y="469392"/>
                  </a:lnTo>
                  <a:lnTo>
                    <a:pt x="37290" y="427672"/>
                  </a:lnTo>
                  <a:lnTo>
                    <a:pt x="16383" y="380238"/>
                  </a:lnTo>
                  <a:lnTo>
                    <a:pt x="4048" y="327088"/>
                  </a:lnTo>
                  <a:lnTo>
                    <a:pt x="0" y="268224"/>
                  </a:lnTo>
                  <a:lnTo>
                    <a:pt x="3476" y="212074"/>
                  </a:lnTo>
                  <a:lnTo>
                    <a:pt x="14097" y="161925"/>
                  </a:lnTo>
                  <a:lnTo>
                    <a:pt x="32146" y="116919"/>
                  </a:lnTo>
                  <a:lnTo>
                    <a:pt x="57912" y="76200"/>
                  </a:lnTo>
                  <a:lnTo>
                    <a:pt x="88201" y="43719"/>
                  </a:lnTo>
                  <a:lnTo>
                    <a:pt x="124206" y="19812"/>
                  </a:lnTo>
                  <a:lnTo>
                    <a:pt x="165925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126224" y="3591052"/>
            <a:ext cx="155575" cy="521334"/>
            <a:chOff x="7126224" y="3591052"/>
            <a:chExt cx="155575" cy="521334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2320" y="3597147"/>
              <a:ext cx="143255" cy="5090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32320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09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96712" y="3591052"/>
            <a:ext cx="155575" cy="521334"/>
            <a:chOff x="5696712" y="3591052"/>
            <a:chExt cx="155575" cy="521334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2808" y="3597147"/>
              <a:ext cx="143255" cy="5090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02808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10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842504" y="3578860"/>
            <a:ext cx="405765" cy="533400"/>
            <a:chOff x="7842504" y="3578860"/>
            <a:chExt cx="405765" cy="53340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8599" y="3584955"/>
              <a:ext cx="393192" cy="5212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848599" y="3584955"/>
              <a:ext cx="393700" cy="521334"/>
            </a:xfrm>
            <a:custGeom>
              <a:avLst/>
              <a:gdLst/>
              <a:ahLst/>
              <a:cxnLst/>
              <a:rect l="l" t="t" r="r" b="b"/>
              <a:pathLst>
                <a:path w="393700" h="521335">
                  <a:moveTo>
                    <a:pt x="268224" y="0"/>
                  </a:moveTo>
                  <a:lnTo>
                    <a:pt x="320801" y="12953"/>
                  </a:lnTo>
                  <a:lnTo>
                    <a:pt x="359664" y="48768"/>
                  </a:lnTo>
                  <a:lnTo>
                    <a:pt x="385572" y="110871"/>
                  </a:lnTo>
                  <a:lnTo>
                    <a:pt x="391382" y="151209"/>
                  </a:lnTo>
                  <a:lnTo>
                    <a:pt x="393192" y="198120"/>
                  </a:lnTo>
                  <a:lnTo>
                    <a:pt x="393192" y="251474"/>
                  </a:lnTo>
                  <a:lnTo>
                    <a:pt x="393192" y="304912"/>
                  </a:lnTo>
                  <a:lnTo>
                    <a:pt x="393192" y="358521"/>
                  </a:lnTo>
                  <a:lnTo>
                    <a:pt x="393192" y="412383"/>
                  </a:lnTo>
                  <a:lnTo>
                    <a:pt x="393192" y="466583"/>
                  </a:lnTo>
                  <a:lnTo>
                    <a:pt x="393192" y="521208"/>
                  </a:lnTo>
                  <a:lnTo>
                    <a:pt x="358378" y="521208"/>
                  </a:lnTo>
                  <a:lnTo>
                    <a:pt x="322706" y="521208"/>
                  </a:lnTo>
                  <a:lnTo>
                    <a:pt x="286464" y="521208"/>
                  </a:lnTo>
                  <a:lnTo>
                    <a:pt x="249935" y="521208"/>
                  </a:lnTo>
                  <a:lnTo>
                    <a:pt x="249935" y="474189"/>
                  </a:lnTo>
                  <a:lnTo>
                    <a:pt x="249935" y="240792"/>
                  </a:lnTo>
                  <a:lnTo>
                    <a:pt x="249316" y="219170"/>
                  </a:lnTo>
                  <a:lnTo>
                    <a:pt x="237744" y="173736"/>
                  </a:lnTo>
                  <a:lnTo>
                    <a:pt x="201168" y="152400"/>
                  </a:lnTo>
                  <a:lnTo>
                    <a:pt x="188499" y="154114"/>
                  </a:lnTo>
                  <a:lnTo>
                    <a:pt x="158496" y="179832"/>
                  </a:lnTo>
                  <a:lnTo>
                    <a:pt x="147447" y="218312"/>
                  </a:lnTo>
                  <a:lnTo>
                    <a:pt x="143255" y="277368"/>
                  </a:lnTo>
                  <a:lnTo>
                    <a:pt x="143255" y="325258"/>
                  </a:lnTo>
                  <a:lnTo>
                    <a:pt x="143255" y="373733"/>
                  </a:lnTo>
                  <a:lnTo>
                    <a:pt x="143255" y="422647"/>
                  </a:lnTo>
                  <a:lnTo>
                    <a:pt x="143255" y="471854"/>
                  </a:lnTo>
                  <a:lnTo>
                    <a:pt x="143255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1" y="12192"/>
                  </a:lnTo>
                  <a:lnTo>
                    <a:pt x="134111" y="32766"/>
                  </a:lnTo>
                  <a:lnTo>
                    <a:pt x="134111" y="53340"/>
                  </a:lnTo>
                  <a:lnTo>
                    <a:pt x="134111" y="73914"/>
                  </a:lnTo>
                  <a:lnTo>
                    <a:pt x="134111" y="94488"/>
                  </a:lnTo>
                  <a:lnTo>
                    <a:pt x="148304" y="71056"/>
                  </a:lnTo>
                  <a:lnTo>
                    <a:pt x="177831" y="34480"/>
                  </a:lnTo>
                  <a:lnTo>
                    <a:pt x="226695" y="6095"/>
                  </a:lnTo>
                  <a:lnTo>
                    <a:pt x="246459" y="1619"/>
                  </a:lnTo>
                  <a:lnTo>
                    <a:pt x="268224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51960" y="3578860"/>
            <a:ext cx="646430" cy="533400"/>
            <a:chOff x="4251960" y="3578860"/>
            <a:chExt cx="646430" cy="53340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58055" y="3584955"/>
              <a:ext cx="633984" cy="52120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58055" y="3584955"/>
              <a:ext cx="634365" cy="521334"/>
            </a:xfrm>
            <a:custGeom>
              <a:avLst/>
              <a:gdLst/>
              <a:ahLst/>
              <a:cxnLst/>
              <a:rect l="l" t="t" r="r" b="b"/>
              <a:pathLst>
                <a:path w="634364" h="521335">
                  <a:moveTo>
                    <a:pt x="262128" y="0"/>
                  </a:moveTo>
                  <a:lnTo>
                    <a:pt x="301752" y="6096"/>
                  </a:lnTo>
                  <a:lnTo>
                    <a:pt x="345328" y="33909"/>
                  </a:lnTo>
                  <a:lnTo>
                    <a:pt x="366950" y="65913"/>
                  </a:lnTo>
                  <a:lnTo>
                    <a:pt x="374904" y="85344"/>
                  </a:lnTo>
                  <a:lnTo>
                    <a:pt x="392144" y="63722"/>
                  </a:lnTo>
                  <a:lnTo>
                    <a:pt x="422052" y="29622"/>
                  </a:lnTo>
                  <a:lnTo>
                    <a:pt x="467487" y="4572"/>
                  </a:lnTo>
                  <a:lnTo>
                    <a:pt x="505968" y="0"/>
                  </a:lnTo>
                  <a:lnTo>
                    <a:pt x="534019" y="3333"/>
                  </a:lnTo>
                  <a:lnTo>
                    <a:pt x="580977" y="28289"/>
                  </a:lnTo>
                  <a:lnTo>
                    <a:pt x="614695" y="77295"/>
                  </a:lnTo>
                  <a:lnTo>
                    <a:pt x="631745" y="153781"/>
                  </a:lnTo>
                  <a:lnTo>
                    <a:pt x="633984" y="201168"/>
                  </a:lnTo>
                  <a:lnTo>
                    <a:pt x="633984" y="254508"/>
                  </a:lnTo>
                  <a:lnTo>
                    <a:pt x="633984" y="307848"/>
                  </a:lnTo>
                  <a:lnTo>
                    <a:pt x="633984" y="361188"/>
                  </a:lnTo>
                  <a:lnTo>
                    <a:pt x="633984" y="414527"/>
                  </a:lnTo>
                  <a:lnTo>
                    <a:pt x="633984" y="467867"/>
                  </a:lnTo>
                  <a:lnTo>
                    <a:pt x="633984" y="521208"/>
                  </a:lnTo>
                  <a:lnTo>
                    <a:pt x="597455" y="521208"/>
                  </a:lnTo>
                  <a:lnTo>
                    <a:pt x="561213" y="521208"/>
                  </a:lnTo>
                  <a:lnTo>
                    <a:pt x="525541" y="521208"/>
                  </a:lnTo>
                  <a:lnTo>
                    <a:pt x="490728" y="521208"/>
                  </a:lnTo>
                  <a:lnTo>
                    <a:pt x="490728" y="472454"/>
                  </a:lnTo>
                  <a:lnTo>
                    <a:pt x="490728" y="231648"/>
                  </a:lnTo>
                  <a:lnTo>
                    <a:pt x="490108" y="214979"/>
                  </a:lnTo>
                  <a:lnTo>
                    <a:pt x="471154" y="167830"/>
                  </a:lnTo>
                  <a:lnTo>
                    <a:pt x="445008" y="152400"/>
                  </a:lnTo>
                  <a:lnTo>
                    <a:pt x="432339" y="154114"/>
                  </a:lnTo>
                  <a:lnTo>
                    <a:pt x="402336" y="179832"/>
                  </a:lnTo>
                  <a:lnTo>
                    <a:pt x="388191" y="233410"/>
                  </a:lnTo>
                  <a:lnTo>
                    <a:pt x="387096" y="259080"/>
                  </a:lnTo>
                  <a:lnTo>
                    <a:pt x="387096" y="310627"/>
                  </a:lnTo>
                  <a:lnTo>
                    <a:pt x="387096" y="362760"/>
                  </a:lnTo>
                  <a:lnTo>
                    <a:pt x="387096" y="415332"/>
                  </a:lnTo>
                  <a:lnTo>
                    <a:pt x="387096" y="468197"/>
                  </a:lnTo>
                  <a:lnTo>
                    <a:pt x="387096" y="521208"/>
                  </a:lnTo>
                  <a:lnTo>
                    <a:pt x="352282" y="521208"/>
                  </a:lnTo>
                  <a:lnTo>
                    <a:pt x="316611" y="521208"/>
                  </a:lnTo>
                  <a:lnTo>
                    <a:pt x="280368" y="521208"/>
                  </a:lnTo>
                  <a:lnTo>
                    <a:pt x="243840" y="521208"/>
                  </a:lnTo>
                  <a:lnTo>
                    <a:pt x="243840" y="474189"/>
                  </a:lnTo>
                  <a:lnTo>
                    <a:pt x="243840" y="240792"/>
                  </a:lnTo>
                  <a:lnTo>
                    <a:pt x="243792" y="225933"/>
                  </a:lnTo>
                  <a:lnTo>
                    <a:pt x="237982" y="186451"/>
                  </a:lnTo>
                  <a:lnTo>
                    <a:pt x="212979" y="155067"/>
                  </a:lnTo>
                  <a:lnTo>
                    <a:pt x="198120" y="152400"/>
                  </a:lnTo>
                  <a:lnTo>
                    <a:pt x="186785" y="154066"/>
                  </a:lnTo>
                  <a:lnTo>
                    <a:pt x="150971" y="192262"/>
                  </a:lnTo>
                  <a:lnTo>
                    <a:pt x="143922" y="234648"/>
                  </a:lnTo>
                  <a:lnTo>
                    <a:pt x="143256" y="262128"/>
                  </a:lnTo>
                  <a:lnTo>
                    <a:pt x="143256" y="313358"/>
                  </a:lnTo>
                  <a:lnTo>
                    <a:pt x="143256" y="364735"/>
                  </a:lnTo>
                  <a:lnTo>
                    <a:pt x="143256" y="416405"/>
                  </a:lnTo>
                  <a:lnTo>
                    <a:pt x="143256" y="468514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480" y="12192"/>
                  </a:lnTo>
                  <a:lnTo>
                    <a:pt x="65532" y="12192"/>
                  </a:lnTo>
                  <a:lnTo>
                    <a:pt x="98583" y="12192"/>
                  </a:lnTo>
                  <a:lnTo>
                    <a:pt x="131064" y="12192"/>
                  </a:lnTo>
                  <a:lnTo>
                    <a:pt x="131064" y="30480"/>
                  </a:lnTo>
                  <a:lnTo>
                    <a:pt x="131064" y="48768"/>
                  </a:lnTo>
                  <a:lnTo>
                    <a:pt x="131064" y="67056"/>
                  </a:lnTo>
                  <a:lnTo>
                    <a:pt x="131064" y="85344"/>
                  </a:lnTo>
                  <a:lnTo>
                    <a:pt x="146589" y="64198"/>
                  </a:lnTo>
                  <a:lnTo>
                    <a:pt x="176498" y="32194"/>
                  </a:lnTo>
                  <a:lnTo>
                    <a:pt x="223647" y="4952"/>
                  </a:lnTo>
                  <a:lnTo>
                    <a:pt x="242173" y="1190"/>
                  </a:lnTo>
                  <a:lnTo>
                    <a:pt x="26212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898392" y="3578860"/>
            <a:ext cx="304800" cy="533400"/>
            <a:chOff x="3898392" y="3578860"/>
            <a:chExt cx="304800" cy="53340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488" y="3584955"/>
              <a:ext cx="292608" cy="5212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04488" y="3584955"/>
              <a:ext cx="292735" cy="521334"/>
            </a:xfrm>
            <a:custGeom>
              <a:avLst/>
              <a:gdLst/>
              <a:ahLst/>
              <a:cxnLst/>
              <a:rect l="l" t="t" r="r" b="b"/>
              <a:pathLst>
                <a:path w="292735" h="521335">
                  <a:moveTo>
                    <a:pt x="222503" y="0"/>
                  </a:moveTo>
                  <a:lnTo>
                    <a:pt x="239029" y="1714"/>
                  </a:lnTo>
                  <a:lnTo>
                    <a:pt x="256412" y="6858"/>
                  </a:lnTo>
                  <a:lnTo>
                    <a:pt x="274367" y="15430"/>
                  </a:lnTo>
                  <a:lnTo>
                    <a:pt x="292608" y="27432"/>
                  </a:lnTo>
                  <a:lnTo>
                    <a:pt x="281225" y="61769"/>
                  </a:lnTo>
                  <a:lnTo>
                    <a:pt x="270128" y="96393"/>
                  </a:lnTo>
                  <a:lnTo>
                    <a:pt x="259603" y="131587"/>
                  </a:lnTo>
                  <a:lnTo>
                    <a:pt x="249936" y="167640"/>
                  </a:lnTo>
                  <a:lnTo>
                    <a:pt x="237267" y="161401"/>
                  </a:lnTo>
                  <a:lnTo>
                    <a:pt x="226313" y="156590"/>
                  </a:lnTo>
                  <a:lnTo>
                    <a:pt x="216503" y="153495"/>
                  </a:lnTo>
                  <a:lnTo>
                    <a:pt x="207263" y="152400"/>
                  </a:lnTo>
                  <a:lnTo>
                    <a:pt x="194167" y="154162"/>
                  </a:lnTo>
                  <a:lnTo>
                    <a:pt x="164591" y="182880"/>
                  </a:lnTo>
                  <a:lnTo>
                    <a:pt x="148208" y="247269"/>
                  </a:lnTo>
                  <a:lnTo>
                    <a:pt x="144446" y="293893"/>
                  </a:lnTo>
                  <a:lnTo>
                    <a:pt x="143256" y="350520"/>
                  </a:lnTo>
                  <a:lnTo>
                    <a:pt x="143256" y="393477"/>
                  </a:lnTo>
                  <a:lnTo>
                    <a:pt x="143256" y="435863"/>
                  </a:lnTo>
                  <a:lnTo>
                    <a:pt x="143256" y="478250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2" y="12192"/>
                  </a:lnTo>
                  <a:lnTo>
                    <a:pt x="134112" y="32766"/>
                  </a:lnTo>
                  <a:lnTo>
                    <a:pt x="134112" y="53340"/>
                  </a:lnTo>
                  <a:lnTo>
                    <a:pt x="134112" y="73914"/>
                  </a:lnTo>
                  <a:lnTo>
                    <a:pt x="134112" y="94488"/>
                  </a:lnTo>
                  <a:lnTo>
                    <a:pt x="143303" y="70627"/>
                  </a:lnTo>
                  <a:lnTo>
                    <a:pt x="162829" y="33194"/>
                  </a:lnTo>
                  <a:lnTo>
                    <a:pt x="195834" y="6095"/>
                  </a:lnTo>
                  <a:lnTo>
                    <a:pt x="208883" y="1619"/>
                  </a:lnTo>
                  <a:lnTo>
                    <a:pt x="22250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126224" y="3399028"/>
            <a:ext cx="155575" cy="143510"/>
            <a:chOff x="7126224" y="3399028"/>
            <a:chExt cx="155575" cy="14351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2320" y="3405123"/>
              <a:ext cx="143255" cy="1310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132320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696712" y="3399028"/>
            <a:ext cx="155575" cy="143510"/>
            <a:chOff x="5696712" y="3399028"/>
            <a:chExt cx="155575" cy="143510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02808" y="3405123"/>
              <a:ext cx="143255" cy="1310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702808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10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55920" y="3399028"/>
            <a:ext cx="155575" cy="713740"/>
            <a:chOff x="5455920" y="3399028"/>
            <a:chExt cx="155575" cy="71374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5" y="3405123"/>
              <a:ext cx="143256" cy="7010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462015" y="3405123"/>
              <a:ext cx="143510" cy="701040"/>
            </a:xfrm>
            <a:custGeom>
              <a:avLst/>
              <a:gdLst/>
              <a:ahLst/>
              <a:cxnLst/>
              <a:rect l="l" t="t" r="r" b="b"/>
              <a:pathLst>
                <a:path w="143510" h="701039">
                  <a:moveTo>
                    <a:pt x="0" y="0"/>
                  </a:moveTo>
                  <a:lnTo>
                    <a:pt x="36528" y="0"/>
                  </a:lnTo>
                  <a:lnTo>
                    <a:pt x="72771" y="0"/>
                  </a:lnTo>
                  <a:lnTo>
                    <a:pt x="108442" y="0"/>
                  </a:lnTo>
                  <a:lnTo>
                    <a:pt x="143256" y="0"/>
                  </a:lnTo>
                  <a:lnTo>
                    <a:pt x="143256" y="49684"/>
                  </a:lnTo>
                  <a:lnTo>
                    <a:pt x="143256" y="701039"/>
                  </a:lnTo>
                  <a:lnTo>
                    <a:pt x="108442" y="701039"/>
                  </a:lnTo>
                  <a:lnTo>
                    <a:pt x="72771" y="701039"/>
                  </a:lnTo>
                  <a:lnTo>
                    <a:pt x="36528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825496" y="3399028"/>
            <a:ext cx="506095" cy="713740"/>
            <a:chOff x="2825496" y="3399028"/>
            <a:chExt cx="506095" cy="713740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1592" y="3405123"/>
              <a:ext cx="493775" cy="70103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31592" y="3405123"/>
              <a:ext cx="494030" cy="701040"/>
            </a:xfrm>
            <a:custGeom>
              <a:avLst/>
              <a:gdLst/>
              <a:ahLst/>
              <a:cxnLst/>
              <a:rect l="l" t="t" r="r" b="b"/>
              <a:pathLst>
                <a:path w="494029" h="701039">
                  <a:moveTo>
                    <a:pt x="0" y="0"/>
                  </a:moveTo>
                  <a:lnTo>
                    <a:pt x="38338" y="0"/>
                  </a:lnTo>
                  <a:lnTo>
                    <a:pt x="75818" y="0"/>
                  </a:lnTo>
                  <a:lnTo>
                    <a:pt x="112728" y="0"/>
                  </a:lnTo>
                  <a:lnTo>
                    <a:pt x="149351" y="0"/>
                  </a:lnTo>
                  <a:lnTo>
                    <a:pt x="171595" y="42776"/>
                  </a:lnTo>
                  <a:lnTo>
                    <a:pt x="193637" y="85728"/>
                  </a:lnTo>
                  <a:lnTo>
                    <a:pt x="215504" y="128806"/>
                  </a:lnTo>
                  <a:lnTo>
                    <a:pt x="237221" y="171959"/>
                  </a:lnTo>
                  <a:lnTo>
                    <a:pt x="258812" y="215136"/>
                  </a:lnTo>
                  <a:lnTo>
                    <a:pt x="280303" y="258289"/>
                  </a:lnTo>
                  <a:lnTo>
                    <a:pt x="301718" y="301367"/>
                  </a:lnTo>
                  <a:lnTo>
                    <a:pt x="323083" y="344319"/>
                  </a:lnTo>
                  <a:lnTo>
                    <a:pt x="344424" y="387096"/>
                  </a:lnTo>
                  <a:lnTo>
                    <a:pt x="344424" y="338959"/>
                  </a:lnTo>
                  <a:lnTo>
                    <a:pt x="344424" y="290607"/>
                  </a:lnTo>
                  <a:lnTo>
                    <a:pt x="344424" y="0"/>
                  </a:lnTo>
                  <a:lnTo>
                    <a:pt x="382762" y="0"/>
                  </a:lnTo>
                  <a:lnTo>
                    <a:pt x="420242" y="0"/>
                  </a:lnTo>
                  <a:lnTo>
                    <a:pt x="457152" y="0"/>
                  </a:lnTo>
                  <a:lnTo>
                    <a:pt x="493775" y="0"/>
                  </a:lnTo>
                  <a:lnTo>
                    <a:pt x="493775" y="49684"/>
                  </a:lnTo>
                  <a:lnTo>
                    <a:pt x="493775" y="701039"/>
                  </a:lnTo>
                  <a:lnTo>
                    <a:pt x="457152" y="701039"/>
                  </a:lnTo>
                  <a:lnTo>
                    <a:pt x="420243" y="701039"/>
                  </a:lnTo>
                  <a:lnTo>
                    <a:pt x="382762" y="701039"/>
                  </a:lnTo>
                  <a:lnTo>
                    <a:pt x="344424" y="701039"/>
                  </a:lnTo>
                  <a:lnTo>
                    <a:pt x="323088" y="658363"/>
                  </a:lnTo>
                  <a:lnTo>
                    <a:pt x="301751" y="615662"/>
                  </a:lnTo>
                  <a:lnTo>
                    <a:pt x="280415" y="572911"/>
                  </a:lnTo>
                  <a:lnTo>
                    <a:pt x="259079" y="530084"/>
                  </a:lnTo>
                  <a:lnTo>
                    <a:pt x="237743" y="487157"/>
                  </a:lnTo>
                  <a:lnTo>
                    <a:pt x="216407" y="444104"/>
                  </a:lnTo>
                  <a:lnTo>
                    <a:pt x="195071" y="400901"/>
                  </a:lnTo>
                  <a:lnTo>
                    <a:pt x="173735" y="357523"/>
                  </a:lnTo>
                  <a:lnTo>
                    <a:pt x="152400" y="313943"/>
                  </a:lnTo>
                  <a:lnTo>
                    <a:pt x="152400" y="362956"/>
                  </a:lnTo>
                  <a:lnTo>
                    <a:pt x="152400" y="701039"/>
                  </a:lnTo>
                  <a:lnTo>
                    <a:pt x="114014" y="701039"/>
                  </a:lnTo>
                  <a:lnTo>
                    <a:pt x="76200" y="701039"/>
                  </a:lnTo>
                  <a:lnTo>
                    <a:pt x="38385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3987291"/>
            <a:ext cx="8269605" cy="1487805"/>
          </a:xfrm>
          <a:custGeom>
            <a:avLst/>
            <a:gdLst/>
            <a:ahLst/>
            <a:cxnLst/>
            <a:rect l="l" t="t" r="r" b="b"/>
            <a:pathLst>
              <a:path w="8269605" h="1487804">
                <a:moveTo>
                  <a:pt x="8269224" y="0"/>
                </a:moveTo>
                <a:lnTo>
                  <a:pt x="0" y="0"/>
                </a:lnTo>
                <a:lnTo>
                  <a:pt x="0" y="1487424"/>
                </a:lnTo>
                <a:lnTo>
                  <a:pt x="8269224" y="1487424"/>
                </a:lnTo>
                <a:lnTo>
                  <a:pt x="8269224" y="1466088"/>
                </a:lnTo>
                <a:lnTo>
                  <a:pt x="39624" y="1466088"/>
                </a:lnTo>
                <a:lnTo>
                  <a:pt x="18286" y="1447800"/>
                </a:lnTo>
                <a:lnTo>
                  <a:pt x="39624" y="1447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1487804">
                <a:moveTo>
                  <a:pt x="39624" y="1447800"/>
                </a:moveTo>
                <a:lnTo>
                  <a:pt x="18286" y="1447800"/>
                </a:lnTo>
                <a:lnTo>
                  <a:pt x="39624" y="1466088"/>
                </a:lnTo>
                <a:lnTo>
                  <a:pt x="39624" y="1447800"/>
                </a:lnTo>
                <a:close/>
              </a:path>
              <a:path w="8269605" h="1487804">
                <a:moveTo>
                  <a:pt x="8229600" y="1447800"/>
                </a:moveTo>
                <a:lnTo>
                  <a:pt x="39624" y="1447800"/>
                </a:lnTo>
                <a:lnTo>
                  <a:pt x="39624" y="1466088"/>
                </a:lnTo>
                <a:lnTo>
                  <a:pt x="8229600" y="1466088"/>
                </a:lnTo>
                <a:lnTo>
                  <a:pt x="8229600" y="1447800"/>
                </a:lnTo>
                <a:close/>
              </a:path>
              <a:path w="8269605" h="1487804">
                <a:moveTo>
                  <a:pt x="8229600" y="18287"/>
                </a:moveTo>
                <a:lnTo>
                  <a:pt x="8229600" y="1466088"/>
                </a:lnTo>
                <a:lnTo>
                  <a:pt x="8247888" y="1447800"/>
                </a:lnTo>
                <a:lnTo>
                  <a:pt x="8269224" y="1447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487804">
                <a:moveTo>
                  <a:pt x="8269224" y="1447800"/>
                </a:moveTo>
                <a:lnTo>
                  <a:pt x="8247888" y="1447800"/>
                </a:lnTo>
                <a:lnTo>
                  <a:pt x="8229600" y="1466088"/>
                </a:lnTo>
                <a:lnTo>
                  <a:pt x="8269224" y="1466088"/>
                </a:lnTo>
                <a:lnTo>
                  <a:pt x="8269224" y="1447800"/>
                </a:lnTo>
                <a:close/>
              </a:path>
              <a:path w="8269605" h="1487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487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487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4029457"/>
            <a:ext cx="807656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combination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Ssn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Pnumber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dirty="0">
                <a:latin typeface="Arial MT"/>
                <a:cs typeface="Arial MT"/>
              </a:rPr>
              <a:t> uniquely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determines the number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hours the </a:t>
            </a:r>
            <a:r>
              <a:rPr sz="2200" spc="-10" dirty="0">
                <a:latin typeface="Arial MT"/>
                <a:cs typeface="Arial MT"/>
              </a:rPr>
              <a:t>employee </a:t>
            </a:r>
            <a:r>
              <a:rPr sz="2200" dirty="0">
                <a:latin typeface="Arial MT"/>
                <a:cs typeface="Arial MT"/>
              </a:rPr>
              <a:t>currently works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</a:t>
            </a:r>
            <a:r>
              <a:rPr sz="2200" spc="-10" dirty="0">
                <a:latin typeface="Arial MT"/>
                <a:cs typeface="Arial MT"/>
              </a:rPr>
              <a:t> week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(Hours).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6527" y="1753107"/>
            <a:ext cx="6294120" cy="1917700"/>
            <a:chOff x="1176527" y="1753107"/>
            <a:chExt cx="6294120" cy="1917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0" y="1858675"/>
              <a:ext cx="6184392" cy="1753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6527" y="1753107"/>
              <a:ext cx="6294120" cy="1917700"/>
            </a:xfrm>
            <a:custGeom>
              <a:avLst/>
              <a:gdLst/>
              <a:ahLst/>
              <a:cxnLst/>
              <a:rect l="l" t="t" r="r" b="b"/>
              <a:pathLst>
                <a:path w="6294120" h="1917700">
                  <a:moveTo>
                    <a:pt x="6266688" y="0"/>
                  </a:moveTo>
                  <a:lnTo>
                    <a:pt x="27431" y="0"/>
                  </a:lnTo>
                  <a:lnTo>
                    <a:pt x="16716" y="2619"/>
                  </a:lnTo>
                  <a:lnTo>
                    <a:pt x="8000" y="9525"/>
                  </a:lnTo>
                  <a:lnTo>
                    <a:pt x="2143" y="19288"/>
                  </a:lnTo>
                  <a:lnTo>
                    <a:pt x="0" y="30479"/>
                  </a:lnTo>
                  <a:lnTo>
                    <a:pt x="0" y="1886712"/>
                  </a:lnTo>
                  <a:lnTo>
                    <a:pt x="2143" y="1897903"/>
                  </a:lnTo>
                  <a:lnTo>
                    <a:pt x="8000" y="1907666"/>
                  </a:lnTo>
                  <a:lnTo>
                    <a:pt x="16716" y="1914572"/>
                  </a:lnTo>
                  <a:lnTo>
                    <a:pt x="27431" y="1917191"/>
                  </a:lnTo>
                  <a:lnTo>
                    <a:pt x="6266688" y="1917191"/>
                  </a:lnTo>
                  <a:lnTo>
                    <a:pt x="6277403" y="1914572"/>
                  </a:lnTo>
                  <a:lnTo>
                    <a:pt x="6286119" y="1907666"/>
                  </a:lnTo>
                  <a:lnTo>
                    <a:pt x="6291976" y="1897903"/>
                  </a:lnTo>
                  <a:lnTo>
                    <a:pt x="6294120" y="1886712"/>
                  </a:lnTo>
                  <a:lnTo>
                    <a:pt x="54862" y="1886712"/>
                  </a:lnTo>
                  <a:lnTo>
                    <a:pt x="27431" y="1859279"/>
                  </a:lnTo>
                  <a:lnTo>
                    <a:pt x="54862" y="1859279"/>
                  </a:lnTo>
                  <a:lnTo>
                    <a:pt x="54862" y="57912"/>
                  </a:lnTo>
                  <a:lnTo>
                    <a:pt x="27431" y="57912"/>
                  </a:lnTo>
                  <a:lnTo>
                    <a:pt x="54862" y="30479"/>
                  </a:lnTo>
                  <a:lnTo>
                    <a:pt x="6294120" y="30479"/>
                  </a:lnTo>
                  <a:lnTo>
                    <a:pt x="6291976" y="19288"/>
                  </a:lnTo>
                  <a:lnTo>
                    <a:pt x="6286119" y="9525"/>
                  </a:lnTo>
                  <a:lnTo>
                    <a:pt x="6277403" y="2619"/>
                  </a:lnTo>
                  <a:lnTo>
                    <a:pt x="6266688" y="0"/>
                  </a:lnTo>
                  <a:close/>
                </a:path>
                <a:path w="6294120" h="1917700">
                  <a:moveTo>
                    <a:pt x="54862" y="1859279"/>
                  </a:moveTo>
                  <a:lnTo>
                    <a:pt x="27431" y="1859279"/>
                  </a:lnTo>
                  <a:lnTo>
                    <a:pt x="54862" y="1886712"/>
                  </a:lnTo>
                  <a:lnTo>
                    <a:pt x="54862" y="1859279"/>
                  </a:lnTo>
                  <a:close/>
                </a:path>
                <a:path w="6294120" h="1917700">
                  <a:moveTo>
                    <a:pt x="6239256" y="1859279"/>
                  </a:moveTo>
                  <a:lnTo>
                    <a:pt x="54862" y="1859279"/>
                  </a:lnTo>
                  <a:lnTo>
                    <a:pt x="54862" y="1886712"/>
                  </a:lnTo>
                  <a:lnTo>
                    <a:pt x="6239256" y="1886712"/>
                  </a:lnTo>
                  <a:lnTo>
                    <a:pt x="6239256" y="1859279"/>
                  </a:lnTo>
                  <a:close/>
                </a:path>
                <a:path w="6294120" h="1917700">
                  <a:moveTo>
                    <a:pt x="6239256" y="30479"/>
                  </a:moveTo>
                  <a:lnTo>
                    <a:pt x="6239256" y="1886712"/>
                  </a:lnTo>
                  <a:lnTo>
                    <a:pt x="6266688" y="1859279"/>
                  </a:lnTo>
                  <a:lnTo>
                    <a:pt x="6294120" y="1859279"/>
                  </a:lnTo>
                  <a:lnTo>
                    <a:pt x="6294120" y="57912"/>
                  </a:lnTo>
                  <a:lnTo>
                    <a:pt x="6266688" y="57912"/>
                  </a:lnTo>
                  <a:lnTo>
                    <a:pt x="6239256" y="30479"/>
                  </a:lnTo>
                  <a:close/>
                </a:path>
                <a:path w="6294120" h="1917700">
                  <a:moveTo>
                    <a:pt x="6294120" y="1859279"/>
                  </a:moveTo>
                  <a:lnTo>
                    <a:pt x="6266688" y="1859279"/>
                  </a:lnTo>
                  <a:lnTo>
                    <a:pt x="6239256" y="1886712"/>
                  </a:lnTo>
                  <a:lnTo>
                    <a:pt x="6294120" y="1886712"/>
                  </a:lnTo>
                  <a:lnTo>
                    <a:pt x="6294120" y="1859279"/>
                  </a:lnTo>
                  <a:close/>
                </a:path>
                <a:path w="6294120" h="1917700">
                  <a:moveTo>
                    <a:pt x="54862" y="30479"/>
                  </a:moveTo>
                  <a:lnTo>
                    <a:pt x="27431" y="57912"/>
                  </a:lnTo>
                  <a:lnTo>
                    <a:pt x="54862" y="57912"/>
                  </a:lnTo>
                  <a:lnTo>
                    <a:pt x="54862" y="30479"/>
                  </a:lnTo>
                  <a:close/>
                </a:path>
                <a:path w="6294120" h="1917700">
                  <a:moveTo>
                    <a:pt x="6239256" y="30479"/>
                  </a:moveTo>
                  <a:lnTo>
                    <a:pt x="54862" y="30479"/>
                  </a:lnTo>
                  <a:lnTo>
                    <a:pt x="54862" y="57912"/>
                  </a:lnTo>
                  <a:lnTo>
                    <a:pt x="6239256" y="57912"/>
                  </a:lnTo>
                  <a:lnTo>
                    <a:pt x="6239256" y="30479"/>
                  </a:lnTo>
                  <a:close/>
                </a:path>
                <a:path w="6294120" h="1917700">
                  <a:moveTo>
                    <a:pt x="6294120" y="30479"/>
                  </a:moveTo>
                  <a:lnTo>
                    <a:pt x="6239256" y="30479"/>
                  </a:lnTo>
                  <a:lnTo>
                    <a:pt x="6266688" y="57912"/>
                  </a:lnTo>
                  <a:lnTo>
                    <a:pt x="6294120" y="57912"/>
                  </a:lnTo>
                  <a:lnTo>
                    <a:pt x="6294120" y="3047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10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3987291"/>
            <a:ext cx="8269605" cy="2326005"/>
          </a:xfrm>
          <a:custGeom>
            <a:avLst/>
            <a:gdLst/>
            <a:ahLst/>
            <a:cxnLst/>
            <a:rect l="l" t="t" r="r" b="b"/>
            <a:pathLst>
              <a:path w="8269605" h="2326004">
                <a:moveTo>
                  <a:pt x="8269224" y="0"/>
                </a:moveTo>
                <a:lnTo>
                  <a:pt x="0" y="0"/>
                </a:lnTo>
                <a:lnTo>
                  <a:pt x="0" y="2325624"/>
                </a:lnTo>
                <a:lnTo>
                  <a:pt x="8269224" y="2325624"/>
                </a:lnTo>
                <a:lnTo>
                  <a:pt x="8269224" y="2304288"/>
                </a:lnTo>
                <a:lnTo>
                  <a:pt x="39624" y="2304288"/>
                </a:lnTo>
                <a:lnTo>
                  <a:pt x="18286" y="2286000"/>
                </a:lnTo>
                <a:lnTo>
                  <a:pt x="39624" y="2286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326004">
                <a:moveTo>
                  <a:pt x="39624" y="2286000"/>
                </a:moveTo>
                <a:lnTo>
                  <a:pt x="18286" y="2286000"/>
                </a:lnTo>
                <a:lnTo>
                  <a:pt x="39624" y="2304288"/>
                </a:lnTo>
                <a:lnTo>
                  <a:pt x="39624" y="2286000"/>
                </a:lnTo>
                <a:close/>
              </a:path>
              <a:path w="8269605" h="2326004">
                <a:moveTo>
                  <a:pt x="8229600" y="2286000"/>
                </a:moveTo>
                <a:lnTo>
                  <a:pt x="39624" y="2286000"/>
                </a:lnTo>
                <a:lnTo>
                  <a:pt x="39624" y="2304288"/>
                </a:lnTo>
                <a:lnTo>
                  <a:pt x="8229600" y="2304288"/>
                </a:lnTo>
                <a:lnTo>
                  <a:pt x="8229600" y="2286000"/>
                </a:lnTo>
                <a:close/>
              </a:path>
              <a:path w="8269605" h="2326004">
                <a:moveTo>
                  <a:pt x="8229600" y="18287"/>
                </a:moveTo>
                <a:lnTo>
                  <a:pt x="8229600" y="2304288"/>
                </a:lnTo>
                <a:lnTo>
                  <a:pt x="8247888" y="2286000"/>
                </a:lnTo>
                <a:lnTo>
                  <a:pt x="8269224" y="2286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326004">
                <a:moveTo>
                  <a:pt x="8269224" y="2286000"/>
                </a:moveTo>
                <a:lnTo>
                  <a:pt x="8247888" y="2286000"/>
                </a:lnTo>
                <a:lnTo>
                  <a:pt x="8229600" y="2304288"/>
                </a:lnTo>
                <a:lnTo>
                  <a:pt x="8269224" y="2304288"/>
                </a:lnTo>
                <a:lnTo>
                  <a:pt x="8269224" y="2286000"/>
                </a:lnTo>
                <a:close/>
              </a:path>
              <a:path w="8269605" h="2326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326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326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3963618"/>
            <a:ext cx="7435850" cy="22383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584960" algn="l"/>
              </a:tabLst>
            </a:pPr>
            <a:r>
              <a:rPr sz="2200" dirty="0">
                <a:latin typeface="Arial MT"/>
                <a:cs typeface="Arial MT"/>
              </a:rPr>
              <a:t>Figure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	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diagrammatic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notation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displaying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FDs.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FD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displayed</a:t>
            </a:r>
            <a:r>
              <a:rPr sz="22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horizontal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line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left-hand-side attributes </a:t>
            </a:r>
            <a:r>
              <a:rPr sz="2200" dirty="0">
                <a:latin typeface="Arial MT"/>
                <a:cs typeface="Arial MT"/>
              </a:rPr>
              <a:t>of the FD are connected by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vertical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FD,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whereas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right-hand-side attributes </a:t>
            </a:r>
            <a:r>
              <a:rPr sz="2200" dirty="0">
                <a:latin typeface="Arial MT"/>
                <a:cs typeface="Arial MT"/>
              </a:rPr>
              <a:t>are connected by the </a:t>
            </a:r>
            <a:r>
              <a:rPr sz="2200" spc="-5" dirty="0">
                <a:latin typeface="Arial MT"/>
                <a:cs typeface="Arial MT"/>
              </a:rPr>
              <a:t>lines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arrows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toward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6527" y="1753107"/>
            <a:ext cx="6294120" cy="1917700"/>
            <a:chOff x="1176527" y="1753107"/>
            <a:chExt cx="6294120" cy="1917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0" y="1858675"/>
              <a:ext cx="6184392" cy="1753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6527" y="1753107"/>
              <a:ext cx="6294120" cy="1917700"/>
            </a:xfrm>
            <a:custGeom>
              <a:avLst/>
              <a:gdLst/>
              <a:ahLst/>
              <a:cxnLst/>
              <a:rect l="l" t="t" r="r" b="b"/>
              <a:pathLst>
                <a:path w="6294120" h="1917700">
                  <a:moveTo>
                    <a:pt x="6266688" y="0"/>
                  </a:moveTo>
                  <a:lnTo>
                    <a:pt x="27431" y="0"/>
                  </a:lnTo>
                  <a:lnTo>
                    <a:pt x="16716" y="2619"/>
                  </a:lnTo>
                  <a:lnTo>
                    <a:pt x="8000" y="9525"/>
                  </a:lnTo>
                  <a:lnTo>
                    <a:pt x="2143" y="19288"/>
                  </a:lnTo>
                  <a:lnTo>
                    <a:pt x="0" y="30479"/>
                  </a:lnTo>
                  <a:lnTo>
                    <a:pt x="0" y="1886712"/>
                  </a:lnTo>
                  <a:lnTo>
                    <a:pt x="2143" y="1897903"/>
                  </a:lnTo>
                  <a:lnTo>
                    <a:pt x="8000" y="1907666"/>
                  </a:lnTo>
                  <a:lnTo>
                    <a:pt x="16716" y="1914572"/>
                  </a:lnTo>
                  <a:lnTo>
                    <a:pt x="27431" y="1917191"/>
                  </a:lnTo>
                  <a:lnTo>
                    <a:pt x="6266688" y="1917191"/>
                  </a:lnTo>
                  <a:lnTo>
                    <a:pt x="6277403" y="1914572"/>
                  </a:lnTo>
                  <a:lnTo>
                    <a:pt x="6286119" y="1907666"/>
                  </a:lnTo>
                  <a:lnTo>
                    <a:pt x="6291976" y="1897903"/>
                  </a:lnTo>
                  <a:lnTo>
                    <a:pt x="6294120" y="1886712"/>
                  </a:lnTo>
                  <a:lnTo>
                    <a:pt x="54862" y="1886712"/>
                  </a:lnTo>
                  <a:lnTo>
                    <a:pt x="27431" y="1859279"/>
                  </a:lnTo>
                  <a:lnTo>
                    <a:pt x="54862" y="1859279"/>
                  </a:lnTo>
                  <a:lnTo>
                    <a:pt x="54862" y="57912"/>
                  </a:lnTo>
                  <a:lnTo>
                    <a:pt x="27431" y="57912"/>
                  </a:lnTo>
                  <a:lnTo>
                    <a:pt x="54862" y="30479"/>
                  </a:lnTo>
                  <a:lnTo>
                    <a:pt x="6294120" y="30479"/>
                  </a:lnTo>
                  <a:lnTo>
                    <a:pt x="6291976" y="19288"/>
                  </a:lnTo>
                  <a:lnTo>
                    <a:pt x="6286119" y="9525"/>
                  </a:lnTo>
                  <a:lnTo>
                    <a:pt x="6277403" y="2619"/>
                  </a:lnTo>
                  <a:lnTo>
                    <a:pt x="6266688" y="0"/>
                  </a:lnTo>
                  <a:close/>
                </a:path>
                <a:path w="6294120" h="1917700">
                  <a:moveTo>
                    <a:pt x="54862" y="1859279"/>
                  </a:moveTo>
                  <a:lnTo>
                    <a:pt x="27431" y="1859279"/>
                  </a:lnTo>
                  <a:lnTo>
                    <a:pt x="54862" y="1886712"/>
                  </a:lnTo>
                  <a:lnTo>
                    <a:pt x="54862" y="1859279"/>
                  </a:lnTo>
                  <a:close/>
                </a:path>
                <a:path w="6294120" h="1917700">
                  <a:moveTo>
                    <a:pt x="6239256" y="1859279"/>
                  </a:moveTo>
                  <a:lnTo>
                    <a:pt x="54862" y="1859279"/>
                  </a:lnTo>
                  <a:lnTo>
                    <a:pt x="54862" y="1886712"/>
                  </a:lnTo>
                  <a:lnTo>
                    <a:pt x="6239256" y="1886712"/>
                  </a:lnTo>
                  <a:lnTo>
                    <a:pt x="6239256" y="1859279"/>
                  </a:lnTo>
                  <a:close/>
                </a:path>
                <a:path w="6294120" h="1917700">
                  <a:moveTo>
                    <a:pt x="6239256" y="30479"/>
                  </a:moveTo>
                  <a:lnTo>
                    <a:pt x="6239256" y="1886712"/>
                  </a:lnTo>
                  <a:lnTo>
                    <a:pt x="6266688" y="1859279"/>
                  </a:lnTo>
                  <a:lnTo>
                    <a:pt x="6294120" y="1859279"/>
                  </a:lnTo>
                  <a:lnTo>
                    <a:pt x="6294120" y="57912"/>
                  </a:lnTo>
                  <a:lnTo>
                    <a:pt x="6266688" y="57912"/>
                  </a:lnTo>
                  <a:lnTo>
                    <a:pt x="6239256" y="30479"/>
                  </a:lnTo>
                  <a:close/>
                </a:path>
                <a:path w="6294120" h="1917700">
                  <a:moveTo>
                    <a:pt x="6294120" y="1859279"/>
                  </a:moveTo>
                  <a:lnTo>
                    <a:pt x="6266688" y="1859279"/>
                  </a:lnTo>
                  <a:lnTo>
                    <a:pt x="6239256" y="1886712"/>
                  </a:lnTo>
                  <a:lnTo>
                    <a:pt x="6294120" y="1886712"/>
                  </a:lnTo>
                  <a:lnTo>
                    <a:pt x="6294120" y="1859279"/>
                  </a:lnTo>
                  <a:close/>
                </a:path>
                <a:path w="6294120" h="1917700">
                  <a:moveTo>
                    <a:pt x="54862" y="30479"/>
                  </a:moveTo>
                  <a:lnTo>
                    <a:pt x="27431" y="57912"/>
                  </a:lnTo>
                  <a:lnTo>
                    <a:pt x="54862" y="57912"/>
                  </a:lnTo>
                  <a:lnTo>
                    <a:pt x="54862" y="30479"/>
                  </a:lnTo>
                  <a:close/>
                </a:path>
                <a:path w="6294120" h="1917700">
                  <a:moveTo>
                    <a:pt x="6239256" y="30479"/>
                  </a:moveTo>
                  <a:lnTo>
                    <a:pt x="54862" y="30479"/>
                  </a:lnTo>
                  <a:lnTo>
                    <a:pt x="54862" y="57912"/>
                  </a:lnTo>
                  <a:lnTo>
                    <a:pt x="6239256" y="57912"/>
                  </a:lnTo>
                  <a:lnTo>
                    <a:pt x="6239256" y="30479"/>
                  </a:lnTo>
                  <a:close/>
                </a:path>
                <a:path w="6294120" h="1917700">
                  <a:moveTo>
                    <a:pt x="6294120" y="30479"/>
                  </a:moveTo>
                  <a:lnTo>
                    <a:pt x="6239256" y="30479"/>
                  </a:lnTo>
                  <a:lnTo>
                    <a:pt x="6266688" y="57912"/>
                  </a:lnTo>
                  <a:lnTo>
                    <a:pt x="6294120" y="57912"/>
                  </a:lnTo>
                  <a:lnTo>
                    <a:pt x="6294120" y="3047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11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25880" y="1478788"/>
            <a:ext cx="8074659" cy="1125220"/>
            <a:chOff x="1325880" y="1478788"/>
            <a:chExt cx="8074659" cy="1125220"/>
          </a:xfrm>
        </p:grpSpPr>
        <p:sp>
          <p:nvSpPr>
            <p:cNvPr id="4" name="object 4"/>
            <p:cNvSpPr/>
            <p:nvPr/>
          </p:nvSpPr>
          <p:spPr>
            <a:xfrm>
              <a:off x="1331976" y="1484884"/>
              <a:ext cx="8061959" cy="1027430"/>
            </a:xfrm>
            <a:custGeom>
              <a:avLst/>
              <a:gdLst/>
              <a:ahLst/>
              <a:cxnLst/>
              <a:rect l="l" t="t" r="r" b="b"/>
              <a:pathLst>
                <a:path w="8061959" h="1027430">
                  <a:moveTo>
                    <a:pt x="8061959" y="0"/>
                  </a:moveTo>
                  <a:lnTo>
                    <a:pt x="0" y="0"/>
                  </a:lnTo>
                  <a:lnTo>
                    <a:pt x="0" y="1027176"/>
                  </a:lnTo>
                  <a:lnTo>
                    <a:pt x="8061959" y="1027176"/>
                  </a:lnTo>
                  <a:lnTo>
                    <a:pt x="8061959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5880" y="1478788"/>
              <a:ext cx="8074659" cy="1039494"/>
            </a:xfrm>
            <a:custGeom>
              <a:avLst/>
              <a:gdLst/>
              <a:ahLst/>
              <a:cxnLst/>
              <a:rect l="l" t="t" r="r" b="b"/>
              <a:pathLst>
                <a:path w="8074659" h="1039494">
                  <a:moveTo>
                    <a:pt x="8074152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8074152" y="1039367"/>
                  </a:lnTo>
                  <a:lnTo>
                    <a:pt x="8074152" y="1033272"/>
                  </a:lnTo>
                  <a:lnTo>
                    <a:pt x="12191" y="1033272"/>
                  </a:lnTo>
                  <a:lnTo>
                    <a:pt x="6095" y="1027176"/>
                  </a:lnTo>
                  <a:lnTo>
                    <a:pt x="12191" y="1027176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6"/>
                  </a:lnTo>
                  <a:lnTo>
                    <a:pt x="8074152" y="6096"/>
                  </a:lnTo>
                  <a:lnTo>
                    <a:pt x="8074152" y="0"/>
                  </a:lnTo>
                  <a:close/>
                </a:path>
                <a:path w="8074659" h="1039494">
                  <a:moveTo>
                    <a:pt x="12191" y="1027176"/>
                  </a:moveTo>
                  <a:lnTo>
                    <a:pt x="6095" y="1027176"/>
                  </a:lnTo>
                  <a:lnTo>
                    <a:pt x="12191" y="1033272"/>
                  </a:lnTo>
                  <a:lnTo>
                    <a:pt x="12191" y="1027176"/>
                  </a:lnTo>
                  <a:close/>
                </a:path>
                <a:path w="8074659" h="1039494">
                  <a:moveTo>
                    <a:pt x="8061960" y="1027176"/>
                  </a:moveTo>
                  <a:lnTo>
                    <a:pt x="12191" y="1027176"/>
                  </a:lnTo>
                  <a:lnTo>
                    <a:pt x="12191" y="1033272"/>
                  </a:lnTo>
                  <a:lnTo>
                    <a:pt x="8061960" y="1033272"/>
                  </a:lnTo>
                  <a:lnTo>
                    <a:pt x="8061960" y="1027176"/>
                  </a:lnTo>
                  <a:close/>
                </a:path>
                <a:path w="8074659" h="1039494">
                  <a:moveTo>
                    <a:pt x="8061960" y="6096"/>
                  </a:moveTo>
                  <a:lnTo>
                    <a:pt x="8061960" y="1033272"/>
                  </a:lnTo>
                  <a:lnTo>
                    <a:pt x="8068056" y="1027176"/>
                  </a:lnTo>
                  <a:lnTo>
                    <a:pt x="8074152" y="1027176"/>
                  </a:lnTo>
                  <a:lnTo>
                    <a:pt x="8074152" y="12191"/>
                  </a:lnTo>
                  <a:lnTo>
                    <a:pt x="8068056" y="12191"/>
                  </a:lnTo>
                  <a:lnTo>
                    <a:pt x="8061960" y="6096"/>
                  </a:lnTo>
                  <a:close/>
                </a:path>
                <a:path w="8074659" h="1039494">
                  <a:moveTo>
                    <a:pt x="8074152" y="1027176"/>
                  </a:moveTo>
                  <a:lnTo>
                    <a:pt x="8068056" y="1027176"/>
                  </a:lnTo>
                  <a:lnTo>
                    <a:pt x="8061960" y="1033272"/>
                  </a:lnTo>
                  <a:lnTo>
                    <a:pt x="8074152" y="1033272"/>
                  </a:lnTo>
                  <a:lnTo>
                    <a:pt x="8074152" y="1027176"/>
                  </a:lnTo>
                  <a:close/>
                </a:path>
                <a:path w="8074659" h="1039494">
                  <a:moveTo>
                    <a:pt x="12191" y="6096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8074659" h="1039494">
                  <a:moveTo>
                    <a:pt x="8061960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8061960" y="12191"/>
                  </a:lnTo>
                  <a:lnTo>
                    <a:pt x="8061960" y="6096"/>
                  </a:lnTo>
                  <a:close/>
                </a:path>
                <a:path w="8074659" h="1039494">
                  <a:moveTo>
                    <a:pt x="8074152" y="6096"/>
                  </a:moveTo>
                  <a:lnTo>
                    <a:pt x="8061960" y="6096"/>
                  </a:lnTo>
                  <a:lnTo>
                    <a:pt x="8068056" y="12191"/>
                  </a:lnTo>
                  <a:lnTo>
                    <a:pt x="8074152" y="12191"/>
                  </a:lnTo>
                  <a:lnTo>
                    <a:pt x="807415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5024" y="1494028"/>
              <a:ext cx="8056245" cy="1109980"/>
            </a:xfrm>
            <a:custGeom>
              <a:avLst/>
              <a:gdLst/>
              <a:ahLst/>
              <a:cxnLst/>
              <a:rect l="l" t="t" r="r" b="b"/>
              <a:pathLst>
                <a:path w="8056245" h="1109980">
                  <a:moveTo>
                    <a:pt x="8055864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8055864" y="1109472"/>
                  </a:lnTo>
                  <a:lnTo>
                    <a:pt x="8055864" y="1088136"/>
                  </a:lnTo>
                  <a:lnTo>
                    <a:pt x="36575" y="1088136"/>
                  </a:lnTo>
                  <a:lnTo>
                    <a:pt x="18287" y="1069848"/>
                  </a:lnTo>
                  <a:lnTo>
                    <a:pt x="36575" y="1069848"/>
                  </a:lnTo>
                  <a:lnTo>
                    <a:pt x="36575" y="36575"/>
                  </a:lnTo>
                  <a:lnTo>
                    <a:pt x="18287" y="36575"/>
                  </a:lnTo>
                  <a:lnTo>
                    <a:pt x="36575" y="18287"/>
                  </a:lnTo>
                  <a:lnTo>
                    <a:pt x="8055864" y="18287"/>
                  </a:lnTo>
                  <a:lnTo>
                    <a:pt x="8055864" y="0"/>
                  </a:lnTo>
                  <a:close/>
                </a:path>
                <a:path w="8056245" h="1109980">
                  <a:moveTo>
                    <a:pt x="36575" y="1069848"/>
                  </a:moveTo>
                  <a:lnTo>
                    <a:pt x="18287" y="1069848"/>
                  </a:lnTo>
                  <a:lnTo>
                    <a:pt x="36575" y="1088136"/>
                  </a:lnTo>
                  <a:lnTo>
                    <a:pt x="36575" y="1069848"/>
                  </a:lnTo>
                  <a:close/>
                </a:path>
                <a:path w="8056245" h="1109980">
                  <a:moveTo>
                    <a:pt x="8016240" y="1069848"/>
                  </a:moveTo>
                  <a:lnTo>
                    <a:pt x="36575" y="1069848"/>
                  </a:lnTo>
                  <a:lnTo>
                    <a:pt x="36575" y="1088136"/>
                  </a:lnTo>
                  <a:lnTo>
                    <a:pt x="8016240" y="1088136"/>
                  </a:lnTo>
                  <a:lnTo>
                    <a:pt x="8016240" y="1069848"/>
                  </a:lnTo>
                  <a:close/>
                </a:path>
                <a:path w="8056245" h="1109980">
                  <a:moveTo>
                    <a:pt x="8016240" y="18287"/>
                  </a:moveTo>
                  <a:lnTo>
                    <a:pt x="8016240" y="1088136"/>
                  </a:lnTo>
                  <a:lnTo>
                    <a:pt x="8034528" y="1069848"/>
                  </a:lnTo>
                  <a:lnTo>
                    <a:pt x="8055864" y="1069848"/>
                  </a:lnTo>
                  <a:lnTo>
                    <a:pt x="8055864" y="36575"/>
                  </a:lnTo>
                  <a:lnTo>
                    <a:pt x="8034528" y="36575"/>
                  </a:lnTo>
                  <a:lnTo>
                    <a:pt x="8016240" y="18287"/>
                  </a:lnTo>
                  <a:close/>
                </a:path>
                <a:path w="8056245" h="1109980">
                  <a:moveTo>
                    <a:pt x="8055864" y="1069848"/>
                  </a:moveTo>
                  <a:lnTo>
                    <a:pt x="8034528" y="1069848"/>
                  </a:lnTo>
                  <a:lnTo>
                    <a:pt x="8016240" y="1088136"/>
                  </a:lnTo>
                  <a:lnTo>
                    <a:pt x="8055864" y="1088136"/>
                  </a:lnTo>
                  <a:lnTo>
                    <a:pt x="8055864" y="1069848"/>
                  </a:lnTo>
                  <a:close/>
                </a:path>
                <a:path w="8056245" h="1109980">
                  <a:moveTo>
                    <a:pt x="36575" y="18287"/>
                  </a:moveTo>
                  <a:lnTo>
                    <a:pt x="18287" y="36575"/>
                  </a:lnTo>
                  <a:lnTo>
                    <a:pt x="36575" y="36575"/>
                  </a:lnTo>
                  <a:lnTo>
                    <a:pt x="36575" y="18287"/>
                  </a:lnTo>
                  <a:close/>
                </a:path>
                <a:path w="8056245" h="1109980">
                  <a:moveTo>
                    <a:pt x="8016240" y="18287"/>
                  </a:moveTo>
                  <a:lnTo>
                    <a:pt x="36575" y="18287"/>
                  </a:lnTo>
                  <a:lnTo>
                    <a:pt x="36575" y="36575"/>
                  </a:lnTo>
                  <a:lnTo>
                    <a:pt x="8016240" y="36575"/>
                  </a:lnTo>
                  <a:lnTo>
                    <a:pt x="8016240" y="18287"/>
                  </a:lnTo>
                  <a:close/>
                </a:path>
                <a:path w="8056245" h="1109980">
                  <a:moveTo>
                    <a:pt x="8055864" y="18287"/>
                  </a:moveTo>
                  <a:lnTo>
                    <a:pt x="8016240" y="18287"/>
                  </a:lnTo>
                  <a:lnTo>
                    <a:pt x="8034528" y="36575"/>
                  </a:lnTo>
                  <a:lnTo>
                    <a:pt x="8055864" y="36575"/>
                  </a:lnTo>
                  <a:lnTo>
                    <a:pt x="8055864" y="18287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2532" y="777240"/>
            <a:ext cx="463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Functional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Dependency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975" y="1484883"/>
            <a:ext cx="8061959" cy="10274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2395" marR="224790">
              <a:lnSpc>
                <a:spcPts val="2380"/>
              </a:lnSpc>
              <a:spcBef>
                <a:spcPts val="540"/>
              </a:spcBef>
            </a:pP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Partial</a:t>
            </a:r>
            <a:r>
              <a:rPr sz="22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Functional</a:t>
            </a:r>
            <a:r>
              <a:rPr sz="22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Dependency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situation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exists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necessary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only use a subset of the </a:t>
            </a:r>
            <a:r>
              <a:rPr sz="2200" spc="5" dirty="0">
                <a:latin typeface="Times New Roman"/>
                <a:cs typeface="Times New Roman"/>
              </a:rPr>
              <a:t>attributes </a:t>
            </a:r>
            <a:r>
              <a:rPr sz="2200" dirty="0">
                <a:latin typeface="Times New Roman"/>
                <a:cs typeface="Times New Roman"/>
              </a:rPr>
              <a:t>of the composite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determinant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identify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object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uniquely.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6360" y="3338067"/>
            <a:ext cx="2935605" cy="1338580"/>
          </a:xfrm>
          <a:custGeom>
            <a:avLst/>
            <a:gdLst/>
            <a:ahLst/>
            <a:cxnLst/>
            <a:rect l="l" t="t" r="r" b="b"/>
            <a:pathLst>
              <a:path w="2935604" h="1338579">
                <a:moveTo>
                  <a:pt x="2935224" y="0"/>
                </a:moveTo>
                <a:lnTo>
                  <a:pt x="0" y="0"/>
                </a:lnTo>
                <a:lnTo>
                  <a:pt x="0" y="1338072"/>
                </a:lnTo>
                <a:lnTo>
                  <a:pt x="2935224" y="1338072"/>
                </a:lnTo>
                <a:lnTo>
                  <a:pt x="2935224" y="1331976"/>
                </a:lnTo>
                <a:lnTo>
                  <a:pt x="12192" y="1331976"/>
                </a:lnTo>
                <a:lnTo>
                  <a:pt x="6096" y="1325880"/>
                </a:lnTo>
                <a:lnTo>
                  <a:pt x="12192" y="13258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935224" y="6096"/>
                </a:lnTo>
                <a:lnTo>
                  <a:pt x="2935224" y="0"/>
                </a:lnTo>
                <a:close/>
              </a:path>
              <a:path w="2935604" h="1338579">
                <a:moveTo>
                  <a:pt x="12192" y="1325880"/>
                </a:moveTo>
                <a:lnTo>
                  <a:pt x="6096" y="1325880"/>
                </a:lnTo>
                <a:lnTo>
                  <a:pt x="12192" y="1331976"/>
                </a:lnTo>
                <a:lnTo>
                  <a:pt x="12192" y="1325880"/>
                </a:lnTo>
                <a:close/>
              </a:path>
              <a:path w="2935604" h="1338579">
                <a:moveTo>
                  <a:pt x="2923031" y="1325880"/>
                </a:moveTo>
                <a:lnTo>
                  <a:pt x="12192" y="1325880"/>
                </a:lnTo>
                <a:lnTo>
                  <a:pt x="12192" y="1331976"/>
                </a:lnTo>
                <a:lnTo>
                  <a:pt x="2923031" y="1331976"/>
                </a:lnTo>
                <a:lnTo>
                  <a:pt x="2923031" y="1325880"/>
                </a:lnTo>
                <a:close/>
              </a:path>
              <a:path w="2935604" h="1338579">
                <a:moveTo>
                  <a:pt x="2923031" y="6096"/>
                </a:moveTo>
                <a:lnTo>
                  <a:pt x="2923031" y="1331976"/>
                </a:lnTo>
                <a:lnTo>
                  <a:pt x="2929128" y="1325880"/>
                </a:lnTo>
                <a:lnTo>
                  <a:pt x="2935224" y="1325880"/>
                </a:lnTo>
                <a:lnTo>
                  <a:pt x="2935224" y="12192"/>
                </a:lnTo>
                <a:lnTo>
                  <a:pt x="2929128" y="12192"/>
                </a:lnTo>
                <a:lnTo>
                  <a:pt x="2923031" y="6096"/>
                </a:lnTo>
                <a:close/>
              </a:path>
              <a:path w="2935604" h="1338579">
                <a:moveTo>
                  <a:pt x="2935224" y="1325880"/>
                </a:moveTo>
                <a:lnTo>
                  <a:pt x="2929128" y="1325880"/>
                </a:lnTo>
                <a:lnTo>
                  <a:pt x="2923031" y="1331976"/>
                </a:lnTo>
                <a:lnTo>
                  <a:pt x="2935224" y="1331976"/>
                </a:lnTo>
                <a:lnTo>
                  <a:pt x="2935224" y="1325880"/>
                </a:lnTo>
                <a:close/>
              </a:path>
              <a:path w="2935604" h="13385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935604" h="1338579">
                <a:moveTo>
                  <a:pt x="2923031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923031" y="12192"/>
                </a:lnTo>
                <a:lnTo>
                  <a:pt x="2923031" y="6096"/>
                </a:lnTo>
                <a:close/>
              </a:path>
              <a:path w="2935604" h="1338579">
                <a:moveTo>
                  <a:pt x="2935224" y="6096"/>
                </a:moveTo>
                <a:lnTo>
                  <a:pt x="2923031" y="6096"/>
                </a:lnTo>
                <a:lnTo>
                  <a:pt x="2929128" y="12192"/>
                </a:lnTo>
                <a:lnTo>
                  <a:pt x="2935224" y="12192"/>
                </a:lnTo>
                <a:lnTo>
                  <a:pt x="293522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3791" y="3347211"/>
          <a:ext cx="2915919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R="24765" algn="r">
                        <a:lnSpc>
                          <a:spcPts val="187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student#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87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unit#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7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room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70"/>
                        </a:lnSpc>
                        <a:spcBef>
                          <a:spcPts val="24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grade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R="50165" algn="r">
                        <a:lnSpc>
                          <a:spcPts val="187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9900100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87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TH224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87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R="50165" algn="r">
                        <a:lnSpc>
                          <a:spcPts val="172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9900010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72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TH224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72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03">
                <a:tc>
                  <a:txBody>
                    <a:bodyPr/>
                    <a:lstStyle/>
                    <a:p>
                      <a:pPr marR="56515" algn="r">
                        <a:lnSpc>
                          <a:spcPts val="17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9901011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73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73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JS075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7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R="50165" algn="r">
                        <a:lnSpc>
                          <a:spcPts val="160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9900001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60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60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TH224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60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8900" y="2895600"/>
            <a:ext cx="9918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CE0D2F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CE0D2F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1871" y="3962908"/>
            <a:ext cx="3700779" cy="789940"/>
          </a:xfrm>
          <a:custGeom>
            <a:avLst/>
            <a:gdLst/>
            <a:ahLst/>
            <a:cxnLst/>
            <a:rect l="l" t="t" r="r" b="b"/>
            <a:pathLst>
              <a:path w="3700779" h="789939">
                <a:moveTo>
                  <a:pt x="3700272" y="0"/>
                </a:moveTo>
                <a:lnTo>
                  <a:pt x="0" y="0"/>
                </a:lnTo>
                <a:lnTo>
                  <a:pt x="0" y="789431"/>
                </a:lnTo>
                <a:lnTo>
                  <a:pt x="3700272" y="789431"/>
                </a:lnTo>
                <a:lnTo>
                  <a:pt x="3700272" y="783335"/>
                </a:lnTo>
                <a:lnTo>
                  <a:pt x="12191" y="783335"/>
                </a:lnTo>
                <a:lnTo>
                  <a:pt x="6095" y="777239"/>
                </a:lnTo>
                <a:lnTo>
                  <a:pt x="12191" y="777239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3700272" y="6095"/>
                </a:lnTo>
                <a:lnTo>
                  <a:pt x="3700272" y="0"/>
                </a:lnTo>
                <a:close/>
              </a:path>
              <a:path w="3700779" h="789939">
                <a:moveTo>
                  <a:pt x="12191" y="777239"/>
                </a:moveTo>
                <a:lnTo>
                  <a:pt x="6095" y="777239"/>
                </a:lnTo>
                <a:lnTo>
                  <a:pt x="12191" y="783335"/>
                </a:lnTo>
                <a:lnTo>
                  <a:pt x="12191" y="777239"/>
                </a:lnTo>
                <a:close/>
              </a:path>
              <a:path w="3700779" h="789939">
                <a:moveTo>
                  <a:pt x="3688079" y="777239"/>
                </a:moveTo>
                <a:lnTo>
                  <a:pt x="12191" y="777239"/>
                </a:lnTo>
                <a:lnTo>
                  <a:pt x="12191" y="783335"/>
                </a:lnTo>
                <a:lnTo>
                  <a:pt x="3688079" y="783335"/>
                </a:lnTo>
                <a:lnTo>
                  <a:pt x="3688079" y="777239"/>
                </a:lnTo>
                <a:close/>
              </a:path>
              <a:path w="3700779" h="789939">
                <a:moveTo>
                  <a:pt x="3688079" y="6095"/>
                </a:moveTo>
                <a:lnTo>
                  <a:pt x="3688079" y="783335"/>
                </a:lnTo>
                <a:lnTo>
                  <a:pt x="3694176" y="777239"/>
                </a:lnTo>
                <a:lnTo>
                  <a:pt x="3700272" y="777239"/>
                </a:lnTo>
                <a:lnTo>
                  <a:pt x="3700272" y="12191"/>
                </a:lnTo>
                <a:lnTo>
                  <a:pt x="3694176" y="12191"/>
                </a:lnTo>
                <a:lnTo>
                  <a:pt x="3688079" y="6095"/>
                </a:lnTo>
                <a:close/>
              </a:path>
              <a:path w="3700779" h="789939">
                <a:moveTo>
                  <a:pt x="3700272" y="777239"/>
                </a:moveTo>
                <a:lnTo>
                  <a:pt x="3694176" y="777239"/>
                </a:lnTo>
                <a:lnTo>
                  <a:pt x="3688079" y="783335"/>
                </a:lnTo>
                <a:lnTo>
                  <a:pt x="3700272" y="783335"/>
                </a:lnTo>
                <a:lnTo>
                  <a:pt x="3700272" y="777239"/>
                </a:lnTo>
                <a:close/>
              </a:path>
              <a:path w="3700779" h="789939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3700779" h="789939">
                <a:moveTo>
                  <a:pt x="3688079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3688079" y="12191"/>
                </a:lnTo>
                <a:lnTo>
                  <a:pt x="3688079" y="6095"/>
                </a:lnTo>
                <a:close/>
              </a:path>
              <a:path w="3700779" h="789939">
                <a:moveTo>
                  <a:pt x="3700272" y="6095"/>
                </a:moveTo>
                <a:lnTo>
                  <a:pt x="3688079" y="6095"/>
                </a:lnTo>
                <a:lnTo>
                  <a:pt x="3694176" y="12191"/>
                </a:lnTo>
                <a:lnTo>
                  <a:pt x="3700272" y="12191"/>
                </a:lnTo>
                <a:lnTo>
                  <a:pt x="370027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1015" y="2966211"/>
            <a:ext cx="3703320" cy="789940"/>
          </a:xfrm>
          <a:custGeom>
            <a:avLst/>
            <a:gdLst/>
            <a:ahLst/>
            <a:cxnLst/>
            <a:rect l="l" t="t" r="r" b="b"/>
            <a:pathLst>
              <a:path w="3703320" h="789939">
                <a:moveTo>
                  <a:pt x="3703319" y="0"/>
                </a:moveTo>
                <a:lnTo>
                  <a:pt x="0" y="0"/>
                </a:lnTo>
                <a:lnTo>
                  <a:pt x="0" y="789432"/>
                </a:lnTo>
                <a:lnTo>
                  <a:pt x="3703319" y="789432"/>
                </a:lnTo>
                <a:lnTo>
                  <a:pt x="3703319" y="783336"/>
                </a:lnTo>
                <a:lnTo>
                  <a:pt x="15239" y="783336"/>
                </a:lnTo>
                <a:lnTo>
                  <a:pt x="9144" y="777239"/>
                </a:lnTo>
                <a:lnTo>
                  <a:pt x="15239" y="777239"/>
                </a:lnTo>
                <a:lnTo>
                  <a:pt x="15239" y="12191"/>
                </a:lnTo>
                <a:lnTo>
                  <a:pt x="9144" y="12191"/>
                </a:lnTo>
                <a:lnTo>
                  <a:pt x="15239" y="6096"/>
                </a:lnTo>
                <a:lnTo>
                  <a:pt x="3703319" y="6096"/>
                </a:lnTo>
                <a:lnTo>
                  <a:pt x="3703319" y="0"/>
                </a:lnTo>
                <a:close/>
              </a:path>
              <a:path w="3703320" h="789939">
                <a:moveTo>
                  <a:pt x="15239" y="777239"/>
                </a:moveTo>
                <a:lnTo>
                  <a:pt x="9144" y="777239"/>
                </a:lnTo>
                <a:lnTo>
                  <a:pt x="15239" y="783336"/>
                </a:lnTo>
                <a:lnTo>
                  <a:pt x="15239" y="777239"/>
                </a:lnTo>
                <a:close/>
              </a:path>
              <a:path w="3703320" h="789939">
                <a:moveTo>
                  <a:pt x="3688080" y="777239"/>
                </a:moveTo>
                <a:lnTo>
                  <a:pt x="15239" y="777239"/>
                </a:lnTo>
                <a:lnTo>
                  <a:pt x="15239" y="783336"/>
                </a:lnTo>
                <a:lnTo>
                  <a:pt x="3688080" y="783336"/>
                </a:lnTo>
                <a:lnTo>
                  <a:pt x="3688080" y="777239"/>
                </a:lnTo>
                <a:close/>
              </a:path>
              <a:path w="3703320" h="789939">
                <a:moveTo>
                  <a:pt x="3688080" y="6096"/>
                </a:moveTo>
                <a:lnTo>
                  <a:pt x="3688080" y="783336"/>
                </a:lnTo>
                <a:lnTo>
                  <a:pt x="3694176" y="777239"/>
                </a:lnTo>
                <a:lnTo>
                  <a:pt x="3703319" y="777239"/>
                </a:lnTo>
                <a:lnTo>
                  <a:pt x="3703319" y="12191"/>
                </a:lnTo>
                <a:lnTo>
                  <a:pt x="3694176" y="12191"/>
                </a:lnTo>
                <a:lnTo>
                  <a:pt x="3688080" y="6096"/>
                </a:lnTo>
                <a:close/>
              </a:path>
              <a:path w="3703320" h="789939">
                <a:moveTo>
                  <a:pt x="3703319" y="777239"/>
                </a:moveTo>
                <a:lnTo>
                  <a:pt x="3694176" y="777239"/>
                </a:lnTo>
                <a:lnTo>
                  <a:pt x="3688080" y="783336"/>
                </a:lnTo>
                <a:lnTo>
                  <a:pt x="3703319" y="783336"/>
                </a:lnTo>
                <a:lnTo>
                  <a:pt x="3703319" y="777239"/>
                </a:lnTo>
                <a:close/>
              </a:path>
              <a:path w="3703320" h="789939">
                <a:moveTo>
                  <a:pt x="15239" y="6096"/>
                </a:moveTo>
                <a:lnTo>
                  <a:pt x="9144" y="12191"/>
                </a:lnTo>
                <a:lnTo>
                  <a:pt x="15239" y="12191"/>
                </a:lnTo>
                <a:lnTo>
                  <a:pt x="15239" y="6096"/>
                </a:lnTo>
                <a:close/>
              </a:path>
              <a:path w="3703320" h="789939">
                <a:moveTo>
                  <a:pt x="3688080" y="6096"/>
                </a:moveTo>
                <a:lnTo>
                  <a:pt x="15239" y="6096"/>
                </a:lnTo>
                <a:lnTo>
                  <a:pt x="15239" y="12191"/>
                </a:lnTo>
                <a:lnTo>
                  <a:pt x="3688080" y="12191"/>
                </a:lnTo>
                <a:lnTo>
                  <a:pt x="3688080" y="6096"/>
                </a:lnTo>
                <a:close/>
              </a:path>
              <a:path w="3703320" h="789939">
                <a:moveTo>
                  <a:pt x="3703319" y="6096"/>
                </a:moveTo>
                <a:lnTo>
                  <a:pt x="3688080" y="6096"/>
                </a:lnTo>
                <a:lnTo>
                  <a:pt x="3694176" y="12191"/>
                </a:lnTo>
                <a:lnTo>
                  <a:pt x="3703319" y="12191"/>
                </a:lnTo>
                <a:lnTo>
                  <a:pt x="370331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9484" y="2996183"/>
            <a:ext cx="3089910" cy="646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4130">
              <a:lnSpc>
                <a:spcPts val="2500"/>
              </a:lnSpc>
              <a:spcBef>
                <a:spcPts val="85"/>
              </a:spcBef>
            </a:pPr>
            <a:r>
              <a:rPr sz="2000" u="sng" spc="-10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Full</a:t>
            </a: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Functional</a:t>
            </a: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 Dependencies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(student#,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unit#)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9752" y="4596891"/>
            <a:ext cx="862965" cy="591820"/>
          </a:xfrm>
          <a:custGeom>
            <a:avLst/>
            <a:gdLst/>
            <a:ahLst/>
            <a:cxnLst/>
            <a:rect l="l" t="t" r="r" b="b"/>
            <a:pathLst>
              <a:path w="862964" h="591820">
                <a:moveTo>
                  <a:pt x="66294" y="33146"/>
                </a:moveTo>
                <a:lnTo>
                  <a:pt x="55499" y="49339"/>
                </a:lnTo>
                <a:lnTo>
                  <a:pt x="850392" y="591311"/>
                </a:lnTo>
                <a:lnTo>
                  <a:pt x="862584" y="576071"/>
                </a:lnTo>
                <a:lnTo>
                  <a:pt x="66294" y="33146"/>
                </a:lnTo>
                <a:close/>
              </a:path>
              <a:path w="862964" h="591820">
                <a:moveTo>
                  <a:pt x="0" y="0"/>
                </a:moveTo>
                <a:lnTo>
                  <a:pt x="39624" y="73151"/>
                </a:lnTo>
                <a:lnTo>
                  <a:pt x="55499" y="49339"/>
                </a:lnTo>
                <a:lnTo>
                  <a:pt x="45720" y="42671"/>
                </a:lnTo>
                <a:lnTo>
                  <a:pt x="57912" y="27431"/>
                </a:lnTo>
                <a:lnTo>
                  <a:pt x="70104" y="27431"/>
                </a:lnTo>
                <a:lnTo>
                  <a:pt x="82296" y="9143"/>
                </a:lnTo>
                <a:lnTo>
                  <a:pt x="0" y="0"/>
                </a:lnTo>
                <a:close/>
              </a:path>
              <a:path w="862964" h="591820">
                <a:moveTo>
                  <a:pt x="57912" y="27431"/>
                </a:moveTo>
                <a:lnTo>
                  <a:pt x="45720" y="42671"/>
                </a:lnTo>
                <a:lnTo>
                  <a:pt x="55499" y="49339"/>
                </a:lnTo>
                <a:lnTo>
                  <a:pt x="66294" y="33146"/>
                </a:lnTo>
                <a:lnTo>
                  <a:pt x="57912" y="27431"/>
                </a:lnTo>
                <a:close/>
              </a:path>
              <a:path w="862964" h="591820">
                <a:moveTo>
                  <a:pt x="70104" y="27431"/>
                </a:moveTo>
                <a:lnTo>
                  <a:pt x="57912" y="27431"/>
                </a:lnTo>
                <a:lnTo>
                  <a:pt x="66294" y="33146"/>
                </a:lnTo>
                <a:lnTo>
                  <a:pt x="70104" y="27431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17923" y="3992879"/>
            <a:ext cx="4372610" cy="1418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2669" marR="5080" indent="24130">
              <a:lnSpc>
                <a:spcPts val="2500"/>
              </a:lnSpc>
              <a:spcBef>
                <a:spcPts val="90"/>
              </a:spcBef>
            </a:pP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Partial </a:t>
            </a:r>
            <a:r>
              <a:rPr sz="2000" u="sng" spc="-10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Functional </a:t>
            </a: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Dependencies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unit#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E0D2F"/>
                </a:solidFill>
                <a:latin typeface="Times New Roman"/>
                <a:cs typeface="Times New Roman"/>
              </a:rPr>
              <a:t>Repetition</a:t>
            </a:r>
            <a:r>
              <a:rPr sz="1800" b="1" spc="2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E0D2F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E0D2F"/>
                </a:solidFill>
                <a:latin typeface="Times New Roman"/>
                <a:cs typeface="Times New Roman"/>
              </a:rPr>
              <a:t>data!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12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13231"/>
            <a:ext cx="46202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Another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100067"/>
            <a:ext cx="1914525" cy="478790"/>
          </a:xfrm>
          <a:custGeom>
            <a:avLst/>
            <a:gdLst/>
            <a:ahLst/>
            <a:cxnLst/>
            <a:rect l="l" t="t" r="r" b="b"/>
            <a:pathLst>
              <a:path w="1914525" h="478789">
                <a:moveTo>
                  <a:pt x="1914144" y="0"/>
                </a:moveTo>
                <a:lnTo>
                  <a:pt x="0" y="0"/>
                </a:lnTo>
                <a:lnTo>
                  <a:pt x="0" y="478536"/>
                </a:lnTo>
                <a:lnTo>
                  <a:pt x="1914144" y="478536"/>
                </a:lnTo>
                <a:lnTo>
                  <a:pt x="1914144" y="472440"/>
                </a:lnTo>
                <a:lnTo>
                  <a:pt x="9143" y="472440"/>
                </a:lnTo>
                <a:lnTo>
                  <a:pt x="3048" y="466344"/>
                </a:lnTo>
                <a:lnTo>
                  <a:pt x="9143" y="466344"/>
                </a:lnTo>
                <a:lnTo>
                  <a:pt x="9143" y="9144"/>
                </a:lnTo>
                <a:lnTo>
                  <a:pt x="3048" y="9144"/>
                </a:lnTo>
                <a:lnTo>
                  <a:pt x="9143" y="6096"/>
                </a:lnTo>
                <a:lnTo>
                  <a:pt x="1914144" y="6096"/>
                </a:lnTo>
                <a:lnTo>
                  <a:pt x="1914144" y="0"/>
                </a:lnTo>
                <a:close/>
              </a:path>
              <a:path w="1914525" h="478789">
                <a:moveTo>
                  <a:pt x="9143" y="466344"/>
                </a:moveTo>
                <a:lnTo>
                  <a:pt x="3048" y="466344"/>
                </a:lnTo>
                <a:lnTo>
                  <a:pt x="9143" y="472440"/>
                </a:lnTo>
                <a:lnTo>
                  <a:pt x="9143" y="466344"/>
                </a:lnTo>
                <a:close/>
              </a:path>
              <a:path w="1914525" h="478789">
                <a:moveTo>
                  <a:pt x="1905000" y="466344"/>
                </a:moveTo>
                <a:lnTo>
                  <a:pt x="9143" y="466344"/>
                </a:lnTo>
                <a:lnTo>
                  <a:pt x="9143" y="472440"/>
                </a:lnTo>
                <a:lnTo>
                  <a:pt x="1905000" y="472440"/>
                </a:lnTo>
                <a:lnTo>
                  <a:pt x="1905000" y="466344"/>
                </a:lnTo>
                <a:close/>
              </a:path>
              <a:path w="1914525" h="478789">
                <a:moveTo>
                  <a:pt x="1905000" y="6096"/>
                </a:moveTo>
                <a:lnTo>
                  <a:pt x="1905000" y="472440"/>
                </a:lnTo>
                <a:lnTo>
                  <a:pt x="1908047" y="466344"/>
                </a:lnTo>
                <a:lnTo>
                  <a:pt x="1914144" y="466344"/>
                </a:lnTo>
                <a:lnTo>
                  <a:pt x="1914144" y="9144"/>
                </a:lnTo>
                <a:lnTo>
                  <a:pt x="1908047" y="9144"/>
                </a:lnTo>
                <a:lnTo>
                  <a:pt x="1905000" y="6096"/>
                </a:lnTo>
                <a:close/>
              </a:path>
              <a:path w="1914525" h="478789">
                <a:moveTo>
                  <a:pt x="1914144" y="466344"/>
                </a:moveTo>
                <a:lnTo>
                  <a:pt x="1908047" y="466344"/>
                </a:lnTo>
                <a:lnTo>
                  <a:pt x="1905000" y="472440"/>
                </a:lnTo>
                <a:lnTo>
                  <a:pt x="1914144" y="472440"/>
                </a:lnTo>
                <a:lnTo>
                  <a:pt x="1914144" y="466344"/>
                </a:lnTo>
                <a:close/>
              </a:path>
              <a:path w="1914525" h="478789">
                <a:moveTo>
                  <a:pt x="9143" y="6096"/>
                </a:moveTo>
                <a:lnTo>
                  <a:pt x="3048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1914525" h="478789">
                <a:moveTo>
                  <a:pt x="19050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1905000" y="9144"/>
                </a:lnTo>
                <a:lnTo>
                  <a:pt x="1905000" y="6096"/>
                </a:lnTo>
                <a:close/>
              </a:path>
              <a:path w="1914525" h="478789">
                <a:moveTo>
                  <a:pt x="1914144" y="6096"/>
                </a:moveTo>
                <a:lnTo>
                  <a:pt x="1905000" y="6096"/>
                </a:lnTo>
                <a:lnTo>
                  <a:pt x="1908047" y="9144"/>
                </a:lnTo>
                <a:lnTo>
                  <a:pt x="1914144" y="9144"/>
                </a:lnTo>
                <a:lnTo>
                  <a:pt x="19141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0148" y="4126992"/>
            <a:ext cx="1034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nv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5896" y="4100067"/>
            <a:ext cx="4127500" cy="478790"/>
          </a:xfrm>
          <a:custGeom>
            <a:avLst/>
            <a:gdLst/>
            <a:ahLst/>
            <a:cxnLst/>
            <a:rect l="l" t="t" r="r" b="b"/>
            <a:pathLst>
              <a:path w="4127500" h="478789">
                <a:moveTo>
                  <a:pt x="1008888" y="381000"/>
                </a:moveTo>
                <a:lnTo>
                  <a:pt x="0" y="381000"/>
                </a:lnTo>
                <a:lnTo>
                  <a:pt x="0" y="396240"/>
                </a:lnTo>
                <a:lnTo>
                  <a:pt x="1008888" y="396240"/>
                </a:lnTo>
                <a:lnTo>
                  <a:pt x="1008888" y="381000"/>
                </a:lnTo>
                <a:close/>
              </a:path>
              <a:path w="4127500" h="478789">
                <a:moveTo>
                  <a:pt x="2874264" y="381000"/>
                </a:moveTo>
                <a:lnTo>
                  <a:pt x="1712976" y="381000"/>
                </a:lnTo>
                <a:lnTo>
                  <a:pt x="1712976" y="396240"/>
                </a:lnTo>
                <a:lnTo>
                  <a:pt x="2874264" y="396240"/>
                </a:lnTo>
                <a:lnTo>
                  <a:pt x="2874264" y="381000"/>
                </a:lnTo>
                <a:close/>
              </a:path>
              <a:path w="4127500" h="478789">
                <a:moveTo>
                  <a:pt x="4126992" y="0"/>
                </a:moveTo>
                <a:lnTo>
                  <a:pt x="4117848" y="0"/>
                </a:lnTo>
                <a:lnTo>
                  <a:pt x="4117848" y="9144"/>
                </a:lnTo>
                <a:lnTo>
                  <a:pt x="4117848" y="466344"/>
                </a:lnTo>
                <a:lnTo>
                  <a:pt x="3136392" y="466344"/>
                </a:lnTo>
                <a:lnTo>
                  <a:pt x="3136392" y="9144"/>
                </a:lnTo>
                <a:lnTo>
                  <a:pt x="4117848" y="9144"/>
                </a:lnTo>
                <a:lnTo>
                  <a:pt x="4117848" y="0"/>
                </a:lnTo>
                <a:lnTo>
                  <a:pt x="3136392" y="0"/>
                </a:lnTo>
                <a:lnTo>
                  <a:pt x="3127248" y="0"/>
                </a:lnTo>
                <a:lnTo>
                  <a:pt x="3127248" y="9144"/>
                </a:lnTo>
                <a:lnTo>
                  <a:pt x="3127248" y="466344"/>
                </a:lnTo>
                <a:lnTo>
                  <a:pt x="1459992" y="466344"/>
                </a:lnTo>
                <a:lnTo>
                  <a:pt x="1459992" y="9144"/>
                </a:lnTo>
                <a:lnTo>
                  <a:pt x="3127248" y="9144"/>
                </a:lnTo>
                <a:lnTo>
                  <a:pt x="3127248" y="0"/>
                </a:lnTo>
                <a:lnTo>
                  <a:pt x="1450848" y="0"/>
                </a:lnTo>
                <a:lnTo>
                  <a:pt x="1450848" y="478536"/>
                </a:lnTo>
                <a:lnTo>
                  <a:pt x="3127248" y="478536"/>
                </a:lnTo>
                <a:lnTo>
                  <a:pt x="3136392" y="478536"/>
                </a:lnTo>
                <a:lnTo>
                  <a:pt x="4126992" y="478536"/>
                </a:lnTo>
                <a:lnTo>
                  <a:pt x="4126992" y="472440"/>
                </a:lnTo>
                <a:lnTo>
                  <a:pt x="4126992" y="466344"/>
                </a:lnTo>
                <a:lnTo>
                  <a:pt x="4126992" y="9144"/>
                </a:lnTo>
                <a:lnTo>
                  <a:pt x="4126992" y="6096"/>
                </a:lnTo>
                <a:lnTo>
                  <a:pt x="4126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13123" y="4126992"/>
            <a:ext cx="217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3705" algn="l"/>
              </a:tabLst>
            </a:pP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um	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3744" y="4100067"/>
            <a:ext cx="1685925" cy="478790"/>
          </a:xfrm>
          <a:custGeom>
            <a:avLst/>
            <a:gdLst/>
            <a:ahLst/>
            <a:cxnLst/>
            <a:rect l="l" t="t" r="r" b="b"/>
            <a:pathLst>
              <a:path w="1685925" h="478789">
                <a:moveTo>
                  <a:pt x="1685544" y="0"/>
                </a:moveTo>
                <a:lnTo>
                  <a:pt x="0" y="0"/>
                </a:lnTo>
                <a:lnTo>
                  <a:pt x="0" y="478536"/>
                </a:lnTo>
                <a:lnTo>
                  <a:pt x="1685544" y="478536"/>
                </a:lnTo>
                <a:lnTo>
                  <a:pt x="1685544" y="472440"/>
                </a:lnTo>
                <a:lnTo>
                  <a:pt x="9143" y="472440"/>
                </a:lnTo>
                <a:lnTo>
                  <a:pt x="3047" y="466344"/>
                </a:lnTo>
                <a:lnTo>
                  <a:pt x="9143" y="466344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6096"/>
                </a:lnTo>
                <a:lnTo>
                  <a:pt x="1685544" y="6096"/>
                </a:lnTo>
                <a:lnTo>
                  <a:pt x="1685544" y="0"/>
                </a:lnTo>
                <a:close/>
              </a:path>
              <a:path w="1685925" h="478789">
                <a:moveTo>
                  <a:pt x="9143" y="466344"/>
                </a:moveTo>
                <a:lnTo>
                  <a:pt x="3047" y="466344"/>
                </a:lnTo>
                <a:lnTo>
                  <a:pt x="9143" y="472440"/>
                </a:lnTo>
                <a:lnTo>
                  <a:pt x="9143" y="466344"/>
                </a:lnTo>
                <a:close/>
              </a:path>
              <a:path w="1685925" h="478789">
                <a:moveTo>
                  <a:pt x="1676400" y="466344"/>
                </a:moveTo>
                <a:lnTo>
                  <a:pt x="9143" y="466344"/>
                </a:lnTo>
                <a:lnTo>
                  <a:pt x="9143" y="472440"/>
                </a:lnTo>
                <a:lnTo>
                  <a:pt x="1676400" y="472440"/>
                </a:lnTo>
                <a:lnTo>
                  <a:pt x="1676400" y="466344"/>
                </a:lnTo>
                <a:close/>
              </a:path>
              <a:path w="1685925" h="478789">
                <a:moveTo>
                  <a:pt x="1676400" y="6096"/>
                </a:moveTo>
                <a:lnTo>
                  <a:pt x="1676400" y="472440"/>
                </a:lnTo>
                <a:lnTo>
                  <a:pt x="1679448" y="466344"/>
                </a:lnTo>
                <a:lnTo>
                  <a:pt x="1685544" y="466344"/>
                </a:lnTo>
                <a:lnTo>
                  <a:pt x="1685544" y="9144"/>
                </a:lnTo>
                <a:lnTo>
                  <a:pt x="1679448" y="9144"/>
                </a:lnTo>
                <a:lnTo>
                  <a:pt x="1676400" y="6096"/>
                </a:lnTo>
                <a:close/>
              </a:path>
              <a:path w="1685925" h="478789">
                <a:moveTo>
                  <a:pt x="1685544" y="466344"/>
                </a:moveTo>
                <a:lnTo>
                  <a:pt x="1679448" y="466344"/>
                </a:lnTo>
                <a:lnTo>
                  <a:pt x="1676400" y="472440"/>
                </a:lnTo>
                <a:lnTo>
                  <a:pt x="1685544" y="472440"/>
                </a:lnTo>
                <a:lnTo>
                  <a:pt x="1685544" y="466344"/>
                </a:lnTo>
                <a:close/>
              </a:path>
              <a:path w="1685925" h="478789">
                <a:moveTo>
                  <a:pt x="9143" y="6096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1685925" h="478789">
                <a:moveTo>
                  <a:pt x="16764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1676400" y="9144"/>
                </a:lnTo>
                <a:lnTo>
                  <a:pt x="1676400" y="6096"/>
                </a:lnTo>
                <a:close/>
              </a:path>
              <a:path w="1685925" h="478789">
                <a:moveTo>
                  <a:pt x="1685544" y="6096"/>
                </a:moveTo>
                <a:lnTo>
                  <a:pt x="1676400" y="6096"/>
                </a:lnTo>
                <a:lnTo>
                  <a:pt x="1679448" y="9144"/>
                </a:lnTo>
                <a:lnTo>
                  <a:pt x="1685544" y="9144"/>
                </a:lnTo>
                <a:lnTo>
                  <a:pt x="16855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74611" y="4126992"/>
            <a:ext cx="99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nv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6144" y="3566667"/>
            <a:ext cx="4703445" cy="1533525"/>
          </a:xfrm>
          <a:custGeom>
            <a:avLst/>
            <a:gdLst/>
            <a:ahLst/>
            <a:cxnLst/>
            <a:rect l="l" t="t" r="r" b="b"/>
            <a:pathLst>
              <a:path w="4703445" h="1533525">
                <a:moveTo>
                  <a:pt x="4550664" y="1082040"/>
                </a:moveTo>
                <a:lnTo>
                  <a:pt x="4547616" y="1078992"/>
                </a:lnTo>
                <a:lnTo>
                  <a:pt x="4504944" y="1006995"/>
                </a:lnTo>
                <a:lnTo>
                  <a:pt x="4504944" y="1005840"/>
                </a:lnTo>
                <a:lnTo>
                  <a:pt x="4504258" y="1005840"/>
                </a:lnTo>
                <a:lnTo>
                  <a:pt x="4498848" y="996696"/>
                </a:lnTo>
                <a:lnTo>
                  <a:pt x="4453128" y="1078992"/>
                </a:lnTo>
                <a:lnTo>
                  <a:pt x="4450080" y="1082040"/>
                </a:lnTo>
                <a:lnTo>
                  <a:pt x="4450080" y="1085088"/>
                </a:lnTo>
                <a:lnTo>
                  <a:pt x="4453128" y="1085088"/>
                </a:lnTo>
                <a:lnTo>
                  <a:pt x="4456176" y="1088136"/>
                </a:lnTo>
                <a:lnTo>
                  <a:pt x="4459224" y="1088136"/>
                </a:lnTo>
                <a:lnTo>
                  <a:pt x="4459224" y="1085088"/>
                </a:lnTo>
                <a:lnTo>
                  <a:pt x="4495800" y="1024140"/>
                </a:lnTo>
                <a:lnTo>
                  <a:pt x="4495800" y="1524000"/>
                </a:lnTo>
                <a:lnTo>
                  <a:pt x="3361944" y="1524000"/>
                </a:lnTo>
                <a:lnTo>
                  <a:pt x="3361944" y="1024128"/>
                </a:lnTo>
                <a:lnTo>
                  <a:pt x="3398520" y="1085088"/>
                </a:lnTo>
                <a:lnTo>
                  <a:pt x="3398520" y="1088136"/>
                </a:lnTo>
                <a:lnTo>
                  <a:pt x="3401568" y="1088136"/>
                </a:lnTo>
                <a:lnTo>
                  <a:pt x="3404616" y="1085088"/>
                </a:lnTo>
                <a:lnTo>
                  <a:pt x="3407664" y="1085088"/>
                </a:lnTo>
                <a:lnTo>
                  <a:pt x="3407664" y="1082040"/>
                </a:lnTo>
                <a:lnTo>
                  <a:pt x="3404616" y="1078992"/>
                </a:lnTo>
                <a:lnTo>
                  <a:pt x="3361944" y="1006995"/>
                </a:lnTo>
                <a:lnTo>
                  <a:pt x="3361944" y="1005840"/>
                </a:lnTo>
                <a:lnTo>
                  <a:pt x="3361258" y="1005840"/>
                </a:lnTo>
                <a:lnTo>
                  <a:pt x="3355848" y="996696"/>
                </a:lnTo>
                <a:lnTo>
                  <a:pt x="3310128" y="1078992"/>
                </a:lnTo>
                <a:lnTo>
                  <a:pt x="3307080" y="1082040"/>
                </a:lnTo>
                <a:lnTo>
                  <a:pt x="3307080" y="1085088"/>
                </a:lnTo>
                <a:lnTo>
                  <a:pt x="3310128" y="1085088"/>
                </a:lnTo>
                <a:lnTo>
                  <a:pt x="3313176" y="1088136"/>
                </a:lnTo>
                <a:lnTo>
                  <a:pt x="3316224" y="1088136"/>
                </a:lnTo>
                <a:lnTo>
                  <a:pt x="3316224" y="1085088"/>
                </a:lnTo>
                <a:lnTo>
                  <a:pt x="3352800" y="1024128"/>
                </a:lnTo>
                <a:lnTo>
                  <a:pt x="3352800" y="1524000"/>
                </a:lnTo>
                <a:lnTo>
                  <a:pt x="1685544" y="1524000"/>
                </a:lnTo>
                <a:lnTo>
                  <a:pt x="1685544" y="996696"/>
                </a:lnTo>
                <a:lnTo>
                  <a:pt x="1676400" y="996696"/>
                </a:lnTo>
                <a:lnTo>
                  <a:pt x="1676400" y="1524000"/>
                </a:lnTo>
                <a:lnTo>
                  <a:pt x="9144" y="1524000"/>
                </a:lnTo>
                <a:lnTo>
                  <a:pt x="9144" y="996696"/>
                </a:lnTo>
                <a:lnTo>
                  <a:pt x="0" y="996696"/>
                </a:lnTo>
                <a:lnTo>
                  <a:pt x="0" y="1533144"/>
                </a:lnTo>
                <a:lnTo>
                  <a:pt x="1676400" y="1533144"/>
                </a:lnTo>
                <a:lnTo>
                  <a:pt x="3361944" y="1533144"/>
                </a:lnTo>
                <a:lnTo>
                  <a:pt x="4504944" y="1533144"/>
                </a:lnTo>
                <a:lnTo>
                  <a:pt x="4504944" y="1530096"/>
                </a:lnTo>
                <a:lnTo>
                  <a:pt x="4504944" y="1524000"/>
                </a:lnTo>
                <a:lnTo>
                  <a:pt x="4504944" y="1024140"/>
                </a:lnTo>
                <a:lnTo>
                  <a:pt x="4541520" y="1085088"/>
                </a:lnTo>
                <a:lnTo>
                  <a:pt x="4541520" y="1088136"/>
                </a:lnTo>
                <a:lnTo>
                  <a:pt x="4544568" y="1088136"/>
                </a:lnTo>
                <a:lnTo>
                  <a:pt x="4547616" y="1085088"/>
                </a:lnTo>
                <a:lnTo>
                  <a:pt x="4550664" y="1085088"/>
                </a:lnTo>
                <a:lnTo>
                  <a:pt x="4550664" y="1082040"/>
                </a:lnTo>
                <a:close/>
              </a:path>
              <a:path w="4703445" h="1533525">
                <a:moveTo>
                  <a:pt x="4703064" y="451104"/>
                </a:moveTo>
                <a:lnTo>
                  <a:pt x="4700016" y="448056"/>
                </a:lnTo>
                <a:lnTo>
                  <a:pt x="4693920" y="448056"/>
                </a:lnTo>
                <a:lnTo>
                  <a:pt x="4693920" y="451104"/>
                </a:lnTo>
                <a:lnTo>
                  <a:pt x="4657344" y="512064"/>
                </a:lnTo>
                <a:lnTo>
                  <a:pt x="4657344" y="9144"/>
                </a:lnTo>
                <a:lnTo>
                  <a:pt x="4657344" y="6096"/>
                </a:lnTo>
                <a:lnTo>
                  <a:pt x="4657344" y="3048"/>
                </a:lnTo>
                <a:lnTo>
                  <a:pt x="4654296" y="0"/>
                </a:lnTo>
                <a:lnTo>
                  <a:pt x="155448" y="0"/>
                </a:lnTo>
                <a:lnTo>
                  <a:pt x="152400" y="3048"/>
                </a:lnTo>
                <a:lnTo>
                  <a:pt x="152400" y="539496"/>
                </a:lnTo>
                <a:lnTo>
                  <a:pt x="161544" y="539496"/>
                </a:lnTo>
                <a:lnTo>
                  <a:pt x="161544" y="9144"/>
                </a:lnTo>
                <a:lnTo>
                  <a:pt x="4648200" y="9144"/>
                </a:lnTo>
                <a:lnTo>
                  <a:pt x="4648200" y="512064"/>
                </a:lnTo>
                <a:lnTo>
                  <a:pt x="4611624" y="451104"/>
                </a:lnTo>
                <a:lnTo>
                  <a:pt x="4611624" y="448056"/>
                </a:lnTo>
                <a:lnTo>
                  <a:pt x="4605528" y="448056"/>
                </a:lnTo>
                <a:lnTo>
                  <a:pt x="4602480" y="451104"/>
                </a:lnTo>
                <a:lnTo>
                  <a:pt x="4602480" y="454152"/>
                </a:lnTo>
                <a:lnTo>
                  <a:pt x="4605528" y="457200"/>
                </a:lnTo>
                <a:lnTo>
                  <a:pt x="4651248" y="539496"/>
                </a:lnTo>
                <a:lnTo>
                  <a:pt x="4656658" y="530352"/>
                </a:lnTo>
                <a:lnTo>
                  <a:pt x="4657344" y="530352"/>
                </a:lnTo>
                <a:lnTo>
                  <a:pt x="4657344" y="529209"/>
                </a:lnTo>
                <a:lnTo>
                  <a:pt x="4700016" y="457200"/>
                </a:lnTo>
                <a:lnTo>
                  <a:pt x="4703064" y="454152"/>
                </a:lnTo>
                <a:lnTo>
                  <a:pt x="4703064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3960" y="2048764"/>
            <a:ext cx="8211820" cy="1256030"/>
          </a:xfrm>
          <a:custGeom>
            <a:avLst/>
            <a:gdLst/>
            <a:ahLst/>
            <a:cxnLst/>
            <a:rect l="l" t="t" r="r" b="b"/>
            <a:pathLst>
              <a:path w="8211820" h="1256029">
                <a:moveTo>
                  <a:pt x="8211312" y="0"/>
                </a:moveTo>
                <a:lnTo>
                  <a:pt x="0" y="0"/>
                </a:lnTo>
                <a:lnTo>
                  <a:pt x="0" y="1255776"/>
                </a:lnTo>
                <a:lnTo>
                  <a:pt x="8211312" y="1255776"/>
                </a:lnTo>
                <a:lnTo>
                  <a:pt x="8211312" y="1228344"/>
                </a:lnTo>
                <a:lnTo>
                  <a:pt x="57912" y="1228344"/>
                </a:lnTo>
                <a:lnTo>
                  <a:pt x="27430" y="1200912"/>
                </a:lnTo>
                <a:lnTo>
                  <a:pt x="57912" y="1200912"/>
                </a:lnTo>
                <a:lnTo>
                  <a:pt x="57912" y="57912"/>
                </a:lnTo>
                <a:lnTo>
                  <a:pt x="27430" y="57912"/>
                </a:lnTo>
                <a:lnTo>
                  <a:pt x="57912" y="27432"/>
                </a:lnTo>
                <a:lnTo>
                  <a:pt x="8211312" y="27432"/>
                </a:lnTo>
                <a:lnTo>
                  <a:pt x="8211312" y="0"/>
                </a:lnTo>
                <a:close/>
              </a:path>
              <a:path w="8211820" h="1256029">
                <a:moveTo>
                  <a:pt x="57912" y="1200912"/>
                </a:moveTo>
                <a:lnTo>
                  <a:pt x="27430" y="1200912"/>
                </a:lnTo>
                <a:lnTo>
                  <a:pt x="57912" y="1228344"/>
                </a:lnTo>
                <a:lnTo>
                  <a:pt x="57912" y="1200912"/>
                </a:lnTo>
                <a:close/>
              </a:path>
              <a:path w="8211820" h="1256029">
                <a:moveTo>
                  <a:pt x="8153400" y="1200912"/>
                </a:moveTo>
                <a:lnTo>
                  <a:pt x="57912" y="1200912"/>
                </a:lnTo>
                <a:lnTo>
                  <a:pt x="57912" y="1228344"/>
                </a:lnTo>
                <a:lnTo>
                  <a:pt x="8153400" y="1228344"/>
                </a:lnTo>
                <a:lnTo>
                  <a:pt x="8153400" y="1200912"/>
                </a:lnTo>
                <a:close/>
              </a:path>
              <a:path w="8211820" h="1256029">
                <a:moveTo>
                  <a:pt x="8153400" y="27432"/>
                </a:moveTo>
                <a:lnTo>
                  <a:pt x="8153400" y="1228344"/>
                </a:lnTo>
                <a:lnTo>
                  <a:pt x="8180832" y="1200912"/>
                </a:lnTo>
                <a:lnTo>
                  <a:pt x="8211312" y="1200912"/>
                </a:lnTo>
                <a:lnTo>
                  <a:pt x="8211312" y="57912"/>
                </a:lnTo>
                <a:lnTo>
                  <a:pt x="8180832" y="57912"/>
                </a:lnTo>
                <a:lnTo>
                  <a:pt x="8153400" y="27432"/>
                </a:lnTo>
                <a:close/>
              </a:path>
              <a:path w="8211820" h="1256029">
                <a:moveTo>
                  <a:pt x="8211312" y="1200912"/>
                </a:moveTo>
                <a:lnTo>
                  <a:pt x="8180832" y="1200912"/>
                </a:lnTo>
                <a:lnTo>
                  <a:pt x="8153400" y="1228344"/>
                </a:lnTo>
                <a:lnTo>
                  <a:pt x="8211312" y="1228344"/>
                </a:lnTo>
                <a:lnTo>
                  <a:pt x="8211312" y="1200912"/>
                </a:lnTo>
                <a:close/>
              </a:path>
              <a:path w="8211820" h="1256029">
                <a:moveTo>
                  <a:pt x="57912" y="27432"/>
                </a:moveTo>
                <a:lnTo>
                  <a:pt x="27430" y="57912"/>
                </a:lnTo>
                <a:lnTo>
                  <a:pt x="57912" y="57912"/>
                </a:lnTo>
                <a:lnTo>
                  <a:pt x="57912" y="27432"/>
                </a:lnTo>
                <a:close/>
              </a:path>
              <a:path w="8211820" h="1256029">
                <a:moveTo>
                  <a:pt x="8153400" y="27432"/>
                </a:moveTo>
                <a:lnTo>
                  <a:pt x="57912" y="27432"/>
                </a:lnTo>
                <a:lnTo>
                  <a:pt x="57912" y="57912"/>
                </a:lnTo>
                <a:lnTo>
                  <a:pt x="8153400" y="57912"/>
                </a:lnTo>
                <a:lnTo>
                  <a:pt x="8153400" y="27432"/>
                </a:lnTo>
                <a:close/>
              </a:path>
              <a:path w="8211820" h="1256029">
                <a:moveTo>
                  <a:pt x="8211312" y="27432"/>
                </a:moveTo>
                <a:lnTo>
                  <a:pt x="8153400" y="27432"/>
                </a:lnTo>
                <a:lnTo>
                  <a:pt x="8180832" y="57912"/>
                </a:lnTo>
                <a:lnTo>
                  <a:pt x="8211312" y="57912"/>
                </a:lnTo>
                <a:lnTo>
                  <a:pt x="8211312" y="2743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132" y="2100071"/>
            <a:ext cx="7803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Candidate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keys: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{InvNum,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LineNum}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InvDate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partially 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dependent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{InvNum,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LineNum}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InvNum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 a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determinant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InvDate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InvNum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candidate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992" y="418083"/>
            <a:ext cx="1981200" cy="652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80744" y="1454403"/>
            <a:ext cx="8061959" cy="1122045"/>
            <a:chOff x="1380744" y="1454403"/>
            <a:chExt cx="8061959" cy="1122045"/>
          </a:xfrm>
        </p:grpSpPr>
        <p:sp>
          <p:nvSpPr>
            <p:cNvPr id="4" name="object 4"/>
            <p:cNvSpPr/>
            <p:nvPr/>
          </p:nvSpPr>
          <p:spPr>
            <a:xfrm>
              <a:off x="1386840" y="1460499"/>
              <a:ext cx="8034655" cy="768350"/>
            </a:xfrm>
            <a:custGeom>
              <a:avLst/>
              <a:gdLst/>
              <a:ahLst/>
              <a:cxnLst/>
              <a:rect l="l" t="t" r="r" b="b"/>
              <a:pathLst>
                <a:path w="8034655" h="768350">
                  <a:moveTo>
                    <a:pt x="8034528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8034528" y="768096"/>
                  </a:lnTo>
                  <a:lnTo>
                    <a:pt x="8034528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0744" y="1454403"/>
              <a:ext cx="8046720" cy="780415"/>
            </a:xfrm>
            <a:custGeom>
              <a:avLst/>
              <a:gdLst/>
              <a:ahLst/>
              <a:cxnLst/>
              <a:rect l="l" t="t" r="r" b="b"/>
              <a:pathLst>
                <a:path w="8046720" h="780414">
                  <a:moveTo>
                    <a:pt x="8046720" y="0"/>
                  </a:moveTo>
                  <a:lnTo>
                    <a:pt x="0" y="0"/>
                  </a:lnTo>
                  <a:lnTo>
                    <a:pt x="0" y="780288"/>
                  </a:lnTo>
                  <a:lnTo>
                    <a:pt x="8046720" y="780288"/>
                  </a:lnTo>
                  <a:lnTo>
                    <a:pt x="8046720" y="774192"/>
                  </a:lnTo>
                  <a:lnTo>
                    <a:pt x="12192" y="774192"/>
                  </a:lnTo>
                  <a:lnTo>
                    <a:pt x="6096" y="768096"/>
                  </a:lnTo>
                  <a:lnTo>
                    <a:pt x="12192" y="768096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8046720" y="6096"/>
                  </a:lnTo>
                  <a:lnTo>
                    <a:pt x="8046720" y="0"/>
                  </a:lnTo>
                  <a:close/>
                </a:path>
                <a:path w="8046720" h="780414">
                  <a:moveTo>
                    <a:pt x="12192" y="768096"/>
                  </a:moveTo>
                  <a:lnTo>
                    <a:pt x="6096" y="768096"/>
                  </a:lnTo>
                  <a:lnTo>
                    <a:pt x="12192" y="774192"/>
                  </a:lnTo>
                  <a:lnTo>
                    <a:pt x="12192" y="768096"/>
                  </a:lnTo>
                  <a:close/>
                </a:path>
                <a:path w="8046720" h="780414">
                  <a:moveTo>
                    <a:pt x="8034528" y="768096"/>
                  </a:moveTo>
                  <a:lnTo>
                    <a:pt x="12192" y="768096"/>
                  </a:lnTo>
                  <a:lnTo>
                    <a:pt x="12192" y="774192"/>
                  </a:lnTo>
                  <a:lnTo>
                    <a:pt x="8034528" y="774192"/>
                  </a:lnTo>
                  <a:lnTo>
                    <a:pt x="8034528" y="768096"/>
                  </a:lnTo>
                  <a:close/>
                </a:path>
                <a:path w="8046720" h="780414">
                  <a:moveTo>
                    <a:pt x="8034528" y="6096"/>
                  </a:moveTo>
                  <a:lnTo>
                    <a:pt x="8034528" y="774192"/>
                  </a:lnTo>
                  <a:lnTo>
                    <a:pt x="8040624" y="768096"/>
                  </a:lnTo>
                  <a:lnTo>
                    <a:pt x="8046720" y="768096"/>
                  </a:lnTo>
                  <a:lnTo>
                    <a:pt x="8046720" y="12192"/>
                  </a:lnTo>
                  <a:lnTo>
                    <a:pt x="8040624" y="12192"/>
                  </a:lnTo>
                  <a:lnTo>
                    <a:pt x="8034528" y="6096"/>
                  </a:lnTo>
                  <a:close/>
                </a:path>
                <a:path w="8046720" h="780414">
                  <a:moveTo>
                    <a:pt x="8046720" y="768096"/>
                  </a:moveTo>
                  <a:lnTo>
                    <a:pt x="8040624" y="768096"/>
                  </a:lnTo>
                  <a:lnTo>
                    <a:pt x="8034528" y="774192"/>
                  </a:lnTo>
                  <a:lnTo>
                    <a:pt x="8046720" y="774192"/>
                  </a:lnTo>
                  <a:lnTo>
                    <a:pt x="8046720" y="768096"/>
                  </a:lnTo>
                  <a:close/>
                </a:path>
                <a:path w="8046720" h="780414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8046720" h="780414">
                  <a:moveTo>
                    <a:pt x="8034528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8034528" y="12192"/>
                  </a:lnTo>
                  <a:lnTo>
                    <a:pt x="8034528" y="6096"/>
                  </a:lnTo>
                  <a:close/>
                </a:path>
                <a:path w="8046720" h="780414">
                  <a:moveTo>
                    <a:pt x="8046720" y="6096"/>
                  </a:moveTo>
                  <a:lnTo>
                    <a:pt x="8034528" y="6096"/>
                  </a:lnTo>
                  <a:lnTo>
                    <a:pt x="8040624" y="12192"/>
                  </a:lnTo>
                  <a:lnTo>
                    <a:pt x="8046720" y="12192"/>
                  </a:lnTo>
                  <a:lnTo>
                    <a:pt x="804672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9888" y="1469643"/>
              <a:ext cx="8053070" cy="1106805"/>
            </a:xfrm>
            <a:custGeom>
              <a:avLst/>
              <a:gdLst/>
              <a:ahLst/>
              <a:cxnLst/>
              <a:rect l="l" t="t" r="r" b="b"/>
              <a:pathLst>
                <a:path w="8053070" h="1106805">
                  <a:moveTo>
                    <a:pt x="8052815" y="0"/>
                  </a:moveTo>
                  <a:lnTo>
                    <a:pt x="0" y="0"/>
                  </a:lnTo>
                  <a:lnTo>
                    <a:pt x="0" y="1106423"/>
                  </a:lnTo>
                  <a:lnTo>
                    <a:pt x="8052815" y="1106423"/>
                  </a:lnTo>
                  <a:lnTo>
                    <a:pt x="8052815" y="1088135"/>
                  </a:lnTo>
                  <a:lnTo>
                    <a:pt x="36575" y="1088135"/>
                  </a:lnTo>
                  <a:lnTo>
                    <a:pt x="18287" y="1069847"/>
                  </a:lnTo>
                  <a:lnTo>
                    <a:pt x="36575" y="1069847"/>
                  </a:lnTo>
                  <a:lnTo>
                    <a:pt x="36575" y="36575"/>
                  </a:lnTo>
                  <a:lnTo>
                    <a:pt x="18287" y="36575"/>
                  </a:lnTo>
                  <a:lnTo>
                    <a:pt x="36575" y="18287"/>
                  </a:lnTo>
                  <a:lnTo>
                    <a:pt x="8052815" y="18287"/>
                  </a:lnTo>
                  <a:lnTo>
                    <a:pt x="8052815" y="0"/>
                  </a:lnTo>
                  <a:close/>
                </a:path>
                <a:path w="8053070" h="1106805">
                  <a:moveTo>
                    <a:pt x="36575" y="1069847"/>
                  </a:moveTo>
                  <a:lnTo>
                    <a:pt x="18287" y="1069847"/>
                  </a:lnTo>
                  <a:lnTo>
                    <a:pt x="36575" y="1088135"/>
                  </a:lnTo>
                  <a:lnTo>
                    <a:pt x="36575" y="1069847"/>
                  </a:lnTo>
                  <a:close/>
                </a:path>
                <a:path w="8053070" h="1106805">
                  <a:moveTo>
                    <a:pt x="8016240" y="1069847"/>
                  </a:moveTo>
                  <a:lnTo>
                    <a:pt x="36575" y="1069847"/>
                  </a:lnTo>
                  <a:lnTo>
                    <a:pt x="36575" y="1088135"/>
                  </a:lnTo>
                  <a:lnTo>
                    <a:pt x="8016240" y="1088135"/>
                  </a:lnTo>
                  <a:lnTo>
                    <a:pt x="8016240" y="1069847"/>
                  </a:lnTo>
                  <a:close/>
                </a:path>
                <a:path w="8053070" h="1106805">
                  <a:moveTo>
                    <a:pt x="8016240" y="18287"/>
                  </a:moveTo>
                  <a:lnTo>
                    <a:pt x="8016240" y="1088135"/>
                  </a:lnTo>
                  <a:lnTo>
                    <a:pt x="8034528" y="1069847"/>
                  </a:lnTo>
                  <a:lnTo>
                    <a:pt x="8052815" y="1069847"/>
                  </a:lnTo>
                  <a:lnTo>
                    <a:pt x="8052815" y="36575"/>
                  </a:lnTo>
                  <a:lnTo>
                    <a:pt x="8034528" y="36575"/>
                  </a:lnTo>
                  <a:lnTo>
                    <a:pt x="8016240" y="18287"/>
                  </a:lnTo>
                  <a:close/>
                </a:path>
                <a:path w="8053070" h="1106805">
                  <a:moveTo>
                    <a:pt x="8052815" y="1069847"/>
                  </a:moveTo>
                  <a:lnTo>
                    <a:pt x="8034528" y="1069847"/>
                  </a:lnTo>
                  <a:lnTo>
                    <a:pt x="8016240" y="1088135"/>
                  </a:lnTo>
                  <a:lnTo>
                    <a:pt x="8052815" y="1088135"/>
                  </a:lnTo>
                  <a:lnTo>
                    <a:pt x="8052815" y="1069847"/>
                  </a:lnTo>
                  <a:close/>
                </a:path>
                <a:path w="8053070" h="1106805">
                  <a:moveTo>
                    <a:pt x="36575" y="18287"/>
                  </a:moveTo>
                  <a:lnTo>
                    <a:pt x="18287" y="36575"/>
                  </a:lnTo>
                  <a:lnTo>
                    <a:pt x="36575" y="36575"/>
                  </a:lnTo>
                  <a:lnTo>
                    <a:pt x="36575" y="18287"/>
                  </a:lnTo>
                  <a:close/>
                </a:path>
                <a:path w="8053070" h="1106805">
                  <a:moveTo>
                    <a:pt x="8016240" y="18287"/>
                  </a:moveTo>
                  <a:lnTo>
                    <a:pt x="36575" y="18287"/>
                  </a:lnTo>
                  <a:lnTo>
                    <a:pt x="36575" y="36575"/>
                  </a:lnTo>
                  <a:lnTo>
                    <a:pt x="8016240" y="36575"/>
                  </a:lnTo>
                  <a:lnTo>
                    <a:pt x="8016240" y="18287"/>
                  </a:lnTo>
                  <a:close/>
                </a:path>
                <a:path w="8053070" h="1106805">
                  <a:moveTo>
                    <a:pt x="8052815" y="18287"/>
                  </a:moveTo>
                  <a:lnTo>
                    <a:pt x="8016240" y="18287"/>
                  </a:lnTo>
                  <a:lnTo>
                    <a:pt x="8034528" y="36575"/>
                  </a:lnTo>
                  <a:lnTo>
                    <a:pt x="8052815" y="36575"/>
                  </a:lnTo>
                  <a:lnTo>
                    <a:pt x="8052815" y="18287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4139" y="765047"/>
            <a:ext cx="453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Transitive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Dependency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839" y="1460500"/>
            <a:ext cx="8034655" cy="7683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09220" marR="1262380">
              <a:lnSpc>
                <a:spcPts val="2380"/>
              </a:lnSpc>
              <a:spcBef>
                <a:spcPts val="520"/>
              </a:spcBef>
            </a:pP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Definition</a:t>
            </a:r>
            <a:r>
              <a:rPr sz="2200" spc="5" dirty="0">
                <a:latin typeface="Times New Roman"/>
                <a:cs typeface="Times New Roman"/>
              </a:rPr>
              <a:t>: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dependency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exists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intermediate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functional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dependency.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3791" y="2451100"/>
            <a:ext cx="8031480" cy="780415"/>
            <a:chOff x="1383791" y="2451100"/>
            <a:chExt cx="8031480" cy="780415"/>
          </a:xfrm>
        </p:grpSpPr>
        <p:sp>
          <p:nvSpPr>
            <p:cNvPr id="10" name="object 10"/>
            <p:cNvSpPr/>
            <p:nvPr/>
          </p:nvSpPr>
          <p:spPr>
            <a:xfrm>
              <a:off x="1389887" y="2457195"/>
              <a:ext cx="8019415" cy="768350"/>
            </a:xfrm>
            <a:custGeom>
              <a:avLst/>
              <a:gdLst/>
              <a:ahLst/>
              <a:cxnLst/>
              <a:rect l="l" t="t" r="r" b="b"/>
              <a:pathLst>
                <a:path w="8019415" h="768350">
                  <a:moveTo>
                    <a:pt x="8019288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8019288" y="768096"/>
                  </a:lnTo>
                  <a:lnTo>
                    <a:pt x="8019288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791" y="2451100"/>
              <a:ext cx="8031480" cy="780415"/>
            </a:xfrm>
            <a:custGeom>
              <a:avLst/>
              <a:gdLst/>
              <a:ahLst/>
              <a:cxnLst/>
              <a:rect l="l" t="t" r="r" b="b"/>
              <a:pathLst>
                <a:path w="8031480" h="780414">
                  <a:moveTo>
                    <a:pt x="8031480" y="0"/>
                  </a:moveTo>
                  <a:lnTo>
                    <a:pt x="0" y="0"/>
                  </a:lnTo>
                  <a:lnTo>
                    <a:pt x="0" y="780288"/>
                  </a:lnTo>
                  <a:lnTo>
                    <a:pt x="8031480" y="780288"/>
                  </a:lnTo>
                  <a:lnTo>
                    <a:pt x="8031480" y="774191"/>
                  </a:lnTo>
                  <a:lnTo>
                    <a:pt x="12192" y="774191"/>
                  </a:lnTo>
                  <a:lnTo>
                    <a:pt x="6096" y="768096"/>
                  </a:lnTo>
                  <a:lnTo>
                    <a:pt x="12192" y="768096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8031480" y="6096"/>
                  </a:lnTo>
                  <a:lnTo>
                    <a:pt x="8031480" y="0"/>
                  </a:lnTo>
                  <a:close/>
                </a:path>
                <a:path w="8031480" h="780414">
                  <a:moveTo>
                    <a:pt x="12192" y="768096"/>
                  </a:moveTo>
                  <a:lnTo>
                    <a:pt x="6096" y="768096"/>
                  </a:lnTo>
                  <a:lnTo>
                    <a:pt x="12192" y="774191"/>
                  </a:lnTo>
                  <a:lnTo>
                    <a:pt x="12192" y="768096"/>
                  </a:lnTo>
                  <a:close/>
                </a:path>
                <a:path w="8031480" h="780414">
                  <a:moveTo>
                    <a:pt x="8019287" y="768096"/>
                  </a:moveTo>
                  <a:lnTo>
                    <a:pt x="12192" y="768096"/>
                  </a:lnTo>
                  <a:lnTo>
                    <a:pt x="12192" y="774191"/>
                  </a:lnTo>
                  <a:lnTo>
                    <a:pt x="8019287" y="774191"/>
                  </a:lnTo>
                  <a:lnTo>
                    <a:pt x="8019287" y="768096"/>
                  </a:lnTo>
                  <a:close/>
                </a:path>
                <a:path w="8031480" h="780414">
                  <a:moveTo>
                    <a:pt x="8019287" y="6096"/>
                  </a:moveTo>
                  <a:lnTo>
                    <a:pt x="8019287" y="774191"/>
                  </a:lnTo>
                  <a:lnTo>
                    <a:pt x="8025383" y="768096"/>
                  </a:lnTo>
                  <a:lnTo>
                    <a:pt x="8031480" y="768096"/>
                  </a:lnTo>
                  <a:lnTo>
                    <a:pt x="8031480" y="12191"/>
                  </a:lnTo>
                  <a:lnTo>
                    <a:pt x="8025383" y="12191"/>
                  </a:lnTo>
                  <a:lnTo>
                    <a:pt x="8019287" y="6096"/>
                  </a:lnTo>
                  <a:close/>
                </a:path>
                <a:path w="8031480" h="780414">
                  <a:moveTo>
                    <a:pt x="8031480" y="768096"/>
                  </a:moveTo>
                  <a:lnTo>
                    <a:pt x="8025383" y="768096"/>
                  </a:lnTo>
                  <a:lnTo>
                    <a:pt x="8019287" y="774191"/>
                  </a:lnTo>
                  <a:lnTo>
                    <a:pt x="8031480" y="774191"/>
                  </a:lnTo>
                  <a:lnTo>
                    <a:pt x="8031480" y="768096"/>
                  </a:lnTo>
                  <a:close/>
                </a:path>
                <a:path w="8031480" h="780414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8031480" h="780414">
                  <a:moveTo>
                    <a:pt x="8019287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8019287" y="12191"/>
                  </a:lnTo>
                  <a:lnTo>
                    <a:pt x="8019287" y="6096"/>
                  </a:lnTo>
                  <a:close/>
                </a:path>
                <a:path w="8031480" h="780414">
                  <a:moveTo>
                    <a:pt x="8031480" y="6096"/>
                  </a:moveTo>
                  <a:lnTo>
                    <a:pt x="8019287" y="6096"/>
                  </a:lnTo>
                  <a:lnTo>
                    <a:pt x="8025383" y="12191"/>
                  </a:lnTo>
                  <a:lnTo>
                    <a:pt x="8031480" y="12191"/>
                  </a:lnTo>
                  <a:lnTo>
                    <a:pt x="803148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89888" y="2457195"/>
            <a:ext cx="8019415" cy="7683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85090" marR="473709">
              <a:lnSpc>
                <a:spcPts val="2380"/>
              </a:lnSpc>
              <a:spcBef>
                <a:spcPts val="540"/>
              </a:spcBef>
              <a:tabLst>
                <a:tab pos="2300605" algn="l"/>
              </a:tabLst>
            </a:pP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Formal</a:t>
            </a:r>
            <a:r>
              <a:rPr sz="2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Notation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spc="-20" dirty="0">
                <a:latin typeface="Times New Roman"/>
                <a:cs typeface="Times New Roman"/>
              </a:rPr>
              <a:t>If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A</a:t>
            </a:r>
            <a:r>
              <a:rPr sz="2200" b="1" spc="-12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CC6600"/>
                </a:solidFill>
                <a:latin typeface="Tahoma"/>
                <a:cs typeface="Tahoma"/>
              </a:rPr>
              <a:t>→</a:t>
            </a:r>
            <a:r>
              <a:rPr sz="2200" b="1" spc="-114" dirty="0">
                <a:solidFill>
                  <a:srgbClr val="CC6600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B</a:t>
            </a:r>
            <a:r>
              <a:rPr sz="2200" b="1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B</a:t>
            </a:r>
            <a:r>
              <a:rPr sz="2200" b="1" spc="-3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CC6600"/>
                </a:solidFill>
                <a:latin typeface="Tahoma"/>
                <a:cs typeface="Tahoma"/>
              </a:rPr>
              <a:t>→</a:t>
            </a:r>
            <a:r>
              <a:rPr sz="2200" b="1" spc="-90" dirty="0">
                <a:solidFill>
                  <a:srgbClr val="CC6600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C6600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dependency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exists: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A</a:t>
            </a:r>
            <a:r>
              <a:rPr sz="2200" b="1" spc="-13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CC6600"/>
                </a:solidFill>
                <a:latin typeface="Tahoma"/>
                <a:cs typeface="Tahoma"/>
              </a:rPr>
              <a:t>→</a:t>
            </a:r>
            <a:r>
              <a:rPr sz="2200" b="1" spc="-110" dirty="0">
                <a:solidFill>
                  <a:srgbClr val="CC6600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B</a:t>
            </a:r>
            <a:r>
              <a:rPr sz="2200" b="1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CC6600"/>
                </a:solidFill>
                <a:latin typeface="Tahoma"/>
                <a:cs typeface="Tahoma"/>
              </a:rPr>
              <a:t>→</a:t>
            </a:r>
            <a:r>
              <a:rPr sz="2200" b="1" spc="-90" dirty="0">
                <a:solidFill>
                  <a:srgbClr val="CC6600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8552" y="4292091"/>
            <a:ext cx="3276600" cy="1338580"/>
          </a:xfrm>
          <a:custGeom>
            <a:avLst/>
            <a:gdLst/>
            <a:ahLst/>
            <a:cxnLst/>
            <a:rect l="l" t="t" r="r" b="b"/>
            <a:pathLst>
              <a:path w="3276600" h="1338579">
                <a:moveTo>
                  <a:pt x="3276600" y="0"/>
                </a:moveTo>
                <a:lnTo>
                  <a:pt x="0" y="0"/>
                </a:lnTo>
                <a:lnTo>
                  <a:pt x="0" y="1338072"/>
                </a:lnTo>
                <a:lnTo>
                  <a:pt x="3276600" y="1338072"/>
                </a:lnTo>
                <a:lnTo>
                  <a:pt x="3276600" y="1331976"/>
                </a:lnTo>
                <a:lnTo>
                  <a:pt x="12191" y="1331976"/>
                </a:lnTo>
                <a:lnTo>
                  <a:pt x="6095" y="1325880"/>
                </a:lnTo>
                <a:lnTo>
                  <a:pt x="12191" y="1325880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3276600" y="6096"/>
                </a:lnTo>
                <a:lnTo>
                  <a:pt x="3276600" y="0"/>
                </a:lnTo>
                <a:close/>
              </a:path>
              <a:path w="3276600" h="1338579">
                <a:moveTo>
                  <a:pt x="12191" y="1325880"/>
                </a:moveTo>
                <a:lnTo>
                  <a:pt x="6095" y="1325880"/>
                </a:lnTo>
                <a:lnTo>
                  <a:pt x="12191" y="1331976"/>
                </a:lnTo>
                <a:lnTo>
                  <a:pt x="12191" y="1325880"/>
                </a:lnTo>
                <a:close/>
              </a:path>
              <a:path w="3276600" h="1338579">
                <a:moveTo>
                  <a:pt x="3264408" y="1325880"/>
                </a:moveTo>
                <a:lnTo>
                  <a:pt x="12191" y="1325880"/>
                </a:lnTo>
                <a:lnTo>
                  <a:pt x="12191" y="1331976"/>
                </a:lnTo>
                <a:lnTo>
                  <a:pt x="3264408" y="1331976"/>
                </a:lnTo>
                <a:lnTo>
                  <a:pt x="3264408" y="1325880"/>
                </a:lnTo>
                <a:close/>
              </a:path>
              <a:path w="3276600" h="1338579">
                <a:moveTo>
                  <a:pt x="3264408" y="6096"/>
                </a:moveTo>
                <a:lnTo>
                  <a:pt x="3264408" y="1331976"/>
                </a:lnTo>
                <a:lnTo>
                  <a:pt x="3270504" y="1325880"/>
                </a:lnTo>
                <a:lnTo>
                  <a:pt x="3276600" y="1325880"/>
                </a:lnTo>
                <a:lnTo>
                  <a:pt x="3276600" y="12192"/>
                </a:lnTo>
                <a:lnTo>
                  <a:pt x="3270504" y="12192"/>
                </a:lnTo>
                <a:lnTo>
                  <a:pt x="3264408" y="6096"/>
                </a:lnTo>
                <a:close/>
              </a:path>
              <a:path w="3276600" h="1338579">
                <a:moveTo>
                  <a:pt x="3276600" y="1325880"/>
                </a:moveTo>
                <a:lnTo>
                  <a:pt x="3270504" y="1325880"/>
                </a:lnTo>
                <a:lnTo>
                  <a:pt x="3264408" y="1331976"/>
                </a:lnTo>
                <a:lnTo>
                  <a:pt x="3276600" y="1331976"/>
                </a:lnTo>
                <a:lnTo>
                  <a:pt x="3276600" y="1325880"/>
                </a:lnTo>
                <a:close/>
              </a:path>
              <a:path w="3276600" h="1338579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3276600" h="1338579">
                <a:moveTo>
                  <a:pt x="3264408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3264408" y="12192"/>
                </a:lnTo>
                <a:lnTo>
                  <a:pt x="3264408" y="6096"/>
                </a:lnTo>
                <a:close/>
              </a:path>
              <a:path w="3276600" h="1338579">
                <a:moveTo>
                  <a:pt x="3276600" y="6096"/>
                </a:moveTo>
                <a:lnTo>
                  <a:pt x="3264408" y="6096"/>
                </a:lnTo>
                <a:lnTo>
                  <a:pt x="3270504" y="12192"/>
                </a:lnTo>
                <a:lnTo>
                  <a:pt x="3276600" y="12192"/>
                </a:lnTo>
                <a:lnTo>
                  <a:pt x="32766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9032" y="4295140"/>
          <a:ext cx="3256915" cy="133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66675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staffNo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job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ts val="187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SL10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Salesman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7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66675">
                        <a:lnSpc>
                          <a:spcPts val="172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SA51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Manager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72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Accounts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03">
                <a:tc>
                  <a:txBody>
                    <a:bodyPr/>
                    <a:lstStyle/>
                    <a:p>
                      <a:pPr marL="66675">
                        <a:lnSpc>
                          <a:spcPts val="17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DS40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73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Clerk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73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Accounts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66675">
                        <a:lnSpc>
                          <a:spcPts val="160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OS45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0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Clerk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5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60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74139" y="3849623"/>
            <a:ext cx="9918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CE0D2F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CE0D2F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08903" y="3840988"/>
            <a:ext cx="2926080" cy="1661160"/>
          </a:xfrm>
          <a:custGeom>
            <a:avLst/>
            <a:gdLst/>
            <a:ahLst/>
            <a:cxnLst/>
            <a:rect l="l" t="t" r="r" b="b"/>
            <a:pathLst>
              <a:path w="2926079" h="1661160">
                <a:moveTo>
                  <a:pt x="2926079" y="0"/>
                </a:moveTo>
                <a:lnTo>
                  <a:pt x="0" y="0"/>
                </a:lnTo>
                <a:lnTo>
                  <a:pt x="0" y="1661160"/>
                </a:lnTo>
                <a:lnTo>
                  <a:pt x="2926079" y="1661160"/>
                </a:lnTo>
                <a:lnTo>
                  <a:pt x="2926079" y="1652016"/>
                </a:lnTo>
                <a:lnTo>
                  <a:pt x="12192" y="1652016"/>
                </a:lnTo>
                <a:lnTo>
                  <a:pt x="6096" y="1645920"/>
                </a:lnTo>
                <a:lnTo>
                  <a:pt x="12192" y="1645920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2926079" y="6096"/>
                </a:lnTo>
                <a:lnTo>
                  <a:pt x="2926079" y="0"/>
                </a:lnTo>
                <a:close/>
              </a:path>
              <a:path w="2926079" h="1661160">
                <a:moveTo>
                  <a:pt x="12192" y="1645920"/>
                </a:moveTo>
                <a:lnTo>
                  <a:pt x="6096" y="1645920"/>
                </a:lnTo>
                <a:lnTo>
                  <a:pt x="12192" y="1652016"/>
                </a:lnTo>
                <a:lnTo>
                  <a:pt x="12192" y="1645920"/>
                </a:lnTo>
                <a:close/>
              </a:path>
              <a:path w="2926079" h="1661160">
                <a:moveTo>
                  <a:pt x="2910840" y="1645920"/>
                </a:moveTo>
                <a:lnTo>
                  <a:pt x="12192" y="1645920"/>
                </a:lnTo>
                <a:lnTo>
                  <a:pt x="12192" y="1652016"/>
                </a:lnTo>
                <a:lnTo>
                  <a:pt x="2910840" y="1652016"/>
                </a:lnTo>
                <a:lnTo>
                  <a:pt x="2910840" y="1645920"/>
                </a:lnTo>
                <a:close/>
              </a:path>
              <a:path w="2926079" h="1661160">
                <a:moveTo>
                  <a:pt x="2910840" y="6096"/>
                </a:moveTo>
                <a:lnTo>
                  <a:pt x="2910840" y="1652016"/>
                </a:lnTo>
                <a:lnTo>
                  <a:pt x="2919984" y="1645920"/>
                </a:lnTo>
                <a:lnTo>
                  <a:pt x="2926079" y="1645920"/>
                </a:lnTo>
                <a:lnTo>
                  <a:pt x="2926079" y="12191"/>
                </a:lnTo>
                <a:lnTo>
                  <a:pt x="2919984" y="12191"/>
                </a:lnTo>
                <a:lnTo>
                  <a:pt x="2910840" y="6096"/>
                </a:lnTo>
                <a:close/>
              </a:path>
              <a:path w="2926079" h="1661160">
                <a:moveTo>
                  <a:pt x="2926079" y="1645920"/>
                </a:moveTo>
                <a:lnTo>
                  <a:pt x="2919984" y="1645920"/>
                </a:lnTo>
                <a:lnTo>
                  <a:pt x="2910840" y="1652016"/>
                </a:lnTo>
                <a:lnTo>
                  <a:pt x="2926079" y="1652016"/>
                </a:lnTo>
                <a:lnTo>
                  <a:pt x="2926079" y="1645920"/>
                </a:lnTo>
                <a:close/>
              </a:path>
              <a:path w="2926079" h="1661160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2926079" h="1661160">
                <a:moveTo>
                  <a:pt x="2910840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2910840" y="12191"/>
                </a:lnTo>
                <a:lnTo>
                  <a:pt x="2910840" y="6096"/>
                </a:lnTo>
                <a:close/>
              </a:path>
              <a:path w="2926079" h="1661160">
                <a:moveTo>
                  <a:pt x="2926079" y="6096"/>
                </a:moveTo>
                <a:lnTo>
                  <a:pt x="2910840" y="6096"/>
                </a:lnTo>
                <a:lnTo>
                  <a:pt x="2919984" y="12191"/>
                </a:lnTo>
                <a:lnTo>
                  <a:pt x="2926079" y="12191"/>
                </a:lnTo>
                <a:lnTo>
                  <a:pt x="292607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88228" y="3784396"/>
            <a:ext cx="264350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 indent="20955">
              <a:lnSpc>
                <a:spcPct val="127000"/>
              </a:lnSpc>
              <a:spcBef>
                <a:spcPts val="100"/>
              </a:spcBef>
            </a:pPr>
            <a:r>
              <a:rPr sz="2000" u="sng" spc="-1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Transitive </a:t>
            </a: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Dependencies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staffNo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dept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2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dname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staffNo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dept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dname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83023" y="5139435"/>
            <a:ext cx="902335" cy="567055"/>
          </a:xfrm>
          <a:custGeom>
            <a:avLst/>
            <a:gdLst/>
            <a:ahLst/>
            <a:cxnLst/>
            <a:rect l="l" t="t" r="r" b="b"/>
            <a:pathLst>
              <a:path w="902335" h="567054">
                <a:moveTo>
                  <a:pt x="68690" y="34124"/>
                </a:moveTo>
                <a:lnTo>
                  <a:pt x="58827" y="48918"/>
                </a:lnTo>
                <a:lnTo>
                  <a:pt x="893063" y="566927"/>
                </a:lnTo>
                <a:lnTo>
                  <a:pt x="902208" y="551688"/>
                </a:lnTo>
                <a:lnTo>
                  <a:pt x="68690" y="34124"/>
                </a:lnTo>
                <a:close/>
              </a:path>
              <a:path w="902335" h="567054">
                <a:moveTo>
                  <a:pt x="0" y="0"/>
                </a:moveTo>
                <a:lnTo>
                  <a:pt x="42672" y="73151"/>
                </a:lnTo>
                <a:lnTo>
                  <a:pt x="58827" y="48918"/>
                </a:lnTo>
                <a:lnTo>
                  <a:pt x="48767" y="42671"/>
                </a:lnTo>
                <a:lnTo>
                  <a:pt x="57912" y="27431"/>
                </a:lnTo>
                <a:lnTo>
                  <a:pt x="73151" y="27431"/>
                </a:lnTo>
                <a:lnTo>
                  <a:pt x="85343" y="9143"/>
                </a:lnTo>
                <a:lnTo>
                  <a:pt x="0" y="0"/>
                </a:lnTo>
                <a:close/>
              </a:path>
              <a:path w="902335" h="567054">
                <a:moveTo>
                  <a:pt x="57912" y="27431"/>
                </a:moveTo>
                <a:lnTo>
                  <a:pt x="48767" y="42671"/>
                </a:lnTo>
                <a:lnTo>
                  <a:pt x="58827" y="48918"/>
                </a:lnTo>
                <a:lnTo>
                  <a:pt x="68690" y="34124"/>
                </a:lnTo>
                <a:lnTo>
                  <a:pt x="57912" y="27431"/>
                </a:lnTo>
                <a:close/>
              </a:path>
              <a:path w="902335" h="567054">
                <a:moveTo>
                  <a:pt x="73151" y="27431"/>
                </a:moveTo>
                <a:lnTo>
                  <a:pt x="57912" y="27431"/>
                </a:lnTo>
                <a:lnTo>
                  <a:pt x="68690" y="34124"/>
                </a:lnTo>
                <a:lnTo>
                  <a:pt x="73151" y="27431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3867" y="5629655"/>
            <a:ext cx="184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E0D2F"/>
                </a:solidFill>
                <a:latin typeface="Times New Roman"/>
                <a:cs typeface="Times New Roman"/>
              </a:rPr>
              <a:t>Repetition</a:t>
            </a:r>
            <a:r>
              <a:rPr sz="1800" b="1" spc="20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E0D2F"/>
                </a:solidFill>
                <a:latin typeface="Times New Roman"/>
                <a:cs typeface="Times New Roman"/>
              </a:rPr>
              <a:t>of </a:t>
            </a:r>
            <a:r>
              <a:rPr sz="1800" b="1" spc="-15" dirty="0">
                <a:solidFill>
                  <a:srgbClr val="CE0D2F"/>
                </a:solidFill>
                <a:latin typeface="Times New Roman"/>
                <a:cs typeface="Times New Roman"/>
              </a:rPr>
              <a:t>data!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07807" y="4481067"/>
            <a:ext cx="670560" cy="588645"/>
            <a:chOff x="7607807" y="4481067"/>
            <a:chExt cx="670560" cy="588645"/>
          </a:xfrm>
        </p:grpSpPr>
        <p:sp>
          <p:nvSpPr>
            <p:cNvPr id="21" name="object 21"/>
            <p:cNvSpPr/>
            <p:nvPr/>
          </p:nvSpPr>
          <p:spPr>
            <a:xfrm>
              <a:off x="7619999" y="4749291"/>
              <a:ext cx="652145" cy="311150"/>
            </a:xfrm>
            <a:custGeom>
              <a:avLst/>
              <a:gdLst/>
              <a:ahLst/>
              <a:cxnLst/>
              <a:rect l="l" t="t" r="r" b="b"/>
              <a:pathLst>
                <a:path w="652145" h="311150">
                  <a:moveTo>
                    <a:pt x="624840" y="0"/>
                  </a:moveTo>
                  <a:lnTo>
                    <a:pt x="572802" y="40280"/>
                  </a:lnTo>
                  <a:lnTo>
                    <a:pt x="537351" y="58476"/>
                  </a:lnTo>
                  <a:lnTo>
                    <a:pt x="496180" y="75242"/>
                  </a:lnTo>
                  <a:lnTo>
                    <a:pt x="449715" y="90478"/>
                  </a:lnTo>
                  <a:lnTo>
                    <a:pt x="398384" y="104083"/>
                  </a:lnTo>
                  <a:lnTo>
                    <a:pt x="342613" y="115957"/>
                  </a:lnTo>
                  <a:lnTo>
                    <a:pt x="282828" y="126000"/>
                  </a:lnTo>
                  <a:lnTo>
                    <a:pt x="219455" y="134111"/>
                  </a:lnTo>
                  <a:lnTo>
                    <a:pt x="219455" y="76199"/>
                  </a:lnTo>
                  <a:lnTo>
                    <a:pt x="0" y="207263"/>
                  </a:lnTo>
                  <a:lnTo>
                    <a:pt x="219455" y="310895"/>
                  </a:lnTo>
                  <a:lnTo>
                    <a:pt x="219455" y="252983"/>
                  </a:lnTo>
                  <a:lnTo>
                    <a:pt x="292059" y="243279"/>
                  </a:lnTo>
                  <a:lnTo>
                    <a:pt x="359103" y="231186"/>
                  </a:lnTo>
                  <a:lnTo>
                    <a:pt x="420220" y="216911"/>
                  </a:lnTo>
                  <a:lnTo>
                    <a:pt x="475044" y="200664"/>
                  </a:lnTo>
                  <a:lnTo>
                    <a:pt x="523208" y="182652"/>
                  </a:lnTo>
                  <a:lnTo>
                    <a:pt x="564347" y="163083"/>
                  </a:lnTo>
                  <a:lnTo>
                    <a:pt x="598094" y="142166"/>
                  </a:lnTo>
                  <a:lnTo>
                    <a:pt x="641948" y="97119"/>
                  </a:lnTo>
                  <a:lnTo>
                    <a:pt x="651840" y="49175"/>
                  </a:lnTo>
                  <a:lnTo>
                    <a:pt x="643134" y="24637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19999" y="4487163"/>
              <a:ext cx="652780" cy="320040"/>
            </a:xfrm>
            <a:custGeom>
              <a:avLst/>
              <a:gdLst/>
              <a:ahLst/>
              <a:cxnLst/>
              <a:rect l="l" t="t" r="r" b="b"/>
              <a:pathLst>
                <a:path w="652779" h="320039">
                  <a:moveTo>
                    <a:pt x="0" y="0"/>
                  </a:moveTo>
                  <a:lnTo>
                    <a:pt x="0" y="115824"/>
                  </a:lnTo>
                  <a:lnTo>
                    <a:pt x="71502" y="117022"/>
                  </a:lnTo>
                  <a:lnTo>
                    <a:pt x="140670" y="120534"/>
                  </a:lnTo>
                  <a:lnTo>
                    <a:pt x="207117" y="126235"/>
                  </a:lnTo>
                  <a:lnTo>
                    <a:pt x="270460" y="134001"/>
                  </a:lnTo>
                  <a:lnTo>
                    <a:pt x="330312" y="143707"/>
                  </a:lnTo>
                  <a:lnTo>
                    <a:pt x="386291" y="155228"/>
                  </a:lnTo>
                  <a:lnTo>
                    <a:pt x="438010" y="168440"/>
                  </a:lnTo>
                  <a:lnTo>
                    <a:pt x="485086" y="183217"/>
                  </a:lnTo>
                  <a:lnTo>
                    <a:pt x="527133" y="199436"/>
                  </a:lnTo>
                  <a:lnTo>
                    <a:pt x="563767" y="216972"/>
                  </a:lnTo>
                  <a:lnTo>
                    <a:pt x="619256" y="255495"/>
                  </a:lnTo>
                  <a:lnTo>
                    <a:pt x="648475" y="297790"/>
                  </a:lnTo>
                  <a:lnTo>
                    <a:pt x="652272" y="320040"/>
                  </a:lnTo>
                  <a:lnTo>
                    <a:pt x="652272" y="204216"/>
                  </a:lnTo>
                  <a:lnTo>
                    <a:pt x="637341" y="160409"/>
                  </a:lnTo>
                  <a:lnTo>
                    <a:pt x="594602" y="119876"/>
                  </a:lnTo>
                  <a:lnTo>
                    <a:pt x="527133" y="83612"/>
                  </a:lnTo>
                  <a:lnTo>
                    <a:pt x="485086" y="67393"/>
                  </a:lnTo>
                  <a:lnTo>
                    <a:pt x="438010" y="52616"/>
                  </a:lnTo>
                  <a:lnTo>
                    <a:pt x="386291" y="39404"/>
                  </a:lnTo>
                  <a:lnTo>
                    <a:pt x="330312" y="27883"/>
                  </a:lnTo>
                  <a:lnTo>
                    <a:pt x="270460" y="18177"/>
                  </a:lnTo>
                  <a:lnTo>
                    <a:pt x="207117" y="10411"/>
                  </a:lnTo>
                  <a:lnTo>
                    <a:pt x="140670" y="4710"/>
                  </a:lnTo>
                  <a:lnTo>
                    <a:pt x="71502" y="1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7807" y="4481067"/>
              <a:ext cx="670560" cy="588645"/>
            </a:xfrm>
            <a:custGeom>
              <a:avLst/>
              <a:gdLst/>
              <a:ahLst/>
              <a:cxnLst/>
              <a:rect l="l" t="t" r="r" b="b"/>
              <a:pathLst>
                <a:path w="670559" h="588645">
                  <a:moveTo>
                    <a:pt x="237744" y="335279"/>
                  </a:moveTo>
                  <a:lnTo>
                    <a:pt x="0" y="475487"/>
                  </a:lnTo>
                  <a:lnTo>
                    <a:pt x="237744" y="588263"/>
                  </a:lnTo>
                  <a:lnTo>
                    <a:pt x="237744" y="579119"/>
                  </a:lnTo>
                  <a:lnTo>
                    <a:pt x="225551" y="579119"/>
                  </a:lnTo>
                  <a:lnTo>
                    <a:pt x="225551" y="568705"/>
                  </a:lnTo>
                  <a:lnTo>
                    <a:pt x="34603" y="478535"/>
                  </a:lnTo>
                  <a:lnTo>
                    <a:pt x="15240" y="478535"/>
                  </a:lnTo>
                  <a:lnTo>
                    <a:pt x="15240" y="469391"/>
                  </a:lnTo>
                  <a:lnTo>
                    <a:pt x="30915" y="469391"/>
                  </a:lnTo>
                  <a:lnTo>
                    <a:pt x="225551" y="355853"/>
                  </a:lnTo>
                  <a:lnTo>
                    <a:pt x="225551" y="344423"/>
                  </a:lnTo>
                  <a:lnTo>
                    <a:pt x="237744" y="344423"/>
                  </a:lnTo>
                  <a:lnTo>
                    <a:pt x="237744" y="335279"/>
                  </a:lnTo>
                  <a:close/>
                </a:path>
                <a:path w="670559" h="588645">
                  <a:moveTo>
                    <a:pt x="225551" y="568705"/>
                  </a:moveTo>
                  <a:lnTo>
                    <a:pt x="225551" y="579119"/>
                  </a:lnTo>
                  <a:lnTo>
                    <a:pt x="234696" y="573023"/>
                  </a:lnTo>
                  <a:lnTo>
                    <a:pt x="225551" y="568705"/>
                  </a:lnTo>
                  <a:close/>
                </a:path>
                <a:path w="670559" h="588645">
                  <a:moveTo>
                    <a:pt x="630936" y="384047"/>
                  </a:moveTo>
                  <a:lnTo>
                    <a:pt x="594360" y="414527"/>
                  </a:lnTo>
                  <a:lnTo>
                    <a:pt x="569976" y="426719"/>
                  </a:lnTo>
                  <a:lnTo>
                    <a:pt x="542544" y="438911"/>
                  </a:lnTo>
                  <a:lnTo>
                    <a:pt x="512064" y="451103"/>
                  </a:lnTo>
                  <a:lnTo>
                    <a:pt x="515112" y="451103"/>
                  </a:lnTo>
                  <a:lnTo>
                    <a:pt x="445008" y="475487"/>
                  </a:lnTo>
                  <a:lnTo>
                    <a:pt x="323088" y="502919"/>
                  </a:lnTo>
                  <a:lnTo>
                    <a:pt x="277368" y="509015"/>
                  </a:lnTo>
                  <a:lnTo>
                    <a:pt x="225551" y="515111"/>
                  </a:lnTo>
                  <a:lnTo>
                    <a:pt x="225551" y="568705"/>
                  </a:lnTo>
                  <a:lnTo>
                    <a:pt x="234696" y="573023"/>
                  </a:lnTo>
                  <a:lnTo>
                    <a:pt x="225551" y="579119"/>
                  </a:lnTo>
                  <a:lnTo>
                    <a:pt x="237744" y="579119"/>
                  </a:lnTo>
                  <a:lnTo>
                    <a:pt x="237744" y="527303"/>
                  </a:lnTo>
                  <a:lnTo>
                    <a:pt x="231648" y="527303"/>
                  </a:lnTo>
                  <a:lnTo>
                    <a:pt x="237744" y="521207"/>
                  </a:lnTo>
                  <a:lnTo>
                    <a:pt x="280416" y="521207"/>
                  </a:lnTo>
                  <a:lnTo>
                    <a:pt x="326136" y="515111"/>
                  </a:lnTo>
                  <a:lnTo>
                    <a:pt x="411480" y="496823"/>
                  </a:lnTo>
                  <a:lnTo>
                    <a:pt x="484632" y="475487"/>
                  </a:lnTo>
                  <a:lnTo>
                    <a:pt x="548640" y="451103"/>
                  </a:lnTo>
                  <a:lnTo>
                    <a:pt x="600456" y="423671"/>
                  </a:lnTo>
                  <a:lnTo>
                    <a:pt x="621792" y="411479"/>
                  </a:lnTo>
                  <a:lnTo>
                    <a:pt x="640080" y="396239"/>
                  </a:lnTo>
                  <a:lnTo>
                    <a:pt x="646176" y="387095"/>
                  </a:lnTo>
                  <a:lnTo>
                    <a:pt x="630936" y="387095"/>
                  </a:lnTo>
                  <a:lnTo>
                    <a:pt x="630936" y="384047"/>
                  </a:lnTo>
                  <a:close/>
                </a:path>
                <a:path w="670559" h="588645">
                  <a:moveTo>
                    <a:pt x="237744" y="521207"/>
                  </a:moveTo>
                  <a:lnTo>
                    <a:pt x="231648" y="527303"/>
                  </a:lnTo>
                  <a:lnTo>
                    <a:pt x="237744" y="526541"/>
                  </a:lnTo>
                  <a:lnTo>
                    <a:pt x="237744" y="521207"/>
                  </a:lnTo>
                  <a:close/>
                </a:path>
                <a:path w="670559" h="588645">
                  <a:moveTo>
                    <a:pt x="237744" y="526541"/>
                  </a:moveTo>
                  <a:lnTo>
                    <a:pt x="231648" y="527303"/>
                  </a:lnTo>
                  <a:lnTo>
                    <a:pt x="237744" y="527303"/>
                  </a:lnTo>
                  <a:lnTo>
                    <a:pt x="237744" y="526541"/>
                  </a:lnTo>
                  <a:close/>
                </a:path>
                <a:path w="670559" h="588645">
                  <a:moveTo>
                    <a:pt x="280416" y="521207"/>
                  </a:moveTo>
                  <a:lnTo>
                    <a:pt x="237744" y="521207"/>
                  </a:lnTo>
                  <a:lnTo>
                    <a:pt x="237744" y="526541"/>
                  </a:lnTo>
                  <a:lnTo>
                    <a:pt x="280416" y="521207"/>
                  </a:lnTo>
                  <a:close/>
                </a:path>
                <a:path w="670559" h="588645">
                  <a:moveTo>
                    <a:pt x="15240" y="469391"/>
                  </a:moveTo>
                  <a:lnTo>
                    <a:pt x="15240" y="478535"/>
                  </a:lnTo>
                  <a:lnTo>
                    <a:pt x="23902" y="473482"/>
                  </a:lnTo>
                  <a:lnTo>
                    <a:pt x="15240" y="469391"/>
                  </a:lnTo>
                  <a:close/>
                </a:path>
                <a:path w="670559" h="588645">
                  <a:moveTo>
                    <a:pt x="23902" y="473482"/>
                  </a:moveTo>
                  <a:lnTo>
                    <a:pt x="15240" y="478535"/>
                  </a:lnTo>
                  <a:lnTo>
                    <a:pt x="34603" y="478535"/>
                  </a:lnTo>
                  <a:lnTo>
                    <a:pt x="23902" y="473482"/>
                  </a:lnTo>
                  <a:close/>
                </a:path>
                <a:path w="670559" h="588645">
                  <a:moveTo>
                    <a:pt x="30915" y="469391"/>
                  </a:moveTo>
                  <a:lnTo>
                    <a:pt x="15240" y="469391"/>
                  </a:lnTo>
                  <a:lnTo>
                    <a:pt x="23902" y="473482"/>
                  </a:lnTo>
                  <a:lnTo>
                    <a:pt x="30915" y="469391"/>
                  </a:lnTo>
                  <a:close/>
                </a:path>
                <a:path w="670559" h="588645">
                  <a:moveTo>
                    <a:pt x="237744" y="344423"/>
                  </a:moveTo>
                  <a:lnTo>
                    <a:pt x="225551" y="344423"/>
                  </a:lnTo>
                  <a:lnTo>
                    <a:pt x="234696" y="350519"/>
                  </a:lnTo>
                  <a:lnTo>
                    <a:pt x="225551" y="355853"/>
                  </a:lnTo>
                  <a:lnTo>
                    <a:pt x="225551" y="411479"/>
                  </a:lnTo>
                  <a:lnTo>
                    <a:pt x="268224" y="405383"/>
                  </a:lnTo>
                  <a:lnTo>
                    <a:pt x="284987" y="402335"/>
                  </a:lnTo>
                  <a:lnTo>
                    <a:pt x="237744" y="402335"/>
                  </a:lnTo>
                  <a:lnTo>
                    <a:pt x="228600" y="396239"/>
                  </a:lnTo>
                  <a:lnTo>
                    <a:pt x="237744" y="395477"/>
                  </a:lnTo>
                  <a:lnTo>
                    <a:pt x="237744" y="344423"/>
                  </a:lnTo>
                  <a:close/>
                </a:path>
                <a:path w="670559" h="588645">
                  <a:moveTo>
                    <a:pt x="237744" y="395477"/>
                  </a:moveTo>
                  <a:lnTo>
                    <a:pt x="228600" y="396239"/>
                  </a:lnTo>
                  <a:lnTo>
                    <a:pt x="237744" y="402335"/>
                  </a:lnTo>
                  <a:lnTo>
                    <a:pt x="237744" y="395477"/>
                  </a:lnTo>
                  <a:close/>
                </a:path>
                <a:path w="670559" h="588645">
                  <a:moveTo>
                    <a:pt x="621792" y="274319"/>
                  </a:moveTo>
                  <a:lnTo>
                    <a:pt x="606551" y="286511"/>
                  </a:lnTo>
                  <a:lnTo>
                    <a:pt x="609600" y="286511"/>
                  </a:lnTo>
                  <a:lnTo>
                    <a:pt x="591312" y="298703"/>
                  </a:lnTo>
                  <a:lnTo>
                    <a:pt x="554736" y="316991"/>
                  </a:lnTo>
                  <a:lnTo>
                    <a:pt x="533400" y="329183"/>
                  </a:lnTo>
                  <a:lnTo>
                    <a:pt x="509016" y="338327"/>
                  </a:lnTo>
                  <a:lnTo>
                    <a:pt x="484632" y="344423"/>
                  </a:lnTo>
                  <a:lnTo>
                    <a:pt x="429768" y="362711"/>
                  </a:lnTo>
                  <a:lnTo>
                    <a:pt x="368808" y="374903"/>
                  </a:lnTo>
                  <a:lnTo>
                    <a:pt x="301751" y="387095"/>
                  </a:lnTo>
                  <a:lnTo>
                    <a:pt x="265175" y="393191"/>
                  </a:lnTo>
                  <a:lnTo>
                    <a:pt x="237744" y="395477"/>
                  </a:lnTo>
                  <a:lnTo>
                    <a:pt x="237744" y="402335"/>
                  </a:lnTo>
                  <a:lnTo>
                    <a:pt x="284987" y="402335"/>
                  </a:lnTo>
                  <a:lnTo>
                    <a:pt x="301751" y="399287"/>
                  </a:lnTo>
                  <a:lnTo>
                    <a:pt x="338327" y="396239"/>
                  </a:lnTo>
                  <a:lnTo>
                    <a:pt x="368808" y="387095"/>
                  </a:lnTo>
                  <a:lnTo>
                    <a:pt x="402336" y="380999"/>
                  </a:lnTo>
                  <a:lnTo>
                    <a:pt x="432816" y="374903"/>
                  </a:lnTo>
                  <a:lnTo>
                    <a:pt x="515112" y="347471"/>
                  </a:lnTo>
                  <a:lnTo>
                    <a:pt x="536448" y="338327"/>
                  </a:lnTo>
                  <a:lnTo>
                    <a:pt x="560832" y="329183"/>
                  </a:lnTo>
                  <a:lnTo>
                    <a:pt x="579120" y="320039"/>
                  </a:lnTo>
                  <a:lnTo>
                    <a:pt x="600456" y="307847"/>
                  </a:lnTo>
                  <a:lnTo>
                    <a:pt x="615696" y="295655"/>
                  </a:lnTo>
                  <a:lnTo>
                    <a:pt x="630936" y="286511"/>
                  </a:lnTo>
                  <a:lnTo>
                    <a:pt x="638556" y="278891"/>
                  </a:lnTo>
                  <a:lnTo>
                    <a:pt x="637032" y="277367"/>
                  </a:lnTo>
                  <a:lnTo>
                    <a:pt x="621792" y="277367"/>
                  </a:lnTo>
                  <a:lnTo>
                    <a:pt x="621792" y="274319"/>
                  </a:lnTo>
                  <a:close/>
                </a:path>
                <a:path w="670559" h="588645">
                  <a:moveTo>
                    <a:pt x="658368" y="341375"/>
                  </a:moveTo>
                  <a:lnTo>
                    <a:pt x="652272" y="356615"/>
                  </a:lnTo>
                  <a:lnTo>
                    <a:pt x="643127" y="371855"/>
                  </a:lnTo>
                  <a:lnTo>
                    <a:pt x="630936" y="387095"/>
                  </a:lnTo>
                  <a:lnTo>
                    <a:pt x="646176" y="387095"/>
                  </a:lnTo>
                  <a:lnTo>
                    <a:pt x="652272" y="377951"/>
                  </a:lnTo>
                  <a:lnTo>
                    <a:pt x="664464" y="362711"/>
                  </a:lnTo>
                  <a:lnTo>
                    <a:pt x="670560" y="344423"/>
                  </a:lnTo>
                  <a:lnTo>
                    <a:pt x="658368" y="344423"/>
                  </a:lnTo>
                  <a:lnTo>
                    <a:pt x="658368" y="341375"/>
                  </a:lnTo>
                  <a:close/>
                </a:path>
                <a:path w="670559" h="588645">
                  <a:moveTo>
                    <a:pt x="225551" y="344423"/>
                  </a:moveTo>
                  <a:lnTo>
                    <a:pt x="225551" y="355853"/>
                  </a:lnTo>
                  <a:lnTo>
                    <a:pt x="234696" y="350519"/>
                  </a:lnTo>
                  <a:lnTo>
                    <a:pt x="225551" y="344423"/>
                  </a:lnTo>
                  <a:close/>
                </a:path>
                <a:path w="670559" h="588645">
                  <a:moveTo>
                    <a:pt x="670560" y="326135"/>
                  </a:moveTo>
                  <a:lnTo>
                    <a:pt x="658368" y="329183"/>
                  </a:lnTo>
                  <a:lnTo>
                    <a:pt x="658368" y="344423"/>
                  </a:lnTo>
                  <a:lnTo>
                    <a:pt x="670560" y="344423"/>
                  </a:lnTo>
                  <a:lnTo>
                    <a:pt x="670560" y="326135"/>
                  </a:lnTo>
                  <a:close/>
                </a:path>
                <a:path w="670559" h="588645">
                  <a:moveTo>
                    <a:pt x="658368" y="283463"/>
                  </a:moveTo>
                  <a:lnTo>
                    <a:pt x="658368" y="329183"/>
                  </a:lnTo>
                  <a:lnTo>
                    <a:pt x="670560" y="326135"/>
                  </a:lnTo>
                  <a:lnTo>
                    <a:pt x="670560" y="316991"/>
                  </a:lnTo>
                  <a:lnTo>
                    <a:pt x="664464" y="292607"/>
                  </a:lnTo>
                  <a:lnTo>
                    <a:pt x="658368" y="283463"/>
                  </a:lnTo>
                  <a:close/>
                </a:path>
                <a:path w="670559" h="588645">
                  <a:moveTo>
                    <a:pt x="643127" y="265175"/>
                  </a:moveTo>
                  <a:lnTo>
                    <a:pt x="633984" y="265175"/>
                  </a:lnTo>
                  <a:lnTo>
                    <a:pt x="643127" y="274319"/>
                  </a:lnTo>
                  <a:lnTo>
                    <a:pt x="638556" y="278891"/>
                  </a:lnTo>
                  <a:lnTo>
                    <a:pt x="640080" y="280415"/>
                  </a:lnTo>
                  <a:lnTo>
                    <a:pt x="652272" y="298703"/>
                  </a:lnTo>
                  <a:lnTo>
                    <a:pt x="655320" y="307847"/>
                  </a:lnTo>
                  <a:lnTo>
                    <a:pt x="658368" y="320039"/>
                  </a:lnTo>
                  <a:lnTo>
                    <a:pt x="658368" y="283463"/>
                  </a:lnTo>
                  <a:lnTo>
                    <a:pt x="649224" y="271271"/>
                  </a:lnTo>
                  <a:lnTo>
                    <a:pt x="643127" y="265175"/>
                  </a:lnTo>
                  <a:close/>
                </a:path>
                <a:path w="670559" h="588645">
                  <a:moveTo>
                    <a:pt x="655320" y="161543"/>
                  </a:moveTo>
                  <a:lnTo>
                    <a:pt x="640080" y="161543"/>
                  </a:lnTo>
                  <a:lnTo>
                    <a:pt x="646176" y="173735"/>
                  </a:lnTo>
                  <a:lnTo>
                    <a:pt x="652272" y="182879"/>
                  </a:lnTo>
                  <a:lnTo>
                    <a:pt x="658368" y="201167"/>
                  </a:lnTo>
                  <a:lnTo>
                    <a:pt x="658368" y="283463"/>
                  </a:lnTo>
                  <a:lnTo>
                    <a:pt x="664464" y="292607"/>
                  </a:lnTo>
                  <a:lnTo>
                    <a:pt x="670560" y="316991"/>
                  </a:lnTo>
                  <a:lnTo>
                    <a:pt x="670560" y="198119"/>
                  </a:lnTo>
                  <a:lnTo>
                    <a:pt x="667512" y="188975"/>
                  </a:lnTo>
                  <a:lnTo>
                    <a:pt x="664464" y="176783"/>
                  </a:lnTo>
                  <a:lnTo>
                    <a:pt x="658368" y="164591"/>
                  </a:lnTo>
                  <a:lnTo>
                    <a:pt x="655320" y="161543"/>
                  </a:lnTo>
                  <a:close/>
                </a:path>
                <a:path w="670559" h="588645">
                  <a:moveTo>
                    <a:pt x="633984" y="265175"/>
                  </a:moveTo>
                  <a:lnTo>
                    <a:pt x="629412" y="269747"/>
                  </a:lnTo>
                  <a:lnTo>
                    <a:pt x="638556" y="278891"/>
                  </a:lnTo>
                  <a:lnTo>
                    <a:pt x="643127" y="274319"/>
                  </a:lnTo>
                  <a:lnTo>
                    <a:pt x="633984" y="265175"/>
                  </a:lnTo>
                  <a:close/>
                </a:path>
                <a:path w="670559" h="588645">
                  <a:moveTo>
                    <a:pt x="629412" y="269747"/>
                  </a:moveTo>
                  <a:lnTo>
                    <a:pt x="621792" y="277367"/>
                  </a:lnTo>
                  <a:lnTo>
                    <a:pt x="637032" y="277367"/>
                  </a:lnTo>
                  <a:lnTo>
                    <a:pt x="629412" y="269747"/>
                  </a:lnTo>
                  <a:close/>
                </a:path>
                <a:path w="670559" h="588645">
                  <a:moveTo>
                    <a:pt x="79248" y="0"/>
                  </a:moveTo>
                  <a:lnTo>
                    <a:pt x="6096" y="0"/>
                  </a:lnTo>
                  <a:lnTo>
                    <a:pt x="6096" y="128015"/>
                  </a:lnTo>
                  <a:lnTo>
                    <a:pt x="207264" y="137159"/>
                  </a:lnTo>
                  <a:lnTo>
                    <a:pt x="265175" y="146303"/>
                  </a:lnTo>
                  <a:lnTo>
                    <a:pt x="323088" y="152399"/>
                  </a:lnTo>
                  <a:lnTo>
                    <a:pt x="377951" y="164591"/>
                  </a:lnTo>
                  <a:lnTo>
                    <a:pt x="426720" y="176783"/>
                  </a:lnTo>
                  <a:lnTo>
                    <a:pt x="472440" y="188975"/>
                  </a:lnTo>
                  <a:lnTo>
                    <a:pt x="515112" y="204215"/>
                  </a:lnTo>
                  <a:lnTo>
                    <a:pt x="533400" y="210311"/>
                  </a:lnTo>
                  <a:lnTo>
                    <a:pt x="551688" y="219455"/>
                  </a:lnTo>
                  <a:lnTo>
                    <a:pt x="566927" y="225551"/>
                  </a:lnTo>
                  <a:lnTo>
                    <a:pt x="585216" y="234695"/>
                  </a:lnTo>
                  <a:lnTo>
                    <a:pt x="582168" y="234695"/>
                  </a:lnTo>
                  <a:lnTo>
                    <a:pt x="597408" y="243839"/>
                  </a:lnTo>
                  <a:lnTo>
                    <a:pt x="621792" y="262127"/>
                  </a:lnTo>
                  <a:lnTo>
                    <a:pt x="629412" y="269747"/>
                  </a:lnTo>
                  <a:lnTo>
                    <a:pt x="633984" y="265175"/>
                  </a:lnTo>
                  <a:lnTo>
                    <a:pt x="643127" y="265175"/>
                  </a:lnTo>
                  <a:lnTo>
                    <a:pt x="630936" y="252983"/>
                  </a:lnTo>
                  <a:lnTo>
                    <a:pt x="618744" y="243839"/>
                  </a:lnTo>
                  <a:lnTo>
                    <a:pt x="603503" y="234695"/>
                  </a:lnTo>
                  <a:lnTo>
                    <a:pt x="591312" y="225551"/>
                  </a:lnTo>
                  <a:lnTo>
                    <a:pt x="573024" y="216407"/>
                  </a:lnTo>
                  <a:lnTo>
                    <a:pt x="557784" y="207263"/>
                  </a:lnTo>
                  <a:lnTo>
                    <a:pt x="539496" y="198119"/>
                  </a:lnTo>
                  <a:lnTo>
                    <a:pt x="518160" y="192023"/>
                  </a:lnTo>
                  <a:lnTo>
                    <a:pt x="475488" y="176783"/>
                  </a:lnTo>
                  <a:lnTo>
                    <a:pt x="429768" y="164591"/>
                  </a:lnTo>
                  <a:lnTo>
                    <a:pt x="326136" y="140207"/>
                  </a:lnTo>
                  <a:lnTo>
                    <a:pt x="268224" y="131063"/>
                  </a:lnTo>
                  <a:lnTo>
                    <a:pt x="176784" y="121919"/>
                  </a:lnTo>
                  <a:lnTo>
                    <a:pt x="18288" y="121919"/>
                  </a:lnTo>
                  <a:lnTo>
                    <a:pt x="12192" y="115823"/>
                  </a:lnTo>
                  <a:lnTo>
                    <a:pt x="18288" y="115823"/>
                  </a:lnTo>
                  <a:lnTo>
                    <a:pt x="18288" y="12191"/>
                  </a:lnTo>
                  <a:lnTo>
                    <a:pt x="12192" y="12191"/>
                  </a:lnTo>
                  <a:lnTo>
                    <a:pt x="18288" y="6095"/>
                  </a:lnTo>
                  <a:lnTo>
                    <a:pt x="176783" y="6095"/>
                  </a:lnTo>
                  <a:lnTo>
                    <a:pt x="146303" y="3047"/>
                  </a:lnTo>
                  <a:lnTo>
                    <a:pt x="79248" y="0"/>
                  </a:lnTo>
                  <a:close/>
                </a:path>
                <a:path w="670559" h="588645">
                  <a:moveTo>
                    <a:pt x="646176" y="152399"/>
                  </a:moveTo>
                  <a:lnTo>
                    <a:pt x="630936" y="152399"/>
                  </a:lnTo>
                  <a:lnTo>
                    <a:pt x="640080" y="164591"/>
                  </a:lnTo>
                  <a:lnTo>
                    <a:pt x="640080" y="161543"/>
                  </a:lnTo>
                  <a:lnTo>
                    <a:pt x="655320" y="161543"/>
                  </a:lnTo>
                  <a:lnTo>
                    <a:pt x="646176" y="152399"/>
                  </a:lnTo>
                  <a:close/>
                </a:path>
                <a:path w="670559" h="588645">
                  <a:moveTo>
                    <a:pt x="637794" y="143255"/>
                  </a:moveTo>
                  <a:lnTo>
                    <a:pt x="621792" y="143255"/>
                  </a:lnTo>
                  <a:lnTo>
                    <a:pt x="630936" y="155447"/>
                  </a:lnTo>
                  <a:lnTo>
                    <a:pt x="630936" y="152399"/>
                  </a:lnTo>
                  <a:lnTo>
                    <a:pt x="646176" y="152399"/>
                  </a:lnTo>
                  <a:lnTo>
                    <a:pt x="640080" y="146303"/>
                  </a:lnTo>
                  <a:lnTo>
                    <a:pt x="637794" y="143255"/>
                  </a:lnTo>
                  <a:close/>
                </a:path>
                <a:path w="670559" h="588645">
                  <a:moveTo>
                    <a:pt x="176783" y="6095"/>
                  </a:moveTo>
                  <a:lnTo>
                    <a:pt x="18288" y="6095"/>
                  </a:lnTo>
                  <a:lnTo>
                    <a:pt x="18288" y="12191"/>
                  </a:lnTo>
                  <a:lnTo>
                    <a:pt x="79248" y="12191"/>
                  </a:lnTo>
                  <a:lnTo>
                    <a:pt x="143256" y="15239"/>
                  </a:lnTo>
                  <a:lnTo>
                    <a:pt x="207264" y="21335"/>
                  </a:lnTo>
                  <a:lnTo>
                    <a:pt x="265175" y="27431"/>
                  </a:lnTo>
                  <a:lnTo>
                    <a:pt x="377951" y="45719"/>
                  </a:lnTo>
                  <a:lnTo>
                    <a:pt x="426720" y="57911"/>
                  </a:lnTo>
                  <a:lnTo>
                    <a:pt x="472440" y="70103"/>
                  </a:lnTo>
                  <a:lnTo>
                    <a:pt x="515112" y="85343"/>
                  </a:lnTo>
                  <a:lnTo>
                    <a:pt x="533400" y="94487"/>
                  </a:lnTo>
                  <a:lnTo>
                    <a:pt x="551688" y="100583"/>
                  </a:lnTo>
                  <a:lnTo>
                    <a:pt x="566927" y="109727"/>
                  </a:lnTo>
                  <a:lnTo>
                    <a:pt x="585216" y="118871"/>
                  </a:lnTo>
                  <a:lnTo>
                    <a:pt x="582168" y="118871"/>
                  </a:lnTo>
                  <a:lnTo>
                    <a:pt x="597408" y="128015"/>
                  </a:lnTo>
                  <a:lnTo>
                    <a:pt x="621792" y="146303"/>
                  </a:lnTo>
                  <a:lnTo>
                    <a:pt x="621792" y="143255"/>
                  </a:lnTo>
                  <a:lnTo>
                    <a:pt x="637794" y="143255"/>
                  </a:lnTo>
                  <a:lnTo>
                    <a:pt x="630936" y="134111"/>
                  </a:lnTo>
                  <a:lnTo>
                    <a:pt x="618744" y="124967"/>
                  </a:lnTo>
                  <a:lnTo>
                    <a:pt x="603503" y="115823"/>
                  </a:lnTo>
                  <a:lnTo>
                    <a:pt x="591312" y="106679"/>
                  </a:lnTo>
                  <a:lnTo>
                    <a:pt x="573024" y="97535"/>
                  </a:lnTo>
                  <a:lnTo>
                    <a:pt x="557784" y="91439"/>
                  </a:lnTo>
                  <a:lnTo>
                    <a:pt x="539496" y="82295"/>
                  </a:lnTo>
                  <a:lnTo>
                    <a:pt x="475488" y="57911"/>
                  </a:lnTo>
                  <a:lnTo>
                    <a:pt x="429768" y="45719"/>
                  </a:lnTo>
                  <a:lnTo>
                    <a:pt x="377951" y="33527"/>
                  </a:lnTo>
                  <a:lnTo>
                    <a:pt x="326136" y="24383"/>
                  </a:lnTo>
                  <a:lnTo>
                    <a:pt x="268224" y="15239"/>
                  </a:lnTo>
                  <a:lnTo>
                    <a:pt x="176783" y="6095"/>
                  </a:lnTo>
                  <a:close/>
                </a:path>
                <a:path w="670559" h="588645">
                  <a:moveTo>
                    <a:pt x="18288" y="115823"/>
                  </a:moveTo>
                  <a:lnTo>
                    <a:pt x="12192" y="115823"/>
                  </a:lnTo>
                  <a:lnTo>
                    <a:pt x="18288" y="121919"/>
                  </a:lnTo>
                  <a:lnTo>
                    <a:pt x="18288" y="115823"/>
                  </a:lnTo>
                  <a:close/>
                </a:path>
                <a:path w="670559" h="588645">
                  <a:moveTo>
                    <a:pt x="79248" y="115823"/>
                  </a:moveTo>
                  <a:lnTo>
                    <a:pt x="18288" y="115823"/>
                  </a:lnTo>
                  <a:lnTo>
                    <a:pt x="18288" y="121919"/>
                  </a:lnTo>
                  <a:lnTo>
                    <a:pt x="176784" y="121919"/>
                  </a:lnTo>
                  <a:lnTo>
                    <a:pt x="146303" y="118871"/>
                  </a:lnTo>
                  <a:lnTo>
                    <a:pt x="79248" y="115823"/>
                  </a:lnTo>
                  <a:close/>
                </a:path>
                <a:path w="670559" h="588645">
                  <a:moveTo>
                    <a:pt x="18288" y="6095"/>
                  </a:moveTo>
                  <a:lnTo>
                    <a:pt x="12192" y="12191"/>
                  </a:lnTo>
                  <a:lnTo>
                    <a:pt x="18288" y="12191"/>
                  </a:lnTo>
                  <a:lnTo>
                    <a:pt x="18288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54516" y="6718849"/>
            <a:ext cx="252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Another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79904" y="1640331"/>
            <a:ext cx="5547360" cy="1304925"/>
          </a:xfrm>
          <a:custGeom>
            <a:avLst/>
            <a:gdLst/>
            <a:ahLst/>
            <a:cxnLst/>
            <a:rect l="l" t="t" r="r" b="b"/>
            <a:pathLst>
              <a:path w="5547359" h="1304925">
                <a:moveTo>
                  <a:pt x="1877568" y="996696"/>
                </a:moveTo>
                <a:lnTo>
                  <a:pt x="1874520" y="996696"/>
                </a:lnTo>
                <a:lnTo>
                  <a:pt x="1831848" y="922032"/>
                </a:lnTo>
                <a:lnTo>
                  <a:pt x="1831848" y="920496"/>
                </a:lnTo>
                <a:lnTo>
                  <a:pt x="1830971" y="920496"/>
                </a:lnTo>
                <a:lnTo>
                  <a:pt x="1825752" y="911352"/>
                </a:lnTo>
                <a:lnTo>
                  <a:pt x="1776984" y="996696"/>
                </a:lnTo>
                <a:lnTo>
                  <a:pt x="1776984" y="999744"/>
                </a:lnTo>
                <a:lnTo>
                  <a:pt x="1780032" y="1002792"/>
                </a:lnTo>
                <a:lnTo>
                  <a:pt x="1786128" y="1002792"/>
                </a:lnTo>
                <a:lnTo>
                  <a:pt x="1786128" y="999744"/>
                </a:lnTo>
                <a:lnTo>
                  <a:pt x="1822704" y="938784"/>
                </a:lnTo>
                <a:lnTo>
                  <a:pt x="1822704" y="1295400"/>
                </a:lnTo>
                <a:lnTo>
                  <a:pt x="9144" y="1295400"/>
                </a:lnTo>
                <a:lnTo>
                  <a:pt x="9144" y="911352"/>
                </a:lnTo>
                <a:lnTo>
                  <a:pt x="0" y="911352"/>
                </a:lnTo>
                <a:lnTo>
                  <a:pt x="0" y="1304544"/>
                </a:lnTo>
                <a:lnTo>
                  <a:pt x="1828800" y="1304544"/>
                </a:lnTo>
                <a:lnTo>
                  <a:pt x="1831848" y="1301496"/>
                </a:lnTo>
                <a:lnTo>
                  <a:pt x="1831848" y="1298448"/>
                </a:lnTo>
                <a:lnTo>
                  <a:pt x="1831848" y="1295400"/>
                </a:lnTo>
                <a:lnTo>
                  <a:pt x="1831848" y="939876"/>
                </a:lnTo>
                <a:lnTo>
                  <a:pt x="1865376" y="999744"/>
                </a:lnTo>
                <a:lnTo>
                  <a:pt x="1868424" y="1002792"/>
                </a:lnTo>
                <a:lnTo>
                  <a:pt x="1874520" y="1002792"/>
                </a:lnTo>
                <a:lnTo>
                  <a:pt x="1874520" y="999744"/>
                </a:lnTo>
                <a:lnTo>
                  <a:pt x="1877568" y="996696"/>
                </a:lnTo>
                <a:close/>
              </a:path>
              <a:path w="5547359" h="1304925">
                <a:moveTo>
                  <a:pt x="5547360" y="307848"/>
                </a:moveTo>
                <a:lnTo>
                  <a:pt x="5544312" y="304800"/>
                </a:lnTo>
                <a:lnTo>
                  <a:pt x="5544312" y="301752"/>
                </a:lnTo>
                <a:lnTo>
                  <a:pt x="5538216" y="301752"/>
                </a:lnTo>
                <a:lnTo>
                  <a:pt x="5538216" y="304800"/>
                </a:lnTo>
                <a:lnTo>
                  <a:pt x="5501640" y="365760"/>
                </a:lnTo>
                <a:lnTo>
                  <a:pt x="5501640" y="9144"/>
                </a:lnTo>
                <a:lnTo>
                  <a:pt x="5501640" y="3048"/>
                </a:lnTo>
                <a:lnTo>
                  <a:pt x="5498592" y="0"/>
                </a:lnTo>
                <a:lnTo>
                  <a:pt x="3194304" y="0"/>
                </a:lnTo>
                <a:lnTo>
                  <a:pt x="3194304" y="393192"/>
                </a:lnTo>
                <a:lnTo>
                  <a:pt x="3203448" y="393192"/>
                </a:lnTo>
                <a:lnTo>
                  <a:pt x="3203448" y="9144"/>
                </a:lnTo>
                <a:lnTo>
                  <a:pt x="5492496" y="9144"/>
                </a:lnTo>
                <a:lnTo>
                  <a:pt x="5492496" y="365760"/>
                </a:lnTo>
                <a:lnTo>
                  <a:pt x="5455920" y="304800"/>
                </a:lnTo>
                <a:lnTo>
                  <a:pt x="5455920" y="301752"/>
                </a:lnTo>
                <a:lnTo>
                  <a:pt x="5449824" y="301752"/>
                </a:lnTo>
                <a:lnTo>
                  <a:pt x="5446776" y="304800"/>
                </a:lnTo>
                <a:lnTo>
                  <a:pt x="5446776" y="307848"/>
                </a:lnTo>
                <a:lnTo>
                  <a:pt x="5495544" y="393192"/>
                </a:lnTo>
                <a:lnTo>
                  <a:pt x="5502503" y="381000"/>
                </a:lnTo>
                <a:lnTo>
                  <a:pt x="5544312" y="307848"/>
                </a:lnTo>
                <a:lnTo>
                  <a:pt x="5547360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028" y="2124455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pt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8008" y="2021331"/>
            <a:ext cx="6791325" cy="923925"/>
          </a:xfrm>
          <a:custGeom>
            <a:avLst/>
            <a:gdLst/>
            <a:ahLst/>
            <a:cxnLst/>
            <a:rect l="l" t="t" r="r" b="b"/>
            <a:pathLst>
              <a:path w="6791325" h="923925">
                <a:moveTo>
                  <a:pt x="1356347" y="454152"/>
                </a:moveTo>
                <a:lnTo>
                  <a:pt x="170688" y="454152"/>
                </a:lnTo>
                <a:lnTo>
                  <a:pt x="170688" y="469392"/>
                </a:lnTo>
                <a:lnTo>
                  <a:pt x="1356347" y="469392"/>
                </a:lnTo>
                <a:lnTo>
                  <a:pt x="1356347" y="454152"/>
                </a:lnTo>
                <a:close/>
              </a:path>
              <a:path w="6791325" h="923925">
                <a:moveTo>
                  <a:pt x="6790944" y="0"/>
                </a:moveTo>
                <a:lnTo>
                  <a:pt x="6781800" y="0"/>
                </a:lnTo>
                <a:lnTo>
                  <a:pt x="6781800" y="9144"/>
                </a:lnTo>
                <a:lnTo>
                  <a:pt x="6781800" y="533400"/>
                </a:lnTo>
                <a:lnTo>
                  <a:pt x="4809744" y="533400"/>
                </a:lnTo>
                <a:lnTo>
                  <a:pt x="4809744" y="9144"/>
                </a:lnTo>
                <a:lnTo>
                  <a:pt x="6781800" y="9144"/>
                </a:lnTo>
                <a:lnTo>
                  <a:pt x="6781800" y="0"/>
                </a:lnTo>
                <a:lnTo>
                  <a:pt x="4809744" y="0"/>
                </a:lnTo>
                <a:lnTo>
                  <a:pt x="4800600" y="0"/>
                </a:lnTo>
                <a:lnTo>
                  <a:pt x="4800600" y="9144"/>
                </a:lnTo>
                <a:lnTo>
                  <a:pt x="4800600" y="533400"/>
                </a:lnTo>
                <a:lnTo>
                  <a:pt x="3057144" y="533400"/>
                </a:lnTo>
                <a:lnTo>
                  <a:pt x="3057144" y="9144"/>
                </a:lnTo>
                <a:lnTo>
                  <a:pt x="4800600" y="9144"/>
                </a:lnTo>
                <a:lnTo>
                  <a:pt x="4800600" y="0"/>
                </a:lnTo>
                <a:lnTo>
                  <a:pt x="3057144" y="0"/>
                </a:lnTo>
                <a:lnTo>
                  <a:pt x="3048000" y="0"/>
                </a:lnTo>
                <a:lnTo>
                  <a:pt x="3048000" y="9144"/>
                </a:lnTo>
                <a:lnTo>
                  <a:pt x="3048000" y="533400"/>
                </a:lnTo>
                <a:lnTo>
                  <a:pt x="1456944" y="533400"/>
                </a:lnTo>
                <a:lnTo>
                  <a:pt x="1456944" y="9144"/>
                </a:lnTo>
                <a:lnTo>
                  <a:pt x="3048000" y="9144"/>
                </a:lnTo>
                <a:lnTo>
                  <a:pt x="3048000" y="0"/>
                </a:lnTo>
                <a:lnTo>
                  <a:pt x="1456944" y="0"/>
                </a:lnTo>
                <a:lnTo>
                  <a:pt x="1447800" y="0"/>
                </a:lnTo>
                <a:lnTo>
                  <a:pt x="1447800" y="9144"/>
                </a:lnTo>
                <a:lnTo>
                  <a:pt x="1447800" y="533400"/>
                </a:lnTo>
                <a:lnTo>
                  <a:pt x="9144" y="533400"/>
                </a:lnTo>
                <a:lnTo>
                  <a:pt x="9144" y="9144"/>
                </a:lnTo>
                <a:lnTo>
                  <a:pt x="1447800" y="9144"/>
                </a:lnTo>
                <a:lnTo>
                  <a:pt x="1447800" y="0"/>
                </a:lnTo>
                <a:lnTo>
                  <a:pt x="0" y="0"/>
                </a:lnTo>
                <a:lnTo>
                  <a:pt x="0" y="542544"/>
                </a:lnTo>
                <a:lnTo>
                  <a:pt x="1447800" y="542544"/>
                </a:lnTo>
                <a:lnTo>
                  <a:pt x="1456944" y="542544"/>
                </a:lnTo>
                <a:lnTo>
                  <a:pt x="3048000" y="542544"/>
                </a:lnTo>
                <a:lnTo>
                  <a:pt x="3057144" y="542544"/>
                </a:lnTo>
                <a:lnTo>
                  <a:pt x="3657155" y="542544"/>
                </a:lnTo>
                <a:lnTo>
                  <a:pt x="3611880" y="621792"/>
                </a:lnTo>
                <a:lnTo>
                  <a:pt x="3611880" y="624840"/>
                </a:lnTo>
                <a:lnTo>
                  <a:pt x="3614928" y="627888"/>
                </a:lnTo>
                <a:lnTo>
                  <a:pt x="3621024" y="627888"/>
                </a:lnTo>
                <a:lnTo>
                  <a:pt x="3621024" y="624840"/>
                </a:lnTo>
                <a:lnTo>
                  <a:pt x="3657600" y="563880"/>
                </a:lnTo>
                <a:lnTo>
                  <a:pt x="3657600" y="914400"/>
                </a:lnTo>
                <a:lnTo>
                  <a:pt x="2517648" y="914400"/>
                </a:lnTo>
                <a:lnTo>
                  <a:pt x="2517648" y="923544"/>
                </a:lnTo>
                <a:lnTo>
                  <a:pt x="3663696" y="923544"/>
                </a:lnTo>
                <a:lnTo>
                  <a:pt x="3666744" y="920496"/>
                </a:lnTo>
                <a:lnTo>
                  <a:pt x="3666744" y="917448"/>
                </a:lnTo>
                <a:lnTo>
                  <a:pt x="3666744" y="914400"/>
                </a:lnTo>
                <a:lnTo>
                  <a:pt x="3666744" y="564972"/>
                </a:lnTo>
                <a:lnTo>
                  <a:pt x="3700272" y="624840"/>
                </a:lnTo>
                <a:lnTo>
                  <a:pt x="3703320" y="627888"/>
                </a:lnTo>
                <a:lnTo>
                  <a:pt x="3709416" y="627888"/>
                </a:lnTo>
                <a:lnTo>
                  <a:pt x="3709416" y="624840"/>
                </a:lnTo>
                <a:lnTo>
                  <a:pt x="3712464" y="624840"/>
                </a:lnTo>
                <a:lnTo>
                  <a:pt x="3709416" y="621792"/>
                </a:lnTo>
                <a:lnTo>
                  <a:pt x="3667607" y="548640"/>
                </a:lnTo>
                <a:lnTo>
                  <a:pt x="3664127" y="542544"/>
                </a:lnTo>
                <a:lnTo>
                  <a:pt x="4800600" y="542544"/>
                </a:lnTo>
                <a:lnTo>
                  <a:pt x="4809744" y="542544"/>
                </a:lnTo>
                <a:lnTo>
                  <a:pt x="6790944" y="542544"/>
                </a:lnTo>
                <a:lnTo>
                  <a:pt x="6790944" y="536448"/>
                </a:lnTo>
                <a:lnTo>
                  <a:pt x="6790944" y="533400"/>
                </a:lnTo>
                <a:lnTo>
                  <a:pt x="6790944" y="9144"/>
                </a:lnTo>
                <a:lnTo>
                  <a:pt x="6790944" y="3048"/>
                </a:lnTo>
                <a:lnTo>
                  <a:pt x="679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9795" y="1438655"/>
            <a:ext cx="439610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EmpNum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DeptNum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503045" algn="l"/>
                <a:tab pos="3181985" algn="l"/>
              </a:tabLst>
            </a:pP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	Emp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il	</a:t>
            </a:r>
            <a:r>
              <a:rPr sz="2400" spc="-1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pt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4576" y="3258820"/>
            <a:ext cx="1173480" cy="744220"/>
            <a:chOff x="3084576" y="3258820"/>
            <a:chExt cx="1173480" cy="744220"/>
          </a:xfrm>
        </p:grpSpPr>
        <p:sp>
          <p:nvSpPr>
            <p:cNvPr id="8" name="object 8"/>
            <p:cNvSpPr/>
            <p:nvPr/>
          </p:nvSpPr>
          <p:spPr>
            <a:xfrm>
              <a:off x="3118104" y="3261868"/>
              <a:ext cx="1109980" cy="734695"/>
            </a:xfrm>
            <a:custGeom>
              <a:avLst/>
              <a:gdLst/>
              <a:ahLst/>
              <a:cxnLst/>
              <a:rect l="l" t="t" r="r" b="b"/>
              <a:pathLst>
                <a:path w="1109979" h="734695">
                  <a:moveTo>
                    <a:pt x="710183" y="0"/>
                  </a:moveTo>
                  <a:lnTo>
                    <a:pt x="155447" y="137160"/>
                  </a:lnTo>
                  <a:lnTo>
                    <a:pt x="277368" y="637032"/>
                  </a:lnTo>
                  <a:lnTo>
                    <a:pt x="0" y="704088"/>
                  </a:lnTo>
                  <a:lnTo>
                    <a:pt x="597407" y="734568"/>
                  </a:lnTo>
                  <a:lnTo>
                    <a:pt x="1109471" y="432816"/>
                  </a:lnTo>
                  <a:lnTo>
                    <a:pt x="832104" y="499872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4576" y="3258820"/>
              <a:ext cx="1173480" cy="744220"/>
            </a:xfrm>
            <a:custGeom>
              <a:avLst/>
              <a:gdLst/>
              <a:ahLst/>
              <a:cxnLst/>
              <a:rect l="l" t="t" r="r" b="b"/>
              <a:pathLst>
                <a:path w="1173479" h="744220">
                  <a:moveTo>
                    <a:pt x="73708" y="703295"/>
                  </a:moveTo>
                  <a:lnTo>
                    <a:pt x="37742" y="712189"/>
                  </a:lnTo>
                  <a:lnTo>
                    <a:pt x="630936" y="743712"/>
                  </a:lnTo>
                  <a:lnTo>
                    <a:pt x="646437" y="734567"/>
                  </a:lnTo>
                  <a:lnTo>
                    <a:pt x="627888" y="734567"/>
                  </a:lnTo>
                  <a:lnTo>
                    <a:pt x="628154" y="734411"/>
                  </a:lnTo>
                  <a:lnTo>
                    <a:pt x="73708" y="703295"/>
                  </a:lnTo>
                  <a:close/>
                </a:path>
                <a:path w="1173479" h="744220">
                  <a:moveTo>
                    <a:pt x="628154" y="734411"/>
                  </a:moveTo>
                  <a:lnTo>
                    <a:pt x="627888" y="734567"/>
                  </a:lnTo>
                  <a:lnTo>
                    <a:pt x="630936" y="734567"/>
                  </a:lnTo>
                  <a:lnTo>
                    <a:pt x="628154" y="734411"/>
                  </a:lnTo>
                  <a:close/>
                </a:path>
                <a:path w="1173479" h="744220">
                  <a:moveTo>
                    <a:pt x="1140086" y="443370"/>
                  </a:moveTo>
                  <a:lnTo>
                    <a:pt x="1114752" y="449363"/>
                  </a:lnTo>
                  <a:lnTo>
                    <a:pt x="628154" y="734411"/>
                  </a:lnTo>
                  <a:lnTo>
                    <a:pt x="630936" y="734567"/>
                  </a:lnTo>
                  <a:lnTo>
                    <a:pt x="646437" y="734567"/>
                  </a:lnTo>
                  <a:lnTo>
                    <a:pt x="1140086" y="443370"/>
                  </a:lnTo>
                  <a:close/>
                </a:path>
                <a:path w="1173479" h="744220">
                  <a:moveTo>
                    <a:pt x="33528" y="711965"/>
                  </a:moveTo>
                  <a:lnTo>
                    <a:pt x="33528" y="713231"/>
                  </a:lnTo>
                  <a:lnTo>
                    <a:pt x="37742" y="712189"/>
                  </a:lnTo>
                  <a:lnTo>
                    <a:pt x="33528" y="711965"/>
                  </a:lnTo>
                  <a:close/>
                </a:path>
                <a:path w="1173479" h="744220">
                  <a:moveTo>
                    <a:pt x="36603" y="701212"/>
                  </a:moveTo>
                  <a:lnTo>
                    <a:pt x="33528" y="701966"/>
                  </a:lnTo>
                  <a:lnTo>
                    <a:pt x="33528" y="711965"/>
                  </a:lnTo>
                  <a:lnTo>
                    <a:pt x="37742" y="712189"/>
                  </a:lnTo>
                  <a:lnTo>
                    <a:pt x="73708" y="703295"/>
                  </a:lnTo>
                  <a:lnTo>
                    <a:pt x="36603" y="701212"/>
                  </a:lnTo>
                  <a:close/>
                </a:path>
                <a:path w="1173479" h="744220">
                  <a:moveTo>
                    <a:pt x="33528" y="701966"/>
                  </a:moveTo>
                  <a:lnTo>
                    <a:pt x="0" y="710183"/>
                  </a:lnTo>
                  <a:lnTo>
                    <a:pt x="33528" y="711965"/>
                  </a:lnTo>
                  <a:lnTo>
                    <a:pt x="33528" y="701966"/>
                  </a:lnTo>
                  <a:close/>
                </a:path>
                <a:path w="1173479" h="744220">
                  <a:moveTo>
                    <a:pt x="306595" y="635038"/>
                  </a:moveTo>
                  <a:lnTo>
                    <a:pt x="36603" y="701212"/>
                  </a:lnTo>
                  <a:lnTo>
                    <a:pt x="73708" y="703295"/>
                  </a:lnTo>
                  <a:lnTo>
                    <a:pt x="316991" y="643127"/>
                  </a:lnTo>
                  <a:lnTo>
                    <a:pt x="316257" y="640079"/>
                  </a:lnTo>
                  <a:lnTo>
                    <a:pt x="307848" y="640079"/>
                  </a:lnTo>
                  <a:lnTo>
                    <a:pt x="306595" y="635038"/>
                  </a:lnTo>
                  <a:close/>
                </a:path>
                <a:path w="1173479" h="744220">
                  <a:moveTo>
                    <a:pt x="33528" y="701039"/>
                  </a:moveTo>
                  <a:lnTo>
                    <a:pt x="33528" y="701966"/>
                  </a:lnTo>
                  <a:lnTo>
                    <a:pt x="36603" y="701212"/>
                  </a:lnTo>
                  <a:lnTo>
                    <a:pt x="33528" y="701039"/>
                  </a:lnTo>
                  <a:close/>
                </a:path>
                <a:path w="1173479" h="744220">
                  <a:moveTo>
                    <a:pt x="310896" y="633983"/>
                  </a:moveTo>
                  <a:lnTo>
                    <a:pt x="306595" y="635038"/>
                  </a:lnTo>
                  <a:lnTo>
                    <a:pt x="307848" y="640079"/>
                  </a:lnTo>
                  <a:lnTo>
                    <a:pt x="310896" y="633983"/>
                  </a:lnTo>
                  <a:close/>
                </a:path>
                <a:path w="1173479" h="744220">
                  <a:moveTo>
                    <a:pt x="314788" y="633983"/>
                  </a:moveTo>
                  <a:lnTo>
                    <a:pt x="310896" y="633983"/>
                  </a:lnTo>
                  <a:lnTo>
                    <a:pt x="307848" y="640079"/>
                  </a:lnTo>
                  <a:lnTo>
                    <a:pt x="316257" y="640079"/>
                  </a:lnTo>
                  <a:lnTo>
                    <a:pt x="314788" y="633983"/>
                  </a:lnTo>
                  <a:close/>
                </a:path>
                <a:path w="1173479" h="744220">
                  <a:moveTo>
                    <a:pt x="749808" y="0"/>
                  </a:moveTo>
                  <a:lnTo>
                    <a:pt x="182879" y="137159"/>
                  </a:lnTo>
                  <a:lnTo>
                    <a:pt x="306595" y="635038"/>
                  </a:lnTo>
                  <a:lnTo>
                    <a:pt x="310896" y="633983"/>
                  </a:lnTo>
                  <a:lnTo>
                    <a:pt x="314788" y="633983"/>
                  </a:lnTo>
                  <a:lnTo>
                    <a:pt x="196540" y="143255"/>
                  </a:lnTo>
                  <a:lnTo>
                    <a:pt x="192024" y="143255"/>
                  </a:lnTo>
                  <a:lnTo>
                    <a:pt x="195072" y="137159"/>
                  </a:lnTo>
                  <a:lnTo>
                    <a:pt x="217239" y="137159"/>
                  </a:lnTo>
                  <a:lnTo>
                    <a:pt x="741699" y="10367"/>
                  </a:lnTo>
                  <a:lnTo>
                    <a:pt x="740663" y="6095"/>
                  </a:lnTo>
                  <a:lnTo>
                    <a:pt x="751285" y="6095"/>
                  </a:lnTo>
                  <a:lnTo>
                    <a:pt x="749808" y="0"/>
                  </a:lnTo>
                  <a:close/>
                </a:path>
                <a:path w="1173479" h="744220">
                  <a:moveTo>
                    <a:pt x="751285" y="6095"/>
                  </a:moveTo>
                  <a:lnTo>
                    <a:pt x="740663" y="6095"/>
                  </a:lnTo>
                  <a:lnTo>
                    <a:pt x="746760" y="9143"/>
                  </a:lnTo>
                  <a:lnTo>
                    <a:pt x="741699" y="10367"/>
                  </a:lnTo>
                  <a:lnTo>
                    <a:pt x="862584" y="509015"/>
                  </a:lnTo>
                  <a:lnTo>
                    <a:pt x="888353" y="502919"/>
                  </a:lnTo>
                  <a:lnTo>
                    <a:pt x="871727" y="502919"/>
                  </a:lnTo>
                  <a:lnTo>
                    <a:pt x="865632" y="499871"/>
                  </a:lnTo>
                  <a:lnTo>
                    <a:pt x="870685" y="498621"/>
                  </a:lnTo>
                  <a:lnTo>
                    <a:pt x="751285" y="6095"/>
                  </a:lnTo>
                  <a:close/>
                </a:path>
                <a:path w="1173479" h="744220">
                  <a:moveTo>
                    <a:pt x="870685" y="498621"/>
                  </a:moveTo>
                  <a:lnTo>
                    <a:pt x="865632" y="499871"/>
                  </a:lnTo>
                  <a:lnTo>
                    <a:pt x="871727" y="502919"/>
                  </a:lnTo>
                  <a:lnTo>
                    <a:pt x="870685" y="498621"/>
                  </a:lnTo>
                  <a:close/>
                </a:path>
                <a:path w="1173479" h="744220">
                  <a:moveTo>
                    <a:pt x="1173479" y="423671"/>
                  </a:moveTo>
                  <a:lnTo>
                    <a:pt x="870685" y="498621"/>
                  </a:lnTo>
                  <a:lnTo>
                    <a:pt x="871727" y="502919"/>
                  </a:lnTo>
                  <a:lnTo>
                    <a:pt x="888353" y="502919"/>
                  </a:lnTo>
                  <a:lnTo>
                    <a:pt x="1114752" y="449363"/>
                  </a:lnTo>
                  <a:lnTo>
                    <a:pt x="1143000" y="432815"/>
                  </a:lnTo>
                  <a:lnTo>
                    <a:pt x="1157978" y="432815"/>
                  </a:lnTo>
                  <a:lnTo>
                    <a:pt x="1173479" y="423671"/>
                  </a:lnTo>
                  <a:close/>
                </a:path>
                <a:path w="1173479" h="744220">
                  <a:moveTo>
                    <a:pt x="1143000" y="432815"/>
                  </a:moveTo>
                  <a:lnTo>
                    <a:pt x="1114752" y="449363"/>
                  </a:lnTo>
                  <a:lnTo>
                    <a:pt x="1140086" y="443370"/>
                  </a:lnTo>
                  <a:lnTo>
                    <a:pt x="1145461" y="440199"/>
                  </a:lnTo>
                  <a:lnTo>
                    <a:pt x="1143000" y="432815"/>
                  </a:lnTo>
                  <a:close/>
                </a:path>
                <a:path w="1173479" h="744220">
                  <a:moveTo>
                    <a:pt x="1145461" y="440199"/>
                  </a:moveTo>
                  <a:lnTo>
                    <a:pt x="1140086" y="443370"/>
                  </a:lnTo>
                  <a:lnTo>
                    <a:pt x="1146048" y="441959"/>
                  </a:lnTo>
                  <a:lnTo>
                    <a:pt x="1145461" y="440199"/>
                  </a:lnTo>
                  <a:close/>
                </a:path>
                <a:path w="1173479" h="744220">
                  <a:moveTo>
                    <a:pt x="1157978" y="432815"/>
                  </a:moveTo>
                  <a:lnTo>
                    <a:pt x="1143000" y="432815"/>
                  </a:lnTo>
                  <a:lnTo>
                    <a:pt x="1145461" y="440199"/>
                  </a:lnTo>
                  <a:lnTo>
                    <a:pt x="1157978" y="432815"/>
                  </a:lnTo>
                  <a:close/>
                </a:path>
                <a:path w="1173479" h="744220">
                  <a:moveTo>
                    <a:pt x="195072" y="137159"/>
                  </a:moveTo>
                  <a:lnTo>
                    <a:pt x="192024" y="143255"/>
                  </a:lnTo>
                  <a:lnTo>
                    <a:pt x="196292" y="142224"/>
                  </a:lnTo>
                  <a:lnTo>
                    <a:pt x="195072" y="137159"/>
                  </a:lnTo>
                  <a:close/>
                </a:path>
                <a:path w="1173479" h="744220">
                  <a:moveTo>
                    <a:pt x="196292" y="142224"/>
                  </a:moveTo>
                  <a:lnTo>
                    <a:pt x="192024" y="143255"/>
                  </a:lnTo>
                  <a:lnTo>
                    <a:pt x="196540" y="143255"/>
                  </a:lnTo>
                  <a:lnTo>
                    <a:pt x="196292" y="142224"/>
                  </a:lnTo>
                  <a:close/>
                </a:path>
                <a:path w="1173479" h="744220">
                  <a:moveTo>
                    <a:pt x="217239" y="137159"/>
                  </a:moveTo>
                  <a:lnTo>
                    <a:pt x="195072" y="137159"/>
                  </a:lnTo>
                  <a:lnTo>
                    <a:pt x="196292" y="142224"/>
                  </a:lnTo>
                  <a:lnTo>
                    <a:pt x="217239" y="137159"/>
                  </a:lnTo>
                  <a:close/>
                </a:path>
                <a:path w="1173479" h="744220">
                  <a:moveTo>
                    <a:pt x="740663" y="6095"/>
                  </a:moveTo>
                  <a:lnTo>
                    <a:pt x="741699" y="10367"/>
                  </a:lnTo>
                  <a:lnTo>
                    <a:pt x="746760" y="9143"/>
                  </a:lnTo>
                  <a:lnTo>
                    <a:pt x="7406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606040" y="3926331"/>
            <a:ext cx="5547360" cy="1304925"/>
          </a:xfrm>
          <a:custGeom>
            <a:avLst/>
            <a:gdLst/>
            <a:ahLst/>
            <a:cxnLst/>
            <a:rect l="l" t="t" r="r" b="b"/>
            <a:pathLst>
              <a:path w="5547359" h="1304925">
                <a:moveTo>
                  <a:pt x="1877568" y="996696"/>
                </a:moveTo>
                <a:lnTo>
                  <a:pt x="1874520" y="996696"/>
                </a:lnTo>
                <a:lnTo>
                  <a:pt x="1831848" y="922032"/>
                </a:lnTo>
                <a:lnTo>
                  <a:pt x="1831848" y="920496"/>
                </a:lnTo>
                <a:lnTo>
                  <a:pt x="1830971" y="920496"/>
                </a:lnTo>
                <a:lnTo>
                  <a:pt x="1825752" y="911352"/>
                </a:lnTo>
                <a:lnTo>
                  <a:pt x="1780032" y="996696"/>
                </a:lnTo>
                <a:lnTo>
                  <a:pt x="1776984" y="996696"/>
                </a:lnTo>
                <a:lnTo>
                  <a:pt x="1776984" y="999744"/>
                </a:lnTo>
                <a:lnTo>
                  <a:pt x="1780032" y="1002792"/>
                </a:lnTo>
                <a:lnTo>
                  <a:pt x="1786128" y="1002792"/>
                </a:lnTo>
                <a:lnTo>
                  <a:pt x="1786128" y="999744"/>
                </a:lnTo>
                <a:lnTo>
                  <a:pt x="1822704" y="938784"/>
                </a:lnTo>
                <a:lnTo>
                  <a:pt x="1822704" y="1295400"/>
                </a:lnTo>
                <a:lnTo>
                  <a:pt x="9144" y="1295400"/>
                </a:lnTo>
                <a:lnTo>
                  <a:pt x="9144" y="911352"/>
                </a:lnTo>
                <a:lnTo>
                  <a:pt x="0" y="911352"/>
                </a:lnTo>
                <a:lnTo>
                  <a:pt x="0" y="1301496"/>
                </a:lnTo>
                <a:lnTo>
                  <a:pt x="3048" y="1304544"/>
                </a:lnTo>
                <a:lnTo>
                  <a:pt x="1828800" y="1304544"/>
                </a:lnTo>
                <a:lnTo>
                  <a:pt x="1831848" y="1301496"/>
                </a:lnTo>
                <a:lnTo>
                  <a:pt x="1831848" y="1298448"/>
                </a:lnTo>
                <a:lnTo>
                  <a:pt x="1831848" y="1295400"/>
                </a:lnTo>
                <a:lnTo>
                  <a:pt x="1831848" y="938784"/>
                </a:lnTo>
                <a:lnTo>
                  <a:pt x="1868424" y="999744"/>
                </a:lnTo>
                <a:lnTo>
                  <a:pt x="1868424" y="1002792"/>
                </a:lnTo>
                <a:lnTo>
                  <a:pt x="1874520" y="1002792"/>
                </a:lnTo>
                <a:lnTo>
                  <a:pt x="1877568" y="999744"/>
                </a:lnTo>
                <a:lnTo>
                  <a:pt x="1877568" y="996696"/>
                </a:lnTo>
                <a:close/>
              </a:path>
              <a:path w="5547359" h="1304925">
                <a:moveTo>
                  <a:pt x="5547360" y="304812"/>
                </a:moveTo>
                <a:lnTo>
                  <a:pt x="5544312" y="301764"/>
                </a:lnTo>
                <a:lnTo>
                  <a:pt x="5538216" y="301764"/>
                </a:lnTo>
                <a:lnTo>
                  <a:pt x="5538216" y="304812"/>
                </a:lnTo>
                <a:lnTo>
                  <a:pt x="5501640" y="365760"/>
                </a:lnTo>
                <a:lnTo>
                  <a:pt x="5501640" y="9144"/>
                </a:lnTo>
                <a:lnTo>
                  <a:pt x="5501640" y="3048"/>
                </a:lnTo>
                <a:lnTo>
                  <a:pt x="5498592" y="0"/>
                </a:lnTo>
                <a:lnTo>
                  <a:pt x="3197352" y="0"/>
                </a:lnTo>
                <a:lnTo>
                  <a:pt x="3194304" y="3048"/>
                </a:lnTo>
                <a:lnTo>
                  <a:pt x="3194304" y="393192"/>
                </a:lnTo>
                <a:lnTo>
                  <a:pt x="3203448" y="393192"/>
                </a:lnTo>
                <a:lnTo>
                  <a:pt x="3203448" y="9144"/>
                </a:lnTo>
                <a:lnTo>
                  <a:pt x="5492496" y="9144"/>
                </a:lnTo>
                <a:lnTo>
                  <a:pt x="5492496" y="365760"/>
                </a:lnTo>
                <a:lnTo>
                  <a:pt x="5455920" y="304812"/>
                </a:lnTo>
                <a:lnTo>
                  <a:pt x="5455920" y="301764"/>
                </a:lnTo>
                <a:lnTo>
                  <a:pt x="5449824" y="301764"/>
                </a:lnTo>
                <a:lnTo>
                  <a:pt x="5449824" y="304812"/>
                </a:lnTo>
                <a:lnTo>
                  <a:pt x="5446776" y="307848"/>
                </a:lnTo>
                <a:lnTo>
                  <a:pt x="5449824" y="307848"/>
                </a:lnTo>
                <a:lnTo>
                  <a:pt x="5498592" y="393192"/>
                </a:lnTo>
                <a:lnTo>
                  <a:pt x="5505551" y="381000"/>
                </a:lnTo>
                <a:lnTo>
                  <a:pt x="5547360" y="307848"/>
                </a:lnTo>
                <a:lnTo>
                  <a:pt x="5547360" y="304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2132" y="4410455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2603" y="4410455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EmpEmail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2052" y="4410455"/>
            <a:ext cx="122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pt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6364" y="4410455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pt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4144" y="4307331"/>
            <a:ext cx="6791325" cy="923925"/>
          </a:xfrm>
          <a:custGeom>
            <a:avLst/>
            <a:gdLst/>
            <a:ahLst/>
            <a:cxnLst/>
            <a:rect l="l" t="t" r="r" b="b"/>
            <a:pathLst>
              <a:path w="6791325" h="923925">
                <a:moveTo>
                  <a:pt x="1356347" y="454164"/>
                </a:moveTo>
                <a:lnTo>
                  <a:pt x="170688" y="454164"/>
                </a:lnTo>
                <a:lnTo>
                  <a:pt x="170688" y="469392"/>
                </a:lnTo>
                <a:lnTo>
                  <a:pt x="1356347" y="469392"/>
                </a:lnTo>
                <a:lnTo>
                  <a:pt x="1356347" y="454164"/>
                </a:lnTo>
                <a:close/>
              </a:path>
              <a:path w="6791325" h="923925">
                <a:moveTo>
                  <a:pt x="6790944" y="0"/>
                </a:moveTo>
                <a:lnTo>
                  <a:pt x="6781800" y="0"/>
                </a:lnTo>
                <a:lnTo>
                  <a:pt x="6781800" y="9144"/>
                </a:lnTo>
                <a:lnTo>
                  <a:pt x="6781800" y="533400"/>
                </a:lnTo>
                <a:lnTo>
                  <a:pt x="5715000" y="533400"/>
                </a:lnTo>
                <a:lnTo>
                  <a:pt x="5715000" y="563892"/>
                </a:lnTo>
                <a:lnTo>
                  <a:pt x="5715000" y="914400"/>
                </a:lnTo>
                <a:lnTo>
                  <a:pt x="3666744" y="914400"/>
                </a:lnTo>
                <a:lnTo>
                  <a:pt x="3666744" y="563880"/>
                </a:lnTo>
                <a:lnTo>
                  <a:pt x="3703320" y="624840"/>
                </a:lnTo>
                <a:lnTo>
                  <a:pt x="3703320" y="627888"/>
                </a:lnTo>
                <a:lnTo>
                  <a:pt x="3709416" y="627888"/>
                </a:lnTo>
                <a:lnTo>
                  <a:pt x="3712464" y="624840"/>
                </a:lnTo>
                <a:lnTo>
                  <a:pt x="3709416" y="621792"/>
                </a:lnTo>
                <a:lnTo>
                  <a:pt x="3667607" y="548640"/>
                </a:lnTo>
                <a:lnTo>
                  <a:pt x="3664127" y="542544"/>
                </a:lnTo>
                <a:lnTo>
                  <a:pt x="4800600" y="542544"/>
                </a:lnTo>
                <a:lnTo>
                  <a:pt x="4809744" y="542544"/>
                </a:lnTo>
                <a:lnTo>
                  <a:pt x="5714771" y="542544"/>
                </a:lnTo>
                <a:lnTo>
                  <a:pt x="5672328" y="621792"/>
                </a:lnTo>
                <a:lnTo>
                  <a:pt x="5669280" y="624840"/>
                </a:lnTo>
                <a:lnTo>
                  <a:pt x="5672328" y="627888"/>
                </a:lnTo>
                <a:lnTo>
                  <a:pt x="5678424" y="627888"/>
                </a:lnTo>
                <a:lnTo>
                  <a:pt x="5678424" y="624840"/>
                </a:lnTo>
                <a:lnTo>
                  <a:pt x="5715000" y="563892"/>
                </a:lnTo>
                <a:lnTo>
                  <a:pt x="5715000" y="533400"/>
                </a:lnTo>
                <a:lnTo>
                  <a:pt x="4809744" y="533400"/>
                </a:lnTo>
                <a:lnTo>
                  <a:pt x="4809744" y="9144"/>
                </a:lnTo>
                <a:lnTo>
                  <a:pt x="6781800" y="9144"/>
                </a:lnTo>
                <a:lnTo>
                  <a:pt x="6781800" y="0"/>
                </a:lnTo>
                <a:lnTo>
                  <a:pt x="4809744" y="0"/>
                </a:lnTo>
                <a:lnTo>
                  <a:pt x="4800600" y="0"/>
                </a:lnTo>
                <a:lnTo>
                  <a:pt x="4800600" y="9144"/>
                </a:lnTo>
                <a:lnTo>
                  <a:pt x="4800600" y="533400"/>
                </a:lnTo>
                <a:lnTo>
                  <a:pt x="3057144" y="533400"/>
                </a:lnTo>
                <a:lnTo>
                  <a:pt x="3057144" y="9144"/>
                </a:lnTo>
                <a:lnTo>
                  <a:pt x="4800600" y="9144"/>
                </a:lnTo>
                <a:lnTo>
                  <a:pt x="4800600" y="0"/>
                </a:lnTo>
                <a:lnTo>
                  <a:pt x="3057144" y="0"/>
                </a:lnTo>
                <a:lnTo>
                  <a:pt x="3048000" y="0"/>
                </a:lnTo>
                <a:lnTo>
                  <a:pt x="3048000" y="9144"/>
                </a:lnTo>
                <a:lnTo>
                  <a:pt x="3048000" y="533400"/>
                </a:lnTo>
                <a:lnTo>
                  <a:pt x="1456944" y="533400"/>
                </a:lnTo>
                <a:lnTo>
                  <a:pt x="1456944" y="9144"/>
                </a:lnTo>
                <a:lnTo>
                  <a:pt x="3048000" y="9144"/>
                </a:lnTo>
                <a:lnTo>
                  <a:pt x="3048000" y="0"/>
                </a:lnTo>
                <a:lnTo>
                  <a:pt x="1456944" y="0"/>
                </a:lnTo>
                <a:lnTo>
                  <a:pt x="1447800" y="0"/>
                </a:lnTo>
                <a:lnTo>
                  <a:pt x="1447800" y="9144"/>
                </a:lnTo>
                <a:lnTo>
                  <a:pt x="1447800" y="533400"/>
                </a:lnTo>
                <a:lnTo>
                  <a:pt x="9144" y="533400"/>
                </a:lnTo>
                <a:lnTo>
                  <a:pt x="9144" y="9144"/>
                </a:lnTo>
                <a:lnTo>
                  <a:pt x="1447800" y="9144"/>
                </a:lnTo>
                <a:lnTo>
                  <a:pt x="1447800" y="0"/>
                </a:lnTo>
                <a:lnTo>
                  <a:pt x="0" y="0"/>
                </a:lnTo>
                <a:lnTo>
                  <a:pt x="0" y="542544"/>
                </a:lnTo>
                <a:lnTo>
                  <a:pt x="1447800" y="542544"/>
                </a:lnTo>
                <a:lnTo>
                  <a:pt x="1456944" y="542544"/>
                </a:lnTo>
                <a:lnTo>
                  <a:pt x="3048000" y="542544"/>
                </a:lnTo>
                <a:lnTo>
                  <a:pt x="3057144" y="542544"/>
                </a:lnTo>
                <a:lnTo>
                  <a:pt x="3657371" y="542544"/>
                </a:lnTo>
                <a:lnTo>
                  <a:pt x="3614928" y="621792"/>
                </a:lnTo>
                <a:lnTo>
                  <a:pt x="3611880" y="624840"/>
                </a:lnTo>
                <a:lnTo>
                  <a:pt x="3614928" y="627888"/>
                </a:lnTo>
                <a:lnTo>
                  <a:pt x="3621024" y="627888"/>
                </a:lnTo>
                <a:lnTo>
                  <a:pt x="3621024" y="624840"/>
                </a:lnTo>
                <a:lnTo>
                  <a:pt x="3657600" y="563880"/>
                </a:lnTo>
                <a:lnTo>
                  <a:pt x="3657600" y="914400"/>
                </a:lnTo>
                <a:lnTo>
                  <a:pt x="2517648" y="914400"/>
                </a:lnTo>
                <a:lnTo>
                  <a:pt x="2517648" y="923544"/>
                </a:lnTo>
                <a:lnTo>
                  <a:pt x="3660648" y="923544"/>
                </a:lnTo>
                <a:lnTo>
                  <a:pt x="3663696" y="923544"/>
                </a:lnTo>
                <a:lnTo>
                  <a:pt x="5721096" y="923544"/>
                </a:lnTo>
                <a:lnTo>
                  <a:pt x="5724144" y="920496"/>
                </a:lnTo>
                <a:lnTo>
                  <a:pt x="5724144" y="917448"/>
                </a:lnTo>
                <a:lnTo>
                  <a:pt x="5724144" y="914400"/>
                </a:lnTo>
                <a:lnTo>
                  <a:pt x="5724144" y="563892"/>
                </a:lnTo>
                <a:lnTo>
                  <a:pt x="5760720" y="624840"/>
                </a:lnTo>
                <a:lnTo>
                  <a:pt x="5760720" y="627888"/>
                </a:lnTo>
                <a:lnTo>
                  <a:pt x="5766816" y="627888"/>
                </a:lnTo>
                <a:lnTo>
                  <a:pt x="5769864" y="624840"/>
                </a:lnTo>
                <a:lnTo>
                  <a:pt x="5766816" y="621792"/>
                </a:lnTo>
                <a:lnTo>
                  <a:pt x="5725007" y="548640"/>
                </a:lnTo>
                <a:lnTo>
                  <a:pt x="5721528" y="542544"/>
                </a:lnTo>
                <a:lnTo>
                  <a:pt x="6790944" y="542544"/>
                </a:lnTo>
                <a:lnTo>
                  <a:pt x="6790944" y="536448"/>
                </a:lnTo>
                <a:lnTo>
                  <a:pt x="6790944" y="533400"/>
                </a:lnTo>
                <a:lnTo>
                  <a:pt x="6790944" y="9144"/>
                </a:lnTo>
                <a:lnTo>
                  <a:pt x="6790944" y="3048"/>
                </a:lnTo>
                <a:lnTo>
                  <a:pt x="679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5983" y="5685028"/>
            <a:ext cx="8162925" cy="832485"/>
          </a:xfrm>
          <a:custGeom>
            <a:avLst/>
            <a:gdLst/>
            <a:ahLst/>
            <a:cxnLst/>
            <a:rect l="l" t="t" r="r" b="b"/>
            <a:pathLst>
              <a:path w="8162925" h="832484">
                <a:moveTo>
                  <a:pt x="8162544" y="0"/>
                </a:moveTo>
                <a:lnTo>
                  <a:pt x="0" y="0"/>
                </a:lnTo>
                <a:lnTo>
                  <a:pt x="0" y="832104"/>
                </a:lnTo>
                <a:lnTo>
                  <a:pt x="8162544" y="832104"/>
                </a:lnTo>
                <a:lnTo>
                  <a:pt x="8162544" y="826009"/>
                </a:lnTo>
                <a:lnTo>
                  <a:pt x="9143" y="826009"/>
                </a:lnTo>
                <a:lnTo>
                  <a:pt x="6096" y="822960"/>
                </a:lnTo>
                <a:lnTo>
                  <a:pt x="9143" y="822960"/>
                </a:lnTo>
                <a:lnTo>
                  <a:pt x="9143" y="9144"/>
                </a:lnTo>
                <a:lnTo>
                  <a:pt x="6096" y="9144"/>
                </a:lnTo>
                <a:lnTo>
                  <a:pt x="9143" y="6096"/>
                </a:lnTo>
                <a:lnTo>
                  <a:pt x="8162544" y="6096"/>
                </a:lnTo>
                <a:lnTo>
                  <a:pt x="8162544" y="0"/>
                </a:lnTo>
                <a:close/>
              </a:path>
              <a:path w="8162925" h="832484">
                <a:moveTo>
                  <a:pt x="9143" y="822960"/>
                </a:moveTo>
                <a:lnTo>
                  <a:pt x="6096" y="822960"/>
                </a:lnTo>
                <a:lnTo>
                  <a:pt x="9143" y="826009"/>
                </a:lnTo>
                <a:lnTo>
                  <a:pt x="9143" y="822960"/>
                </a:lnTo>
                <a:close/>
              </a:path>
              <a:path w="8162925" h="832484">
                <a:moveTo>
                  <a:pt x="8153400" y="822960"/>
                </a:moveTo>
                <a:lnTo>
                  <a:pt x="9143" y="822960"/>
                </a:lnTo>
                <a:lnTo>
                  <a:pt x="9143" y="826009"/>
                </a:lnTo>
                <a:lnTo>
                  <a:pt x="8153400" y="826009"/>
                </a:lnTo>
                <a:lnTo>
                  <a:pt x="8153400" y="822960"/>
                </a:lnTo>
                <a:close/>
              </a:path>
              <a:path w="8162925" h="832484">
                <a:moveTo>
                  <a:pt x="8153400" y="6096"/>
                </a:moveTo>
                <a:lnTo>
                  <a:pt x="8153400" y="826009"/>
                </a:lnTo>
                <a:lnTo>
                  <a:pt x="8159496" y="822960"/>
                </a:lnTo>
                <a:lnTo>
                  <a:pt x="8162544" y="822960"/>
                </a:lnTo>
                <a:lnTo>
                  <a:pt x="8162544" y="9144"/>
                </a:lnTo>
                <a:lnTo>
                  <a:pt x="8159496" y="9144"/>
                </a:lnTo>
                <a:lnTo>
                  <a:pt x="8153400" y="6096"/>
                </a:lnTo>
                <a:close/>
              </a:path>
              <a:path w="8162925" h="832484">
                <a:moveTo>
                  <a:pt x="8162544" y="822960"/>
                </a:moveTo>
                <a:lnTo>
                  <a:pt x="8159496" y="822960"/>
                </a:lnTo>
                <a:lnTo>
                  <a:pt x="8153400" y="826009"/>
                </a:lnTo>
                <a:lnTo>
                  <a:pt x="8162544" y="826009"/>
                </a:lnTo>
                <a:lnTo>
                  <a:pt x="8162544" y="822960"/>
                </a:lnTo>
                <a:close/>
              </a:path>
              <a:path w="8162925" h="832484">
                <a:moveTo>
                  <a:pt x="9143" y="6096"/>
                </a:moveTo>
                <a:lnTo>
                  <a:pt x="6096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8162925" h="832484">
                <a:moveTo>
                  <a:pt x="81534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8153400" y="9144"/>
                </a:lnTo>
                <a:lnTo>
                  <a:pt x="8153400" y="6096"/>
                </a:lnTo>
                <a:close/>
              </a:path>
              <a:path w="8162925" h="832484">
                <a:moveTo>
                  <a:pt x="8162544" y="6096"/>
                </a:moveTo>
                <a:lnTo>
                  <a:pt x="8153400" y="6096"/>
                </a:lnTo>
                <a:lnTo>
                  <a:pt x="8159496" y="9144"/>
                </a:lnTo>
                <a:lnTo>
                  <a:pt x="8162544" y="9144"/>
                </a:lnTo>
                <a:lnTo>
                  <a:pt x="8162544" y="609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77772" y="5711952"/>
            <a:ext cx="7760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DeptName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transitively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dependent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EmpNum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5" dirty="0">
                <a:latin typeface="Times New Roman"/>
                <a:cs typeface="Times New Roman"/>
              </a:rPr>
              <a:t> DeptNum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EmpNum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DeptName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4532" y="2810255"/>
            <a:ext cx="299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DeptNum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DeptName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992" y="418083"/>
            <a:ext cx="1981200" cy="652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04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Normalization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383405"/>
          </a:xfrm>
          <a:custGeom>
            <a:avLst/>
            <a:gdLst/>
            <a:ahLst/>
            <a:cxnLst/>
            <a:rect l="l" t="t" r="r" b="b"/>
            <a:pathLst>
              <a:path w="8269605" h="4383405">
                <a:moveTo>
                  <a:pt x="8269224" y="0"/>
                </a:moveTo>
                <a:lnTo>
                  <a:pt x="0" y="0"/>
                </a:lnTo>
                <a:lnTo>
                  <a:pt x="0" y="4383024"/>
                </a:lnTo>
                <a:lnTo>
                  <a:pt x="8269224" y="4383024"/>
                </a:lnTo>
                <a:lnTo>
                  <a:pt x="8269224" y="4361688"/>
                </a:lnTo>
                <a:lnTo>
                  <a:pt x="39624" y="4361688"/>
                </a:lnTo>
                <a:lnTo>
                  <a:pt x="18286" y="4343400"/>
                </a:lnTo>
                <a:lnTo>
                  <a:pt x="39624" y="4343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383405">
                <a:moveTo>
                  <a:pt x="39624" y="4343400"/>
                </a:moveTo>
                <a:lnTo>
                  <a:pt x="18286" y="4343400"/>
                </a:lnTo>
                <a:lnTo>
                  <a:pt x="39624" y="4361688"/>
                </a:lnTo>
                <a:lnTo>
                  <a:pt x="39624" y="4343400"/>
                </a:lnTo>
                <a:close/>
              </a:path>
              <a:path w="8269605" h="4383405">
                <a:moveTo>
                  <a:pt x="8229600" y="4343400"/>
                </a:moveTo>
                <a:lnTo>
                  <a:pt x="39624" y="4343400"/>
                </a:lnTo>
                <a:lnTo>
                  <a:pt x="39624" y="4361688"/>
                </a:lnTo>
                <a:lnTo>
                  <a:pt x="8229600" y="4361688"/>
                </a:lnTo>
                <a:lnTo>
                  <a:pt x="8229600" y="4343400"/>
                </a:lnTo>
                <a:close/>
              </a:path>
              <a:path w="8269605" h="4383405">
                <a:moveTo>
                  <a:pt x="8229600" y="18287"/>
                </a:moveTo>
                <a:lnTo>
                  <a:pt x="8229600" y="4361688"/>
                </a:lnTo>
                <a:lnTo>
                  <a:pt x="8247888" y="4343400"/>
                </a:lnTo>
                <a:lnTo>
                  <a:pt x="8269224" y="4343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383405">
                <a:moveTo>
                  <a:pt x="8269224" y="4343400"/>
                </a:moveTo>
                <a:lnTo>
                  <a:pt x="8247888" y="4343400"/>
                </a:lnTo>
                <a:lnTo>
                  <a:pt x="8229600" y="4361688"/>
                </a:lnTo>
                <a:lnTo>
                  <a:pt x="8269224" y="4361688"/>
                </a:lnTo>
                <a:lnTo>
                  <a:pt x="8269224" y="4343400"/>
                </a:lnTo>
                <a:close/>
              </a:path>
              <a:path w="8269605" h="4383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383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383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4659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dependencies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How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use them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to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develop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 formal methodology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for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testing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and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improving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relation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schemas?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Assumption: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set of functional</a:t>
            </a:r>
            <a:r>
              <a:rPr sz="22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dependencies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given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0066FF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each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Each</a:t>
            </a:r>
            <a:r>
              <a:rPr sz="22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relation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has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designated</a:t>
            </a:r>
            <a:r>
              <a:rPr sz="2200" spc="-5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primary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key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C66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(conditions)</a:t>
            </a:r>
            <a:r>
              <a:rPr sz="2200" dirty="0">
                <a:latin typeface="Arial MT"/>
                <a:cs typeface="Arial MT"/>
              </a:rPr>
              <a:t> for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normal </a:t>
            </a:r>
            <a:r>
              <a:rPr sz="2200" spc="5" dirty="0">
                <a:latin typeface="Arial MT"/>
                <a:cs typeface="Arial MT"/>
              </a:rPr>
              <a:t>forms </a:t>
            </a:r>
            <a:r>
              <a:rPr sz="2200" spc="-5" dirty="0">
                <a:latin typeface="Arial MT"/>
                <a:cs typeface="Arial MT"/>
              </a:rPr>
              <a:t>drives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normalization </a:t>
            </a:r>
            <a:r>
              <a:rPr sz="2200" dirty="0">
                <a:latin typeface="Arial MT"/>
                <a:cs typeface="Arial MT"/>
              </a:rPr>
              <a:t>process </a:t>
            </a:r>
            <a:r>
              <a:rPr sz="2200" spc="-5" dirty="0">
                <a:latin typeface="Arial MT"/>
                <a:cs typeface="Arial MT"/>
              </a:rPr>
              <a:t>for relational </a:t>
            </a:r>
            <a:r>
              <a:rPr sz="2200" dirty="0">
                <a:latin typeface="Arial MT"/>
                <a:cs typeface="Arial MT"/>
              </a:rPr>
              <a:t> schema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16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04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Normalization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145793"/>
            <a:ext cx="807593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normalization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organizing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fields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tables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relational</a:t>
            </a:r>
            <a:r>
              <a:rPr sz="2200" u="heavy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 database</a:t>
            </a:r>
            <a:r>
              <a:rPr sz="2200" spc="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minimize </a:t>
            </a:r>
            <a:r>
              <a:rPr sz="220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redundancy</a:t>
            </a:r>
            <a:r>
              <a:rPr sz="2200" spc="-25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17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132" y="4023361"/>
            <a:ext cx="807593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Normalization</a:t>
            </a:r>
            <a:r>
              <a:rPr sz="2200" dirty="0">
                <a:latin typeface="Arial MT"/>
                <a:cs typeface="Arial MT"/>
              </a:rPr>
              <a:t> usually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involves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dividing</a:t>
            </a:r>
            <a:r>
              <a:rPr sz="2200" dirty="0">
                <a:latin typeface="Arial MT"/>
                <a:cs typeface="Arial MT"/>
              </a:rPr>
              <a:t> large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smaller </a:t>
            </a:r>
            <a:r>
              <a:rPr sz="2200" dirty="0">
                <a:latin typeface="Arial MT"/>
                <a:cs typeface="Arial MT"/>
              </a:rPr>
              <a:t>(and </a:t>
            </a:r>
            <a:r>
              <a:rPr sz="2200" spc="-5" dirty="0">
                <a:latin typeface="Arial MT"/>
                <a:cs typeface="Arial MT"/>
              </a:rPr>
              <a:t>less redundant) </a:t>
            </a:r>
            <a:r>
              <a:rPr sz="2200" dirty="0">
                <a:latin typeface="Arial MT"/>
                <a:cs typeface="Arial MT"/>
              </a:rPr>
              <a:t>tables and </a:t>
            </a:r>
            <a:r>
              <a:rPr sz="2200" spc="-5" dirty="0">
                <a:latin typeface="Arial MT"/>
                <a:cs typeface="Arial MT"/>
              </a:rPr>
              <a:t>defining relationships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 </a:t>
            </a:r>
            <a:r>
              <a:rPr sz="2200" dirty="0"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34797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932" y="597408"/>
            <a:ext cx="620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Normalisation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-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Relational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119" y="1500124"/>
            <a:ext cx="8098790" cy="2030095"/>
            <a:chOff x="1341119" y="1500124"/>
            <a:chExt cx="8098790" cy="2030095"/>
          </a:xfrm>
        </p:grpSpPr>
        <p:sp>
          <p:nvSpPr>
            <p:cNvPr id="5" name="object 5"/>
            <p:cNvSpPr/>
            <p:nvPr/>
          </p:nvSpPr>
          <p:spPr>
            <a:xfrm>
              <a:off x="1347215" y="1506220"/>
              <a:ext cx="8083550" cy="1064260"/>
            </a:xfrm>
            <a:custGeom>
              <a:avLst/>
              <a:gdLst/>
              <a:ahLst/>
              <a:cxnLst/>
              <a:rect l="l" t="t" r="r" b="b"/>
              <a:pathLst>
                <a:path w="8083550" h="1064260">
                  <a:moveTo>
                    <a:pt x="8083296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8083296" y="1063752"/>
                  </a:lnTo>
                  <a:lnTo>
                    <a:pt x="8083296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1119" y="1500124"/>
              <a:ext cx="8095615" cy="1076325"/>
            </a:xfrm>
            <a:custGeom>
              <a:avLst/>
              <a:gdLst/>
              <a:ahLst/>
              <a:cxnLst/>
              <a:rect l="l" t="t" r="r" b="b"/>
              <a:pathLst>
                <a:path w="8095615" h="1076325">
                  <a:moveTo>
                    <a:pt x="8095487" y="0"/>
                  </a:moveTo>
                  <a:lnTo>
                    <a:pt x="0" y="0"/>
                  </a:lnTo>
                  <a:lnTo>
                    <a:pt x="0" y="1075943"/>
                  </a:lnTo>
                  <a:lnTo>
                    <a:pt x="8095487" y="1075943"/>
                  </a:lnTo>
                  <a:lnTo>
                    <a:pt x="8095487" y="1069848"/>
                  </a:lnTo>
                  <a:lnTo>
                    <a:pt x="15240" y="1069848"/>
                  </a:lnTo>
                  <a:lnTo>
                    <a:pt x="6096" y="1063752"/>
                  </a:lnTo>
                  <a:lnTo>
                    <a:pt x="15240" y="1063752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8095487" y="6096"/>
                  </a:lnTo>
                  <a:lnTo>
                    <a:pt x="8095487" y="0"/>
                  </a:lnTo>
                  <a:close/>
                </a:path>
                <a:path w="8095615" h="1076325">
                  <a:moveTo>
                    <a:pt x="15240" y="1063752"/>
                  </a:moveTo>
                  <a:lnTo>
                    <a:pt x="6096" y="1063752"/>
                  </a:lnTo>
                  <a:lnTo>
                    <a:pt x="15240" y="1069848"/>
                  </a:lnTo>
                  <a:lnTo>
                    <a:pt x="15240" y="1063752"/>
                  </a:lnTo>
                  <a:close/>
                </a:path>
                <a:path w="8095615" h="1076325">
                  <a:moveTo>
                    <a:pt x="8083296" y="1063752"/>
                  </a:moveTo>
                  <a:lnTo>
                    <a:pt x="15240" y="1063752"/>
                  </a:lnTo>
                  <a:lnTo>
                    <a:pt x="15240" y="1069848"/>
                  </a:lnTo>
                  <a:lnTo>
                    <a:pt x="8083296" y="1069848"/>
                  </a:lnTo>
                  <a:lnTo>
                    <a:pt x="8083296" y="1063752"/>
                  </a:lnTo>
                  <a:close/>
                </a:path>
                <a:path w="8095615" h="1076325">
                  <a:moveTo>
                    <a:pt x="8083296" y="6096"/>
                  </a:moveTo>
                  <a:lnTo>
                    <a:pt x="8083296" y="1069848"/>
                  </a:lnTo>
                  <a:lnTo>
                    <a:pt x="8089391" y="1063752"/>
                  </a:lnTo>
                  <a:lnTo>
                    <a:pt x="8095487" y="1063752"/>
                  </a:lnTo>
                  <a:lnTo>
                    <a:pt x="8095487" y="12191"/>
                  </a:lnTo>
                  <a:lnTo>
                    <a:pt x="8089391" y="12191"/>
                  </a:lnTo>
                  <a:lnTo>
                    <a:pt x="8083296" y="6096"/>
                  </a:lnTo>
                  <a:close/>
                </a:path>
                <a:path w="8095615" h="1076325">
                  <a:moveTo>
                    <a:pt x="8095487" y="1063752"/>
                  </a:moveTo>
                  <a:lnTo>
                    <a:pt x="8089391" y="1063752"/>
                  </a:lnTo>
                  <a:lnTo>
                    <a:pt x="8083296" y="1069848"/>
                  </a:lnTo>
                  <a:lnTo>
                    <a:pt x="8095487" y="1069848"/>
                  </a:lnTo>
                  <a:lnTo>
                    <a:pt x="8095487" y="1063752"/>
                  </a:lnTo>
                  <a:close/>
                </a:path>
                <a:path w="8095615" h="1076325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8095615" h="1076325">
                  <a:moveTo>
                    <a:pt x="8083296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8083296" y="12191"/>
                  </a:lnTo>
                  <a:lnTo>
                    <a:pt x="8083296" y="6096"/>
                  </a:lnTo>
                  <a:close/>
                </a:path>
                <a:path w="8095615" h="1076325">
                  <a:moveTo>
                    <a:pt x="8095487" y="6096"/>
                  </a:moveTo>
                  <a:lnTo>
                    <a:pt x="8083296" y="6096"/>
                  </a:lnTo>
                  <a:lnTo>
                    <a:pt x="8089391" y="12191"/>
                  </a:lnTo>
                  <a:lnTo>
                    <a:pt x="8095487" y="12191"/>
                  </a:lnTo>
                  <a:lnTo>
                    <a:pt x="8095487" y="6096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3311" y="2792476"/>
              <a:ext cx="8080375" cy="731520"/>
            </a:xfrm>
            <a:custGeom>
              <a:avLst/>
              <a:gdLst/>
              <a:ahLst/>
              <a:cxnLst/>
              <a:rect l="l" t="t" r="r" b="b"/>
              <a:pathLst>
                <a:path w="8080375" h="731520">
                  <a:moveTo>
                    <a:pt x="808024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080248" y="731520"/>
                  </a:lnTo>
                  <a:lnTo>
                    <a:pt x="8080248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4167" y="2783332"/>
              <a:ext cx="8095615" cy="746760"/>
            </a:xfrm>
            <a:custGeom>
              <a:avLst/>
              <a:gdLst/>
              <a:ahLst/>
              <a:cxnLst/>
              <a:rect l="l" t="t" r="r" b="b"/>
              <a:pathLst>
                <a:path w="8095615" h="746760">
                  <a:moveTo>
                    <a:pt x="8095487" y="0"/>
                  </a:moveTo>
                  <a:lnTo>
                    <a:pt x="0" y="0"/>
                  </a:lnTo>
                  <a:lnTo>
                    <a:pt x="0" y="746759"/>
                  </a:lnTo>
                  <a:lnTo>
                    <a:pt x="8095487" y="746759"/>
                  </a:lnTo>
                  <a:lnTo>
                    <a:pt x="8095487" y="740663"/>
                  </a:lnTo>
                  <a:lnTo>
                    <a:pt x="15240" y="740663"/>
                  </a:lnTo>
                  <a:lnTo>
                    <a:pt x="9143" y="734567"/>
                  </a:lnTo>
                  <a:lnTo>
                    <a:pt x="15240" y="734567"/>
                  </a:lnTo>
                  <a:lnTo>
                    <a:pt x="15240" y="15239"/>
                  </a:lnTo>
                  <a:lnTo>
                    <a:pt x="9143" y="15239"/>
                  </a:lnTo>
                  <a:lnTo>
                    <a:pt x="15240" y="9143"/>
                  </a:lnTo>
                  <a:lnTo>
                    <a:pt x="8095487" y="9143"/>
                  </a:lnTo>
                  <a:lnTo>
                    <a:pt x="8095487" y="0"/>
                  </a:lnTo>
                  <a:close/>
                </a:path>
                <a:path w="8095615" h="746760">
                  <a:moveTo>
                    <a:pt x="15240" y="734567"/>
                  </a:moveTo>
                  <a:lnTo>
                    <a:pt x="9143" y="734567"/>
                  </a:lnTo>
                  <a:lnTo>
                    <a:pt x="15240" y="740663"/>
                  </a:lnTo>
                  <a:lnTo>
                    <a:pt x="15240" y="734567"/>
                  </a:lnTo>
                  <a:close/>
                </a:path>
                <a:path w="8095615" h="746760">
                  <a:moveTo>
                    <a:pt x="8083296" y="734567"/>
                  </a:moveTo>
                  <a:lnTo>
                    <a:pt x="15240" y="734567"/>
                  </a:lnTo>
                  <a:lnTo>
                    <a:pt x="15240" y="740663"/>
                  </a:lnTo>
                  <a:lnTo>
                    <a:pt x="8083296" y="740663"/>
                  </a:lnTo>
                  <a:lnTo>
                    <a:pt x="8083296" y="734567"/>
                  </a:lnTo>
                  <a:close/>
                </a:path>
                <a:path w="8095615" h="746760">
                  <a:moveTo>
                    <a:pt x="8083296" y="9143"/>
                  </a:moveTo>
                  <a:lnTo>
                    <a:pt x="8083296" y="740663"/>
                  </a:lnTo>
                  <a:lnTo>
                    <a:pt x="8089391" y="734567"/>
                  </a:lnTo>
                  <a:lnTo>
                    <a:pt x="8095487" y="734567"/>
                  </a:lnTo>
                  <a:lnTo>
                    <a:pt x="8095487" y="15239"/>
                  </a:lnTo>
                  <a:lnTo>
                    <a:pt x="8089391" y="15239"/>
                  </a:lnTo>
                  <a:lnTo>
                    <a:pt x="8083296" y="9143"/>
                  </a:lnTo>
                  <a:close/>
                </a:path>
                <a:path w="8095615" h="746760">
                  <a:moveTo>
                    <a:pt x="8095487" y="734567"/>
                  </a:moveTo>
                  <a:lnTo>
                    <a:pt x="8089391" y="734567"/>
                  </a:lnTo>
                  <a:lnTo>
                    <a:pt x="8083296" y="740663"/>
                  </a:lnTo>
                  <a:lnTo>
                    <a:pt x="8095487" y="740663"/>
                  </a:lnTo>
                  <a:lnTo>
                    <a:pt x="8095487" y="734567"/>
                  </a:lnTo>
                  <a:close/>
                </a:path>
                <a:path w="8095615" h="746760">
                  <a:moveTo>
                    <a:pt x="15240" y="9143"/>
                  </a:moveTo>
                  <a:lnTo>
                    <a:pt x="9143" y="15239"/>
                  </a:lnTo>
                  <a:lnTo>
                    <a:pt x="15240" y="15239"/>
                  </a:lnTo>
                  <a:lnTo>
                    <a:pt x="15240" y="9143"/>
                  </a:lnTo>
                  <a:close/>
                </a:path>
                <a:path w="8095615" h="746760">
                  <a:moveTo>
                    <a:pt x="8083296" y="9143"/>
                  </a:moveTo>
                  <a:lnTo>
                    <a:pt x="15240" y="9143"/>
                  </a:lnTo>
                  <a:lnTo>
                    <a:pt x="15240" y="15239"/>
                  </a:lnTo>
                  <a:lnTo>
                    <a:pt x="8083296" y="15239"/>
                  </a:lnTo>
                  <a:lnTo>
                    <a:pt x="8083296" y="9143"/>
                  </a:lnTo>
                  <a:close/>
                </a:path>
                <a:path w="8095615" h="746760">
                  <a:moveTo>
                    <a:pt x="8095487" y="9143"/>
                  </a:moveTo>
                  <a:lnTo>
                    <a:pt x="8083296" y="9143"/>
                  </a:lnTo>
                  <a:lnTo>
                    <a:pt x="8089391" y="15239"/>
                  </a:lnTo>
                  <a:lnTo>
                    <a:pt x="8095487" y="15239"/>
                  </a:lnTo>
                  <a:lnTo>
                    <a:pt x="8095487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3311" y="2792476"/>
            <a:ext cx="8080375" cy="7315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3025" marR="74930">
              <a:lnSpc>
                <a:spcPct val="100000"/>
              </a:lnSpc>
              <a:spcBef>
                <a:spcPts val="175"/>
              </a:spcBef>
            </a:pP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Relational</a:t>
            </a:r>
            <a:r>
              <a:rPr sz="2200" b="1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Database</a:t>
            </a:r>
            <a:r>
              <a:rPr sz="2200" b="1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Design:</a:t>
            </a:r>
            <a:r>
              <a:rPr sz="22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All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atomic,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solely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dependant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fully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primary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table.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7216" y="1506219"/>
            <a:ext cx="8083550" cy="10642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6680" marR="39560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necessary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remove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repeating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2)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avoid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redundancy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anomalies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remoting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transitive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dependencies.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5796" y="418083"/>
            <a:ext cx="8502650" cy="5134610"/>
            <a:chOff x="1415796" y="418083"/>
            <a:chExt cx="8502650" cy="51346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796" y="3903472"/>
              <a:ext cx="7985758" cy="6339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14855" y="4919980"/>
              <a:ext cx="7717790" cy="628015"/>
            </a:xfrm>
            <a:custGeom>
              <a:avLst/>
              <a:gdLst/>
              <a:ahLst/>
              <a:cxnLst/>
              <a:rect l="l" t="t" r="r" b="b"/>
              <a:pathLst>
                <a:path w="7717790" h="628014">
                  <a:moveTo>
                    <a:pt x="7714488" y="533400"/>
                  </a:moveTo>
                  <a:lnTo>
                    <a:pt x="7613904" y="533400"/>
                  </a:lnTo>
                  <a:lnTo>
                    <a:pt x="7613904" y="615696"/>
                  </a:lnTo>
                  <a:lnTo>
                    <a:pt x="7714488" y="615696"/>
                  </a:lnTo>
                  <a:lnTo>
                    <a:pt x="7714488" y="533400"/>
                  </a:lnTo>
                  <a:close/>
                </a:path>
                <a:path w="7717790" h="628014">
                  <a:moveTo>
                    <a:pt x="371856" y="12192"/>
                  </a:moveTo>
                  <a:lnTo>
                    <a:pt x="271271" y="12192"/>
                  </a:lnTo>
                  <a:lnTo>
                    <a:pt x="250821" y="58615"/>
                  </a:lnTo>
                  <a:lnTo>
                    <a:pt x="230270" y="105038"/>
                  </a:lnTo>
                  <a:lnTo>
                    <a:pt x="209628" y="151462"/>
                  </a:lnTo>
                  <a:lnTo>
                    <a:pt x="168101" y="244308"/>
                  </a:lnTo>
                  <a:lnTo>
                    <a:pt x="126309" y="337155"/>
                  </a:lnTo>
                  <a:lnTo>
                    <a:pt x="0" y="615696"/>
                  </a:lnTo>
                  <a:lnTo>
                    <a:pt x="100584" y="615696"/>
                  </a:lnTo>
                  <a:lnTo>
                    <a:pt x="119348" y="569976"/>
                  </a:lnTo>
                  <a:lnTo>
                    <a:pt x="158019" y="478536"/>
                  </a:lnTo>
                  <a:lnTo>
                    <a:pt x="176783" y="432816"/>
                  </a:lnTo>
                  <a:lnTo>
                    <a:pt x="575794" y="432816"/>
                  </a:lnTo>
                  <a:lnTo>
                    <a:pt x="544760" y="368808"/>
                  </a:lnTo>
                  <a:lnTo>
                    <a:pt x="204216" y="368808"/>
                  </a:lnTo>
                  <a:lnTo>
                    <a:pt x="224313" y="323611"/>
                  </a:lnTo>
                  <a:lnTo>
                    <a:pt x="243839" y="279273"/>
                  </a:lnTo>
                  <a:lnTo>
                    <a:pt x="263366" y="235505"/>
                  </a:lnTo>
                  <a:lnTo>
                    <a:pt x="283463" y="192024"/>
                  </a:lnTo>
                  <a:lnTo>
                    <a:pt x="294322" y="162353"/>
                  </a:lnTo>
                  <a:lnTo>
                    <a:pt x="304038" y="132969"/>
                  </a:lnTo>
                  <a:lnTo>
                    <a:pt x="312610" y="104155"/>
                  </a:lnTo>
                  <a:lnTo>
                    <a:pt x="320039" y="76200"/>
                  </a:lnTo>
                  <a:lnTo>
                    <a:pt x="402890" y="76200"/>
                  </a:lnTo>
                  <a:lnTo>
                    <a:pt x="371856" y="12192"/>
                  </a:lnTo>
                  <a:close/>
                </a:path>
                <a:path w="7717790" h="628014">
                  <a:moveTo>
                    <a:pt x="575794" y="432816"/>
                  </a:moveTo>
                  <a:lnTo>
                    <a:pt x="472439" y="432816"/>
                  </a:lnTo>
                  <a:lnTo>
                    <a:pt x="493061" y="478536"/>
                  </a:lnTo>
                  <a:lnTo>
                    <a:pt x="513969" y="524256"/>
                  </a:lnTo>
                  <a:lnTo>
                    <a:pt x="535447" y="569976"/>
                  </a:lnTo>
                  <a:lnTo>
                    <a:pt x="557783" y="615696"/>
                  </a:lnTo>
                  <a:lnTo>
                    <a:pt x="664463" y="615696"/>
                  </a:lnTo>
                  <a:lnTo>
                    <a:pt x="575794" y="432816"/>
                  </a:lnTo>
                  <a:close/>
                </a:path>
                <a:path w="7717790" h="628014">
                  <a:moveTo>
                    <a:pt x="402890" y="76200"/>
                  </a:moveTo>
                  <a:lnTo>
                    <a:pt x="320039" y="76200"/>
                  </a:lnTo>
                  <a:lnTo>
                    <a:pt x="341375" y="130683"/>
                  </a:lnTo>
                  <a:lnTo>
                    <a:pt x="355187" y="164068"/>
                  </a:lnTo>
                  <a:lnTo>
                    <a:pt x="371856" y="201168"/>
                  </a:lnTo>
                  <a:lnTo>
                    <a:pt x="390144" y="242363"/>
                  </a:lnTo>
                  <a:lnTo>
                    <a:pt x="408431" y="283845"/>
                  </a:lnTo>
                  <a:lnTo>
                    <a:pt x="426719" y="325897"/>
                  </a:lnTo>
                  <a:lnTo>
                    <a:pt x="445007" y="368808"/>
                  </a:lnTo>
                  <a:lnTo>
                    <a:pt x="544760" y="368808"/>
                  </a:lnTo>
                  <a:lnTo>
                    <a:pt x="402890" y="76200"/>
                  </a:lnTo>
                  <a:close/>
                </a:path>
                <a:path w="7717790" h="628014">
                  <a:moveTo>
                    <a:pt x="7717536" y="12192"/>
                  </a:moveTo>
                  <a:lnTo>
                    <a:pt x="7610856" y="12192"/>
                  </a:lnTo>
                  <a:lnTo>
                    <a:pt x="7610856" y="146304"/>
                  </a:lnTo>
                  <a:lnTo>
                    <a:pt x="7614143" y="199644"/>
                  </a:lnTo>
                  <a:lnTo>
                    <a:pt x="7617855" y="252984"/>
                  </a:lnTo>
                  <a:lnTo>
                    <a:pt x="7621905" y="306324"/>
                  </a:lnTo>
                  <a:lnTo>
                    <a:pt x="7626208" y="359664"/>
                  </a:lnTo>
                  <a:lnTo>
                    <a:pt x="7630682" y="413004"/>
                  </a:lnTo>
                  <a:lnTo>
                    <a:pt x="7635240" y="466344"/>
                  </a:lnTo>
                  <a:lnTo>
                    <a:pt x="7693152" y="466344"/>
                  </a:lnTo>
                  <a:lnTo>
                    <a:pt x="7696439" y="413004"/>
                  </a:lnTo>
                  <a:lnTo>
                    <a:pt x="7700151" y="359664"/>
                  </a:lnTo>
                  <a:lnTo>
                    <a:pt x="7704201" y="306324"/>
                  </a:lnTo>
                  <a:lnTo>
                    <a:pt x="7708504" y="252984"/>
                  </a:lnTo>
                  <a:lnTo>
                    <a:pt x="7712978" y="199644"/>
                  </a:lnTo>
                  <a:lnTo>
                    <a:pt x="7717536" y="146304"/>
                  </a:lnTo>
                  <a:lnTo>
                    <a:pt x="7717536" y="12192"/>
                  </a:lnTo>
                  <a:close/>
                </a:path>
                <a:path w="7717790" h="628014">
                  <a:moveTo>
                    <a:pt x="6772656" y="12192"/>
                  </a:moveTo>
                  <a:lnTo>
                    <a:pt x="6678168" y="12192"/>
                  </a:lnTo>
                  <a:lnTo>
                    <a:pt x="6678168" y="615696"/>
                  </a:lnTo>
                  <a:lnTo>
                    <a:pt x="6772656" y="615696"/>
                  </a:lnTo>
                  <a:lnTo>
                    <a:pt x="6772656" y="12192"/>
                  </a:lnTo>
                  <a:close/>
                </a:path>
                <a:path w="7717790" h="628014">
                  <a:moveTo>
                    <a:pt x="6047232" y="12192"/>
                  </a:moveTo>
                  <a:lnTo>
                    <a:pt x="5952744" y="12192"/>
                  </a:lnTo>
                  <a:lnTo>
                    <a:pt x="5952744" y="615696"/>
                  </a:lnTo>
                  <a:lnTo>
                    <a:pt x="6047232" y="615696"/>
                  </a:lnTo>
                  <a:lnTo>
                    <a:pt x="6047232" y="332232"/>
                  </a:lnTo>
                  <a:lnTo>
                    <a:pt x="6510528" y="332232"/>
                  </a:lnTo>
                  <a:lnTo>
                    <a:pt x="6510528" y="259080"/>
                  </a:lnTo>
                  <a:lnTo>
                    <a:pt x="6047232" y="259080"/>
                  </a:lnTo>
                  <a:lnTo>
                    <a:pt x="6047232" y="12192"/>
                  </a:lnTo>
                  <a:close/>
                </a:path>
                <a:path w="7717790" h="628014">
                  <a:moveTo>
                    <a:pt x="6510528" y="332232"/>
                  </a:moveTo>
                  <a:lnTo>
                    <a:pt x="6416040" y="332232"/>
                  </a:lnTo>
                  <a:lnTo>
                    <a:pt x="6416040" y="615696"/>
                  </a:lnTo>
                  <a:lnTo>
                    <a:pt x="6510528" y="615696"/>
                  </a:lnTo>
                  <a:lnTo>
                    <a:pt x="6510528" y="332232"/>
                  </a:lnTo>
                  <a:close/>
                </a:path>
                <a:path w="7717790" h="628014">
                  <a:moveTo>
                    <a:pt x="6510528" y="12192"/>
                  </a:moveTo>
                  <a:lnTo>
                    <a:pt x="6416040" y="12192"/>
                  </a:lnTo>
                  <a:lnTo>
                    <a:pt x="6416040" y="259080"/>
                  </a:lnTo>
                  <a:lnTo>
                    <a:pt x="6510528" y="259080"/>
                  </a:lnTo>
                  <a:lnTo>
                    <a:pt x="6510528" y="12192"/>
                  </a:lnTo>
                  <a:close/>
                </a:path>
                <a:path w="7717790" h="628014">
                  <a:moveTo>
                    <a:pt x="5611368" y="82296"/>
                  </a:moveTo>
                  <a:lnTo>
                    <a:pt x="5516880" y="82296"/>
                  </a:lnTo>
                  <a:lnTo>
                    <a:pt x="5516880" y="615696"/>
                  </a:lnTo>
                  <a:lnTo>
                    <a:pt x="5611368" y="615696"/>
                  </a:lnTo>
                  <a:lnTo>
                    <a:pt x="5611368" y="82296"/>
                  </a:lnTo>
                  <a:close/>
                </a:path>
                <a:path w="7717790" h="628014">
                  <a:moveTo>
                    <a:pt x="5846064" y="12192"/>
                  </a:moveTo>
                  <a:lnTo>
                    <a:pt x="5285232" y="12192"/>
                  </a:lnTo>
                  <a:lnTo>
                    <a:pt x="5285232" y="82296"/>
                  </a:lnTo>
                  <a:lnTo>
                    <a:pt x="5846064" y="82296"/>
                  </a:lnTo>
                  <a:lnTo>
                    <a:pt x="5846064" y="12192"/>
                  </a:lnTo>
                  <a:close/>
                </a:path>
                <a:path w="7717790" h="628014">
                  <a:moveTo>
                    <a:pt x="4273296" y="12192"/>
                  </a:moveTo>
                  <a:lnTo>
                    <a:pt x="3761231" y="12192"/>
                  </a:lnTo>
                  <a:lnTo>
                    <a:pt x="3761231" y="615696"/>
                  </a:lnTo>
                  <a:lnTo>
                    <a:pt x="4291583" y="615696"/>
                  </a:lnTo>
                  <a:lnTo>
                    <a:pt x="4291583" y="545592"/>
                  </a:lnTo>
                  <a:lnTo>
                    <a:pt x="3855720" y="545592"/>
                  </a:lnTo>
                  <a:lnTo>
                    <a:pt x="3855720" y="338328"/>
                  </a:lnTo>
                  <a:lnTo>
                    <a:pt x="4248911" y="338328"/>
                  </a:lnTo>
                  <a:lnTo>
                    <a:pt x="4248911" y="268224"/>
                  </a:lnTo>
                  <a:lnTo>
                    <a:pt x="3855720" y="268224"/>
                  </a:lnTo>
                  <a:lnTo>
                    <a:pt x="3855720" y="82296"/>
                  </a:lnTo>
                  <a:lnTo>
                    <a:pt x="4273296" y="82296"/>
                  </a:lnTo>
                  <a:lnTo>
                    <a:pt x="4273296" y="12192"/>
                  </a:lnTo>
                  <a:close/>
                </a:path>
                <a:path w="7717790" h="628014">
                  <a:moveTo>
                    <a:pt x="3130296" y="12192"/>
                  </a:moveTo>
                  <a:lnTo>
                    <a:pt x="3029711" y="12192"/>
                  </a:lnTo>
                  <a:lnTo>
                    <a:pt x="3304031" y="615696"/>
                  </a:lnTo>
                  <a:lnTo>
                    <a:pt x="3398520" y="615696"/>
                  </a:lnTo>
                  <a:lnTo>
                    <a:pt x="3429114" y="548640"/>
                  </a:lnTo>
                  <a:lnTo>
                    <a:pt x="3349752" y="548640"/>
                  </a:lnTo>
                  <a:lnTo>
                    <a:pt x="3342322" y="525684"/>
                  </a:lnTo>
                  <a:lnTo>
                    <a:pt x="3333750" y="502158"/>
                  </a:lnTo>
                  <a:lnTo>
                    <a:pt x="3324034" y="477488"/>
                  </a:lnTo>
                  <a:lnTo>
                    <a:pt x="3313176" y="451104"/>
                  </a:lnTo>
                  <a:lnTo>
                    <a:pt x="3130296" y="12192"/>
                  </a:lnTo>
                  <a:close/>
                </a:path>
                <a:path w="7717790" h="628014">
                  <a:moveTo>
                    <a:pt x="3675888" y="12192"/>
                  </a:moveTo>
                  <a:lnTo>
                    <a:pt x="3581400" y="12192"/>
                  </a:lnTo>
                  <a:lnTo>
                    <a:pt x="3389376" y="451104"/>
                  </a:lnTo>
                  <a:lnTo>
                    <a:pt x="3378379" y="476425"/>
                  </a:lnTo>
                  <a:lnTo>
                    <a:pt x="3368421" y="501015"/>
                  </a:lnTo>
                  <a:lnTo>
                    <a:pt x="3358943" y="525256"/>
                  </a:lnTo>
                  <a:lnTo>
                    <a:pt x="3349752" y="548640"/>
                  </a:lnTo>
                  <a:lnTo>
                    <a:pt x="3429114" y="548640"/>
                  </a:lnTo>
                  <a:lnTo>
                    <a:pt x="3462339" y="476202"/>
                  </a:lnTo>
                  <a:lnTo>
                    <a:pt x="3612171" y="151462"/>
                  </a:lnTo>
                  <a:lnTo>
                    <a:pt x="3654735" y="58615"/>
                  </a:lnTo>
                  <a:lnTo>
                    <a:pt x="3675888" y="12192"/>
                  </a:lnTo>
                  <a:close/>
                </a:path>
                <a:path w="7717790" h="628014">
                  <a:moveTo>
                    <a:pt x="2953511" y="12192"/>
                  </a:moveTo>
                  <a:lnTo>
                    <a:pt x="2441447" y="12192"/>
                  </a:lnTo>
                  <a:lnTo>
                    <a:pt x="2441447" y="615696"/>
                  </a:lnTo>
                  <a:lnTo>
                    <a:pt x="2971799" y="615696"/>
                  </a:lnTo>
                  <a:lnTo>
                    <a:pt x="2971799" y="545592"/>
                  </a:lnTo>
                  <a:lnTo>
                    <a:pt x="2535935" y="545592"/>
                  </a:lnTo>
                  <a:lnTo>
                    <a:pt x="2535935" y="338328"/>
                  </a:lnTo>
                  <a:lnTo>
                    <a:pt x="2929128" y="338328"/>
                  </a:lnTo>
                  <a:lnTo>
                    <a:pt x="2929128" y="268224"/>
                  </a:lnTo>
                  <a:lnTo>
                    <a:pt x="2535935" y="268224"/>
                  </a:lnTo>
                  <a:lnTo>
                    <a:pt x="2535935" y="82296"/>
                  </a:lnTo>
                  <a:lnTo>
                    <a:pt x="2953511" y="82296"/>
                  </a:lnTo>
                  <a:lnTo>
                    <a:pt x="2953511" y="12192"/>
                  </a:lnTo>
                  <a:close/>
                </a:path>
                <a:path w="7717790" h="628014">
                  <a:moveTo>
                    <a:pt x="2273808" y="12192"/>
                  </a:moveTo>
                  <a:lnTo>
                    <a:pt x="2179320" y="12192"/>
                  </a:lnTo>
                  <a:lnTo>
                    <a:pt x="2179320" y="615696"/>
                  </a:lnTo>
                  <a:lnTo>
                    <a:pt x="2273808" y="615696"/>
                  </a:lnTo>
                  <a:lnTo>
                    <a:pt x="2273808" y="12192"/>
                  </a:lnTo>
                  <a:close/>
                </a:path>
                <a:path w="7717790" h="628014">
                  <a:moveTo>
                    <a:pt x="1548383" y="12192"/>
                  </a:moveTo>
                  <a:lnTo>
                    <a:pt x="1453895" y="12192"/>
                  </a:lnTo>
                  <a:lnTo>
                    <a:pt x="1453895" y="615696"/>
                  </a:lnTo>
                  <a:lnTo>
                    <a:pt x="1548383" y="615696"/>
                  </a:lnTo>
                  <a:lnTo>
                    <a:pt x="1548383" y="332232"/>
                  </a:lnTo>
                  <a:lnTo>
                    <a:pt x="2008632" y="332232"/>
                  </a:lnTo>
                  <a:lnTo>
                    <a:pt x="2008632" y="259080"/>
                  </a:lnTo>
                  <a:lnTo>
                    <a:pt x="1548383" y="259080"/>
                  </a:lnTo>
                  <a:lnTo>
                    <a:pt x="1548383" y="12192"/>
                  </a:lnTo>
                  <a:close/>
                </a:path>
                <a:path w="7717790" h="628014">
                  <a:moveTo>
                    <a:pt x="2008632" y="332232"/>
                  </a:moveTo>
                  <a:lnTo>
                    <a:pt x="1914144" y="332232"/>
                  </a:lnTo>
                  <a:lnTo>
                    <a:pt x="1914144" y="615696"/>
                  </a:lnTo>
                  <a:lnTo>
                    <a:pt x="2008632" y="615696"/>
                  </a:lnTo>
                  <a:lnTo>
                    <a:pt x="2008632" y="332232"/>
                  </a:lnTo>
                  <a:close/>
                </a:path>
                <a:path w="7717790" h="628014">
                  <a:moveTo>
                    <a:pt x="2008632" y="12192"/>
                  </a:moveTo>
                  <a:lnTo>
                    <a:pt x="1914144" y="12192"/>
                  </a:lnTo>
                  <a:lnTo>
                    <a:pt x="1914144" y="259080"/>
                  </a:lnTo>
                  <a:lnTo>
                    <a:pt x="2008632" y="259080"/>
                  </a:lnTo>
                  <a:lnTo>
                    <a:pt x="2008632" y="12192"/>
                  </a:lnTo>
                  <a:close/>
                </a:path>
                <a:path w="7717790" h="628014">
                  <a:moveTo>
                    <a:pt x="6998208" y="414528"/>
                  </a:moveTo>
                  <a:lnTo>
                    <a:pt x="6909816" y="423672"/>
                  </a:lnTo>
                  <a:lnTo>
                    <a:pt x="6912102" y="452770"/>
                  </a:lnTo>
                  <a:lnTo>
                    <a:pt x="6918960" y="480441"/>
                  </a:lnTo>
                  <a:lnTo>
                    <a:pt x="6946392" y="530352"/>
                  </a:lnTo>
                  <a:lnTo>
                    <a:pt x="6992493" y="573786"/>
                  </a:lnTo>
                  <a:lnTo>
                    <a:pt x="7050024" y="603504"/>
                  </a:lnTo>
                  <a:lnTo>
                    <a:pt x="7122795" y="621411"/>
                  </a:lnTo>
                  <a:lnTo>
                    <a:pt x="7165324" y="626221"/>
                  </a:lnTo>
                  <a:lnTo>
                    <a:pt x="7211568" y="627888"/>
                  </a:lnTo>
                  <a:lnTo>
                    <a:pt x="7247572" y="626221"/>
                  </a:lnTo>
                  <a:lnTo>
                    <a:pt x="7316152" y="613743"/>
                  </a:lnTo>
                  <a:lnTo>
                    <a:pt x="7376731" y="590454"/>
                  </a:lnTo>
                  <a:lnTo>
                    <a:pt x="7422451" y="556355"/>
                  </a:lnTo>
                  <a:lnTo>
                    <a:pt x="7423892" y="554736"/>
                  </a:lnTo>
                  <a:lnTo>
                    <a:pt x="7205472" y="554736"/>
                  </a:lnTo>
                  <a:lnTo>
                    <a:pt x="7176373" y="553593"/>
                  </a:lnTo>
                  <a:lnTo>
                    <a:pt x="7122747" y="544449"/>
                  </a:lnTo>
                  <a:lnTo>
                    <a:pt x="7075360" y="526732"/>
                  </a:lnTo>
                  <a:lnTo>
                    <a:pt x="7038784" y="503872"/>
                  </a:lnTo>
                  <a:lnTo>
                    <a:pt x="7007352" y="456057"/>
                  </a:lnTo>
                  <a:lnTo>
                    <a:pt x="7001637" y="436292"/>
                  </a:lnTo>
                  <a:lnTo>
                    <a:pt x="6998208" y="414528"/>
                  </a:lnTo>
                  <a:close/>
                </a:path>
                <a:path w="7717790" h="628014">
                  <a:moveTo>
                    <a:pt x="7184136" y="0"/>
                  </a:moveTo>
                  <a:lnTo>
                    <a:pt x="7117842" y="6096"/>
                  </a:lnTo>
                  <a:lnTo>
                    <a:pt x="7056120" y="21336"/>
                  </a:lnTo>
                  <a:lnTo>
                    <a:pt x="7003923" y="47244"/>
                  </a:lnTo>
                  <a:lnTo>
                    <a:pt x="6967728" y="82296"/>
                  </a:lnTo>
                  <a:lnTo>
                    <a:pt x="6944486" y="123825"/>
                  </a:lnTo>
                  <a:lnTo>
                    <a:pt x="6937248" y="167640"/>
                  </a:lnTo>
                  <a:lnTo>
                    <a:pt x="6938486" y="188118"/>
                  </a:lnTo>
                  <a:lnTo>
                    <a:pt x="6950106" y="226790"/>
                  </a:lnTo>
                  <a:lnTo>
                    <a:pt x="6974824" y="259270"/>
                  </a:lnTo>
                  <a:lnTo>
                    <a:pt x="7012638" y="286702"/>
                  </a:lnTo>
                  <a:lnTo>
                    <a:pt x="7060072" y="307895"/>
                  </a:lnTo>
                  <a:lnTo>
                    <a:pt x="7127414" y="327421"/>
                  </a:lnTo>
                  <a:lnTo>
                    <a:pt x="7171944" y="338328"/>
                  </a:lnTo>
                  <a:lnTo>
                    <a:pt x="7217664" y="346900"/>
                  </a:lnTo>
                  <a:lnTo>
                    <a:pt x="7254240" y="354330"/>
                  </a:lnTo>
                  <a:lnTo>
                    <a:pt x="7299960" y="365760"/>
                  </a:lnTo>
                  <a:lnTo>
                    <a:pt x="7338822" y="382905"/>
                  </a:lnTo>
                  <a:lnTo>
                    <a:pt x="7371969" y="413813"/>
                  </a:lnTo>
                  <a:lnTo>
                    <a:pt x="7382256" y="451104"/>
                  </a:lnTo>
                  <a:lnTo>
                    <a:pt x="7381112" y="466058"/>
                  </a:lnTo>
                  <a:lnTo>
                    <a:pt x="7363968" y="502920"/>
                  </a:lnTo>
                  <a:lnTo>
                    <a:pt x="7319391" y="535066"/>
                  </a:lnTo>
                  <a:lnTo>
                    <a:pt x="7278766" y="548306"/>
                  </a:lnTo>
                  <a:lnTo>
                    <a:pt x="7231808" y="554116"/>
                  </a:lnTo>
                  <a:lnTo>
                    <a:pt x="7205472" y="554736"/>
                  </a:lnTo>
                  <a:lnTo>
                    <a:pt x="7423892" y="554736"/>
                  </a:lnTo>
                  <a:lnTo>
                    <a:pt x="7454407" y="515302"/>
                  </a:lnTo>
                  <a:lnTo>
                    <a:pt x="7471457" y="469582"/>
                  </a:lnTo>
                  <a:lnTo>
                    <a:pt x="7473696" y="445008"/>
                  </a:lnTo>
                  <a:lnTo>
                    <a:pt x="7471933" y="422243"/>
                  </a:lnTo>
                  <a:lnTo>
                    <a:pt x="7456979" y="378999"/>
                  </a:lnTo>
                  <a:lnTo>
                    <a:pt x="7427214" y="341995"/>
                  </a:lnTo>
                  <a:lnTo>
                    <a:pt x="7381494" y="311229"/>
                  </a:lnTo>
                  <a:lnTo>
                    <a:pt x="7326630" y="289512"/>
                  </a:lnTo>
                  <a:lnTo>
                    <a:pt x="7248906" y="269986"/>
                  </a:lnTo>
                  <a:lnTo>
                    <a:pt x="7144369" y="248126"/>
                  </a:lnTo>
                  <a:lnTo>
                    <a:pt x="7102983" y="237744"/>
                  </a:lnTo>
                  <a:lnTo>
                    <a:pt x="7053072" y="216408"/>
                  </a:lnTo>
                  <a:lnTo>
                    <a:pt x="7027354" y="178260"/>
                  </a:lnTo>
                  <a:lnTo>
                    <a:pt x="7025640" y="161544"/>
                  </a:lnTo>
                  <a:lnTo>
                    <a:pt x="7028402" y="143827"/>
                  </a:lnTo>
                  <a:lnTo>
                    <a:pt x="7065264" y="97536"/>
                  </a:lnTo>
                  <a:lnTo>
                    <a:pt x="7116318" y="79629"/>
                  </a:lnTo>
                  <a:lnTo>
                    <a:pt x="7190232" y="73152"/>
                  </a:lnTo>
                  <a:lnTo>
                    <a:pt x="7404640" y="73152"/>
                  </a:lnTo>
                  <a:lnTo>
                    <a:pt x="7398067" y="65960"/>
                  </a:lnTo>
                  <a:lnTo>
                    <a:pt x="7352347" y="35194"/>
                  </a:lnTo>
                  <a:lnTo>
                    <a:pt x="7293435" y="14144"/>
                  </a:lnTo>
                  <a:lnTo>
                    <a:pt x="7223617" y="1666"/>
                  </a:lnTo>
                  <a:lnTo>
                    <a:pt x="7184136" y="0"/>
                  </a:lnTo>
                  <a:close/>
                </a:path>
                <a:path w="7717790" h="628014">
                  <a:moveTo>
                    <a:pt x="7404640" y="73152"/>
                  </a:moveTo>
                  <a:lnTo>
                    <a:pt x="7190232" y="73152"/>
                  </a:lnTo>
                  <a:lnTo>
                    <a:pt x="7228570" y="74866"/>
                  </a:lnTo>
                  <a:lnTo>
                    <a:pt x="7261479" y="80010"/>
                  </a:lnTo>
                  <a:lnTo>
                    <a:pt x="7312152" y="100584"/>
                  </a:lnTo>
                  <a:lnTo>
                    <a:pt x="7345680" y="137922"/>
                  </a:lnTo>
                  <a:lnTo>
                    <a:pt x="7360920" y="188976"/>
                  </a:lnTo>
                  <a:lnTo>
                    <a:pt x="7383780" y="186737"/>
                  </a:lnTo>
                  <a:lnTo>
                    <a:pt x="7406639" y="184785"/>
                  </a:lnTo>
                  <a:lnTo>
                    <a:pt x="7429500" y="183403"/>
                  </a:lnTo>
                  <a:lnTo>
                    <a:pt x="7452360" y="182880"/>
                  </a:lnTo>
                  <a:lnTo>
                    <a:pt x="7448359" y="156495"/>
                  </a:lnTo>
                  <a:lnTo>
                    <a:pt x="7440930" y="131826"/>
                  </a:lnTo>
                  <a:lnTo>
                    <a:pt x="7430071" y="108299"/>
                  </a:lnTo>
                  <a:lnTo>
                    <a:pt x="7415784" y="85344"/>
                  </a:lnTo>
                  <a:lnTo>
                    <a:pt x="7404640" y="73152"/>
                  </a:lnTo>
                  <a:close/>
                </a:path>
                <a:path w="7717790" h="628014">
                  <a:moveTo>
                    <a:pt x="4477511" y="414528"/>
                  </a:moveTo>
                  <a:lnTo>
                    <a:pt x="4389120" y="423672"/>
                  </a:lnTo>
                  <a:lnTo>
                    <a:pt x="4391406" y="452770"/>
                  </a:lnTo>
                  <a:lnTo>
                    <a:pt x="4398264" y="480441"/>
                  </a:lnTo>
                  <a:lnTo>
                    <a:pt x="4425696" y="530352"/>
                  </a:lnTo>
                  <a:lnTo>
                    <a:pt x="4471797" y="573786"/>
                  </a:lnTo>
                  <a:lnTo>
                    <a:pt x="4529328" y="603504"/>
                  </a:lnTo>
                  <a:lnTo>
                    <a:pt x="4602099" y="621411"/>
                  </a:lnTo>
                  <a:lnTo>
                    <a:pt x="4644628" y="626221"/>
                  </a:lnTo>
                  <a:lnTo>
                    <a:pt x="4690872" y="627888"/>
                  </a:lnTo>
                  <a:lnTo>
                    <a:pt x="4726876" y="626221"/>
                  </a:lnTo>
                  <a:lnTo>
                    <a:pt x="4795456" y="613743"/>
                  </a:lnTo>
                  <a:lnTo>
                    <a:pt x="4856035" y="590454"/>
                  </a:lnTo>
                  <a:lnTo>
                    <a:pt x="4901755" y="556355"/>
                  </a:lnTo>
                  <a:lnTo>
                    <a:pt x="4903196" y="554736"/>
                  </a:lnTo>
                  <a:lnTo>
                    <a:pt x="4684776" y="554736"/>
                  </a:lnTo>
                  <a:lnTo>
                    <a:pt x="4655677" y="553593"/>
                  </a:lnTo>
                  <a:lnTo>
                    <a:pt x="4602051" y="544449"/>
                  </a:lnTo>
                  <a:lnTo>
                    <a:pt x="4554664" y="526732"/>
                  </a:lnTo>
                  <a:lnTo>
                    <a:pt x="4518088" y="503872"/>
                  </a:lnTo>
                  <a:lnTo>
                    <a:pt x="4486656" y="456057"/>
                  </a:lnTo>
                  <a:lnTo>
                    <a:pt x="4480940" y="436292"/>
                  </a:lnTo>
                  <a:lnTo>
                    <a:pt x="4477511" y="414528"/>
                  </a:lnTo>
                  <a:close/>
                </a:path>
                <a:path w="7717790" h="628014">
                  <a:moveTo>
                    <a:pt x="4663440" y="0"/>
                  </a:moveTo>
                  <a:lnTo>
                    <a:pt x="4597146" y="6096"/>
                  </a:lnTo>
                  <a:lnTo>
                    <a:pt x="4535424" y="21336"/>
                  </a:lnTo>
                  <a:lnTo>
                    <a:pt x="4483227" y="47244"/>
                  </a:lnTo>
                  <a:lnTo>
                    <a:pt x="4447032" y="82296"/>
                  </a:lnTo>
                  <a:lnTo>
                    <a:pt x="4423791" y="123825"/>
                  </a:lnTo>
                  <a:lnTo>
                    <a:pt x="4416552" y="167640"/>
                  </a:lnTo>
                  <a:lnTo>
                    <a:pt x="4417790" y="188118"/>
                  </a:lnTo>
                  <a:lnTo>
                    <a:pt x="4429410" y="226790"/>
                  </a:lnTo>
                  <a:lnTo>
                    <a:pt x="4454128" y="259270"/>
                  </a:lnTo>
                  <a:lnTo>
                    <a:pt x="4491942" y="286702"/>
                  </a:lnTo>
                  <a:lnTo>
                    <a:pt x="4539376" y="307895"/>
                  </a:lnTo>
                  <a:lnTo>
                    <a:pt x="4606718" y="327421"/>
                  </a:lnTo>
                  <a:lnTo>
                    <a:pt x="4651248" y="338328"/>
                  </a:lnTo>
                  <a:lnTo>
                    <a:pt x="4696968" y="346900"/>
                  </a:lnTo>
                  <a:lnTo>
                    <a:pt x="4733544" y="354330"/>
                  </a:lnTo>
                  <a:lnTo>
                    <a:pt x="4779264" y="365760"/>
                  </a:lnTo>
                  <a:lnTo>
                    <a:pt x="4818126" y="382905"/>
                  </a:lnTo>
                  <a:lnTo>
                    <a:pt x="4851273" y="413813"/>
                  </a:lnTo>
                  <a:lnTo>
                    <a:pt x="4861559" y="451104"/>
                  </a:lnTo>
                  <a:lnTo>
                    <a:pt x="4860369" y="466058"/>
                  </a:lnTo>
                  <a:lnTo>
                    <a:pt x="4840224" y="502920"/>
                  </a:lnTo>
                  <a:lnTo>
                    <a:pt x="4798647" y="535066"/>
                  </a:lnTo>
                  <a:lnTo>
                    <a:pt x="4758070" y="548306"/>
                  </a:lnTo>
                  <a:lnTo>
                    <a:pt x="4711112" y="554116"/>
                  </a:lnTo>
                  <a:lnTo>
                    <a:pt x="4684776" y="554736"/>
                  </a:lnTo>
                  <a:lnTo>
                    <a:pt x="4903196" y="554736"/>
                  </a:lnTo>
                  <a:lnTo>
                    <a:pt x="4933711" y="515302"/>
                  </a:lnTo>
                  <a:lnTo>
                    <a:pt x="4950761" y="469582"/>
                  </a:lnTo>
                  <a:lnTo>
                    <a:pt x="4953000" y="445008"/>
                  </a:lnTo>
                  <a:lnTo>
                    <a:pt x="4951237" y="422243"/>
                  </a:lnTo>
                  <a:lnTo>
                    <a:pt x="4936283" y="378999"/>
                  </a:lnTo>
                  <a:lnTo>
                    <a:pt x="4906518" y="341995"/>
                  </a:lnTo>
                  <a:lnTo>
                    <a:pt x="4860798" y="311229"/>
                  </a:lnTo>
                  <a:lnTo>
                    <a:pt x="4805933" y="289512"/>
                  </a:lnTo>
                  <a:lnTo>
                    <a:pt x="4728209" y="269986"/>
                  </a:lnTo>
                  <a:lnTo>
                    <a:pt x="4623673" y="248126"/>
                  </a:lnTo>
                  <a:lnTo>
                    <a:pt x="4582287" y="237744"/>
                  </a:lnTo>
                  <a:lnTo>
                    <a:pt x="4532376" y="216408"/>
                  </a:lnTo>
                  <a:lnTo>
                    <a:pt x="4506658" y="178260"/>
                  </a:lnTo>
                  <a:lnTo>
                    <a:pt x="4504944" y="161544"/>
                  </a:lnTo>
                  <a:lnTo>
                    <a:pt x="4507277" y="143827"/>
                  </a:lnTo>
                  <a:lnTo>
                    <a:pt x="4544568" y="97536"/>
                  </a:lnTo>
                  <a:lnTo>
                    <a:pt x="4594479" y="79629"/>
                  </a:lnTo>
                  <a:lnTo>
                    <a:pt x="4669535" y="73152"/>
                  </a:lnTo>
                  <a:lnTo>
                    <a:pt x="4883944" y="73152"/>
                  </a:lnTo>
                  <a:lnTo>
                    <a:pt x="4877371" y="65960"/>
                  </a:lnTo>
                  <a:lnTo>
                    <a:pt x="4831651" y="35194"/>
                  </a:lnTo>
                  <a:lnTo>
                    <a:pt x="4772739" y="14144"/>
                  </a:lnTo>
                  <a:lnTo>
                    <a:pt x="4702921" y="1666"/>
                  </a:lnTo>
                  <a:lnTo>
                    <a:pt x="4663440" y="0"/>
                  </a:lnTo>
                  <a:close/>
                </a:path>
                <a:path w="7717790" h="628014">
                  <a:moveTo>
                    <a:pt x="4883944" y="73152"/>
                  </a:moveTo>
                  <a:lnTo>
                    <a:pt x="4669535" y="73152"/>
                  </a:lnTo>
                  <a:lnTo>
                    <a:pt x="4707874" y="74866"/>
                  </a:lnTo>
                  <a:lnTo>
                    <a:pt x="4740783" y="80010"/>
                  </a:lnTo>
                  <a:lnTo>
                    <a:pt x="4791456" y="100584"/>
                  </a:lnTo>
                  <a:lnTo>
                    <a:pt x="4824983" y="137922"/>
                  </a:lnTo>
                  <a:lnTo>
                    <a:pt x="4840224" y="188976"/>
                  </a:lnTo>
                  <a:lnTo>
                    <a:pt x="4863083" y="186737"/>
                  </a:lnTo>
                  <a:lnTo>
                    <a:pt x="4885944" y="184785"/>
                  </a:lnTo>
                  <a:lnTo>
                    <a:pt x="4908804" y="183403"/>
                  </a:lnTo>
                  <a:lnTo>
                    <a:pt x="4931664" y="182880"/>
                  </a:lnTo>
                  <a:lnTo>
                    <a:pt x="4927663" y="156495"/>
                  </a:lnTo>
                  <a:lnTo>
                    <a:pt x="4920234" y="131826"/>
                  </a:lnTo>
                  <a:lnTo>
                    <a:pt x="4909375" y="108299"/>
                  </a:lnTo>
                  <a:lnTo>
                    <a:pt x="4895088" y="85344"/>
                  </a:lnTo>
                  <a:lnTo>
                    <a:pt x="4883944" y="73152"/>
                  </a:lnTo>
                  <a:close/>
                </a:path>
                <a:path w="7717790" h="628014">
                  <a:moveTo>
                    <a:pt x="1045463" y="0"/>
                  </a:moveTo>
                  <a:lnTo>
                    <a:pt x="999077" y="2286"/>
                  </a:lnTo>
                  <a:lnTo>
                    <a:pt x="955548" y="9144"/>
                  </a:lnTo>
                  <a:lnTo>
                    <a:pt x="914304" y="20574"/>
                  </a:lnTo>
                  <a:lnTo>
                    <a:pt x="874776" y="36576"/>
                  </a:lnTo>
                  <a:lnTo>
                    <a:pt x="836437" y="57150"/>
                  </a:lnTo>
                  <a:lnTo>
                    <a:pt x="803529" y="82296"/>
                  </a:lnTo>
                  <a:lnTo>
                    <a:pt x="775763" y="112014"/>
                  </a:lnTo>
                  <a:lnTo>
                    <a:pt x="752856" y="146304"/>
                  </a:lnTo>
                  <a:lnTo>
                    <a:pt x="734615" y="182308"/>
                  </a:lnTo>
                  <a:lnTo>
                    <a:pt x="721232" y="221742"/>
                  </a:lnTo>
                  <a:lnTo>
                    <a:pt x="712993" y="264604"/>
                  </a:lnTo>
                  <a:lnTo>
                    <a:pt x="710183" y="310896"/>
                  </a:lnTo>
                  <a:lnTo>
                    <a:pt x="712469" y="353282"/>
                  </a:lnTo>
                  <a:lnTo>
                    <a:pt x="719327" y="393954"/>
                  </a:lnTo>
                  <a:lnTo>
                    <a:pt x="730757" y="433482"/>
                  </a:lnTo>
                  <a:lnTo>
                    <a:pt x="746760" y="472440"/>
                  </a:lnTo>
                  <a:lnTo>
                    <a:pt x="769048" y="507253"/>
                  </a:lnTo>
                  <a:lnTo>
                    <a:pt x="794766" y="538353"/>
                  </a:lnTo>
                  <a:lnTo>
                    <a:pt x="823912" y="565451"/>
                  </a:lnTo>
                  <a:lnTo>
                    <a:pt x="856488" y="588264"/>
                  </a:lnTo>
                  <a:lnTo>
                    <a:pt x="895397" y="604742"/>
                  </a:lnTo>
                  <a:lnTo>
                    <a:pt x="939165" y="617220"/>
                  </a:lnTo>
                  <a:lnTo>
                    <a:pt x="988075" y="625125"/>
                  </a:lnTo>
                  <a:lnTo>
                    <a:pt x="1042416" y="627888"/>
                  </a:lnTo>
                  <a:lnTo>
                    <a:pt x="1096803" y="624506"/>
                  </a:lnTo>
                  <a:lnTo>
                    <a:pt x="1146048" y="614553"/>
                  </a:lnTo>
                  <a:lnTo>
                    <a:pt x="1190720" y="598312"/>
                  </a:lnTo>
                  <a:lnTo>
                    <a:pt x="1231392" y="576072"/>
                  </a:lnTo>
                  <a:lnTo>
                    <a:pt x="1253185" y="557784"/>
                  </a:lnTo>
                  <a:lnTo>
                    <a:pt x="1036319" y="557784"/>
                  </a:lnTo>
                  <a:lnTo>
                    <a:pt x="1004839" y="556069"/>
                  </a:lnTo>
                  <a:lnTo>
                    <a:pt x="944165" y="542353"/>
                  </a:lnTo>
                  <a:lnTo>
                    <a:pt x="888730" y="514445"/>
                  </a:lnTo>
                  <a:lnTo>
                    <a:pt x="848820" y="471201"/>
                  </a:lnTo>
                  <a:lnTo>
                    <a:pt x="823150" y="414147"/>
                  </a:lnTo>
                  <a:lnTo>
                    <a:pt x="809434" y="345567"/>
                  </a:lnTo>
                  <a:lnTo>
                    <a:pt x="807719" y="307848"/>
                  </a:lnTo>
                  <a:lnTo>
                    <a:pt x="808910" y="278606"/>
                  </a:lnTo>
                  <a:lnTo>
                    <a:pt x="819292" y="221265"/>
                  </a:lnTo>
                  <a:lnTo>
                    <a:pt x="842248" y="165782"/>
                  </a:lnTo>
                  <a:lnTo>
                    <a:pt x="880062" y="121300"/>
                  </a:lnTo>
                  <a:lnTo>
                    <a:pt x="934402" y="89392"/>
                  </a:lnTo>
                  <a:lnTo>
                    <a:pt x="1002982" y="72342"/>
                  </a:lnTo>
                  <a:lnTo>
                    <a:pt x="1042416" y="70104"/>
                  </a:lnTo>
                  <a:lnTo>
                    <a:pt x="1252450" y="70104"/>
                  </a:lnTo>
                  <a:lnTo>
                    <a:pt x="1225295" y="48768"/>
                  </a:lnTo>
                  <a:lnTo>
                    <a:pt x="1186481" y="28289"/>
                  </a:lnTo>
                  <a:lnTo>
                    <a:pt x="1143381" y="12954"/>
                  </a:lnTo>
                  <a:lnTo>
                    <a:pt x="1096279" y="3333"/>
                  </a:lnTo>
                  <a:lnTo>
                    <a:pt x="1045463" y="0"/>
                  </a:lnTo>
                  <a:close/>
                </a:path>
                <a:path w="7717790" h="628014">
                  <a:moveTo>
                    <a:pt x="1243583" y="405384"/>
                  </a:moveTo>
                  <a:lnTo>
                    <a:pt x="1216152" y="470916"/>
                  </a:lnTo>
                  <a:lnTo>
                    <a:pt x="1170432" y="518160"/>
                  </a:lnTo>
                  <a:lnTo>
                    <a:pt x="1109090" y="548259"/>
                  </a:lnTo>
                  <a:lnTo>
                    <a:pt x="1036319" y="557784"/>
                  </a:lnTo>
                  <a:lnTo>
                    <a:pt x="1253185" y="557784"/>
                  </a:lnTo>
                  <a:lnTo>
                    <a:pt x="1266920" y="546258"/>
                  </a:lnTo>
                  <a:lnTo>
                    <a:pt x="1296162" y="511302"/>
                  </a:lnTo>
                  <a:lnTo>
                    <a:pt x="1319688" y="470630"/>
                  </a:lnTo>
                  <a:lnTo>
                    <a:pt x="1338071" y="423672"/>
                  </a:lnTo>
                  <a:lnTo>
                    <a:pt x="1243583" y="405384"/>
                  </a:lnTo>
                  <a:close/>
                </a:path>
                <a:path w="7717790" h="628014">
                  <a:moveTo>
                    <a:pt x="1252450" y="70104"/>
                  </a:moveTo>
                  <a:lnTo>
                    <a:pt x="1042416" y="70104"/>
                  </a:lnTo>
                  <a:lnTo>
                    <a:pt x="1077277" y="71866"/>
                  </a:lnTo>
                  <a:lnTo>
                    <a:pt x="1108709" y="77343"/>
                  </a:lnTo>
                  <a:lnTo>
                    <a:pt x="1161288" y="100584"/>
                  </a:lnTo>
                  <a:lnTo>
                    <a:pt x="1202055" y="138684"/>
                  </a:lnTo>
                  <a:lnTo>
                    <a:pt x="1231392" y="195072"/>
                  </a:lnTo>
                  <a:lnTo>
                    <a:pt x="1325880" y="176784"/>
                  </a:lnTo>
                  <a:lnTo>
                    <a:pt x="1307592" y="137922"/>
                  </a:lnTo>
                  <a:lnTo>
                    <a:pt x="1284732" y="103632"/>
                  </a:lnTo>
                  <a:lnTo>
                    <a:pt x="1257300" y="73914"/>
                  </a:lnTo>
                  <a:lnTo>
                    <a:pt x="1252450" y="70104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4855" y="4919980"/>
              <a:ext cx="7717790" cy="628015"/>
            </a:xfrm>
            <a:custGeom>
              <a:avLst/>
              <a:gdLst/>
              <a:ahLst/>
              <a:cxnLst/>
              <a:rect l="l" t="t" r="r" b="b"/>
              <a:pathLst>
                <a:path w="7717790" h="628014">
                  <a:moveTo>
                    <a:pt x="7613904" y="533400"/>
                  </a:moveTo>
                  <a:lnTo>
                    <a:pt x="7639050" y="533400"/>
                  </a:lnTo>
                  <a:lnTo>
                    <a:pt x="7664196" y="533400"/>
                  </a:lnTo>
                  <a:lnTo>
                    <a:pt x="7689342" y="533400"/>
                  </a:lnTo>
                  <a:lnTo>
                    <a:pt x="7714488" y="533400"/>
                  </a:lnTo>
                  <a:lnTo>
                    <a:pt x="7714488" y="553974"/>
                  </a:lnTo>
                  <a:lnTo>
                    <a:pt x="7714488" y="574548"/>
                  </a:lnTo>
                  <a:lnTo>
                    <a:pt x="7714488" y="595122"/>
                  </a:lnTo>
                  <a:lnTo>
                    <a:pt x="7714488" y="615696"/>
                  </a:lnTo>
                  <a:lnTo>
                    <a:pt x="7689342" y="615696"/>
                  </a:lnTo>
                  <a:lnTo>
                    <a:pt x="7664196" y="615696"/>
                  </a:lnTo>
                  <a:lnTo>
                    <a:pt x="7639050" y="615696"/>
                  </a:lnTo>
                  <a:lnTo>
                    <a:pt x="7613904" y="615696"/>
                  </a:lnTo>
                  <a:lnTo>
                    <a:pt x="7613904" y="595122"/>
                  </a:lnTo>
                  <a:lnTo>
                    <a:pt x="7613904" y="574548"/>
                  </a:lnTo>
                  <a:lnTo>
                    <a:pt x="7613904" y="553974"/>
                  </a:lnTo>
                  <a:lnTo>
                    <a:pt x="7613904" y="533400"/>
                  </a:lnTo>
                  <a:close/>
                </a:path>
                <a:path w="7717790" h="628014">
                  <a:moveTo>
                    <a:pt x="320039" y="76200"/>
                  </a:moveTo>
                  <a:lnTo>
                    <a:pt x="304038" y="132969"/>
                  </a:lnTo>
                  <a:lnTo>
                    <a:pt x="283463" y="192024"/>
                  </a:lnTo>
                  <a:lnTo>
                    <a:pt x="263366" y="235505"/>
                  </a:lnTo>
                  <a:lnTo>
                    <a:pt x="243839" y="279273"/>
                  </a:lnTo>
                  <a:lnTo>
                    <a:pt x="224313" y="323611"/>
                  </a:lnTo>
                  <a:lnTo>
                    <a:pt x="204216" y="368808"/>
                  </a:lnTo>
                  <a:lnTo>
                    <a:pt x="252081" y="368808"/>
                  </a:lnTo>
                  <a:lnTo>
                    <a:pt x="300386" y="368808"/>
                  </a:lnTo>
                  <a:lnTo>
                    <a:pt x="348837" y="368808"/>
                  </a:lnTo>
                  <a:lnTo>
                    <a:pt x="397142" y="368808"/>
                  </a:lnTo>
                  <a:lnTo>
                    <a:pt x="445007" y="368808"/>
                  </a:lnTo>
                  <a:lnTo>
                    <a:pt x="426719" y="325897"/>
                  </a:lnTo>
                  <a:lnTo>
                    <a:pt x="408431" y="283845"/>
                  </a:lnTo>
                  <a:lnTo>
                    <a:pt x="390144" y="242363"/>
                  </a:lnTo>
                  <a:lnTo>
                    <a:pt x="371856" y="201168"/>
                  </a:lnTo>
                  <a:lnTo>
                    <a:pt x="355187" y="164068"/>
                  </a:lnTo>
                  <a:lnTo>
                    <a:pt x="341375" y="130683"/>
                  </a:lnTo>
                  <a:lnTo>
                    <a:pt x="329850" y="101298"/>
                  </a:lnTo>
                  <a:lnTo>
                    <a:pt x="320039" y="76200"/>
                  </a:lnTo>
                  <a:close/>
                </a:path>
                <a:path w="7717790" h="628014">
                  <a:moveTo>
                    <a:pt x="7610856" y="12192"/>
                  </a:moveTo>
                  <a:lnTo>
                    <a:pt x="7636525" y="12192"/>
                  </a:lnTo>
                  <a:lnTo>
                    <a:pt x="7663053" y="12192"/>
                  </a:lnTo>
                  <a:lnTo>
                    <a:pt x="7690151" y="12192"/>
                  </a:lnTo>
                  <a:lnTo>
                    <a:pt x="7717536" y="12192"/>
                  </a:lnTo>
                  <a:lnTo>
                    <a:pt x="7717536" y="46005"/>
                  </a:lnTo>
                  <a:lnTo>
                    <a:pt x="7717536" y="79248"/>
                  </a:lnTo>
                  <a:lnTo>
                    <a:pt x="7717536" y="112490"/>
                  </a:lnTo>
                  <a:lnTo>
                    <a:pt x="7717536" y="146304"/>
                  </a:lnTo>
                  <a:lnTo>
                    <a:pt x="7712978" y="199644"/>
                  </a:lnTo>
                  <a:lnTo>
                    <a:pt x="7708504" y="252984"/>
                  </a:lnTo>
                  <a:lnTo>
                    <a:pt x="7704201" y="306324"/>
                  </a:lnTo>
                  <a:lnTo>
                    <a:pt x="7700151" y="359663"/>
                  </a:lnTo>
                  <a:lnTo>
                    <a:pt x="7696439" y="413003"/>
                  </a:lnTo>
                  <a:lnTo>
                    <a:pt x="7693152" y="466344"/>
                  </a:lnTo>
                  <a:lnTo>
                    <a:pt x="7678959" y="466344"/>
                  </a:lnTo>
                  <a:lnTo>
                    <a:pt x="7664196" y="466344"/>
                  </a:lnTo>
                  <a:lnTo>
                    <a:pt x="7649432" y="466344"/>
                  </a:lnTo>
                  <a:lnTo>
                    <a:pt x="7635240" y="466344"/>
                  </a:lnTo>
                  <a:lnTo>
                    <a:pt x="7630682" y="413004"/>
                  </a:lnTo>
                  <a:lnTo>
                    <a:pt x="7626208" y="359664"/>
                  </a:lnTo>
                  <a:lnTo>
                    <a:pt x="7621905" y="306324"/>
                  </a:lnTo>
                  <a:lnTo>
                    <a:pt x="7617855" y="252984"/>
                  </a:lnTo>
                  <a:lnTo>
                    <a:pt x="7614143" y="199644"/>
                  </a:lnTo>
                  <a:lnTo>
                    <a:pt x="7610856" y="146304"/>
                  </a:lnTo>
                  <a:lnTo>
                    <a:pt x="7610856" y="112490"/>
                  </a:lnTo>
                  <a:lnTo>
                    <a:pt x="7610856" y="79248"/>
                  </a:lnTo>
                  <a:lnTo>
                    <a:pt x="7610856" y="46005"/>
                  </a:lnTo>
                  <a:lnTo>
                    <a:pt x="7610856" y="12192"/>
                  </a:lnTo>
                  <a:close/>
                </a:path>
                <a:path w="7717790" h="628014">
                  <a:moveTo>
                    <a:pt x="6678168" y="12192"/>
                  </a:moveTo>
                  <a:lnTo>
                    <a:pt x="6702790" y="12192"/>
                  </a:lnTo>
                  <a:lnTo>
                    <a:pt x="6726555" y="12192"/>
                  </a:lnTo>
                  <a:lnTo>
                    <a:pt x="6749748" y="12192"/>
                  </a:lnTo>
                  <a:lnTo>
                    <a:pt x="6772656" y="12192"/>
                  </a:lnTo>
                  <a:lnTo>
                    <a:pt x="6772656" y="62484"/>
                  </a:lnTo>
                  <a:lnTo>
                    <a:pt x="6772656" y="615696"/>
                  </a:lnTo>
                  <a:lnTo>
                    <a:pt x="6749748" y="615696"/>
                  </a:lnTo>
                  <a:lnTo>
                    <a:pt x="6726555" y="615696"/>
                  </a:lnTo>
                  <a:lnTo>
                    <a:pt x="6702790" y="615696"/>
                  </a:lnTo>
                  <a:lnTo>
                    <a:pt x="6678168" y="615696"/>
                  </a:lnTo>
                  <a:lnTo>
                    <a:pt x="6678168" y="565404"/>
                  </a:lnTo>
                  <a:lnTo>
                    <a:pt x="6678168" y="62483"/>
                  </a:lnTo>
                  <a:lnTo>
                    <a:pt x="6678168" y="12192"/>
                  </a:lnTo>
                  <a:close/>
                </a:path>
                <a:path w="7717790" h="628014">
                  <a:moveTo>
                    <a:pt x="5952744" y="12192"/>
                  </a:moveTo>
                  <a:lnTo>
                    <a:pt x="5977366" y="12192"/>
                  </a:lnTo>
                  <a:lnTo>
                    <a:pt x="6001131" y="12192"/>
                  </a:lnTo>
                  <a:lnTo>
                    <a:pt x="6024324" y="12192"/>
                  </a:lnTo>
                  <a:lnTo>
                    <a:pt x="6047232" y="12192"/>
                  </a:lnTo>
                  <a:lnTo>
                    <a:pt x="6047232" y="61569"/>
                  </a:lnTo>
                  <a:lnTo>
                    <a:pt x="6047232" y="110947"/>
                  </a:lnTo>
                  <a:lnTo>
                    <a:pt x="6047232" y="160324"/>
                  </a:lnTo>
                  <a:lnTo>
                    <a:pt x="6047232" y="209702"/>
                  </a:lnTo>
                  <a:lnTo>
                    <a:pt x="6047232" y="259080"/>
                  </a:lnTo>
                  <a:lnTo>
                    <a:pt x="6099652" y="259080"/>
                  </a:lnTo>
                  <a:lnTo>
                    <a:pt x="6416040" y="259080"/>
                  </a:lnTo>
                  <a:lnTo>
                    <a:pt x="6416040" y="209702"/>
                  </a:lnTo>
                  <a:lnTo>
                    <a:pt x="6416040" y="160324"/>
                  </a:lnTo>
                  <a:lnTo>
                    <a:pt x="6416040" y="110947"/>
                  </a:lnTo>
                  <a:lnTo>
                    <a:pt x="6416040" y="61569"/>
                  </a:lnTo>
                  <a:lnTo>
                    <a:pt x="6416040" y="12192"/>
                  </a:lnTo>
                  <a:lnTo>
                    <a:pt x="6438947" y="12192"/>
                  </a:lnTo>
                  <a:lnTo>
                    <a:pt x="6462141" y="12192"/>
                  </a:lnTo>
                  <a:lnTo>
                    <a:pt x="6485905" y="12192"/>
                  </a:lnTo>
                  <a:lnTo>
                    <a:pt x="6510528" y="12192"/>
                  </a:lnTo>
                  <a:lnTo>
                    <a:pt x="6510528" y="62484"/>
                  </a:lnTo>
                  <a:lnTo>
                    <a:pt x="6510528" y="615696"/>
                  </a:lnTo>
                  <a:lnTo>
                    <a:pt x="6485905" y="615696"/>
                  </a:lnTo>
                  <a:lnTo>
                    <a:pt x="6462140" y="615696"/>
                  </a:lnTo>
                  <a:lnTo>
                    <a:pt x="6438947" y="615696"/>
                  </a:lnTo>
                  <a:lnTo>
                    <a:pt x="6416040" y="615696"/>
                  </a:lnTo>
                  <a:lnTo>
                    <a:pt x="6416040" y="568452"/>
                  </a:lnTo>
                  <a:lnTo>
                    <a:pt x="6416040" y="332232"/>
                  </a:lnTo>
                  <a:lnTo>
                    <a:pt x="6363619" y="332232"/>
                  </a:lnTo>
                  <a:lnTo>
                    <a:pt x="6047232" y="332232"/>
                  </a:lnTo>
                  <a:lnTo>
                    <a:pt x="6047232" y="379476"/>
                  </a:lnTo>
                  <a:lnTo>
                    <a:pt x="6047232" y="615696"/>
                  </a:lnTo>
                  <a:lnTo>
                    <a:pt x="6024324" y="615696"/>
                  </a:lnTo>
                  <a:lnTo>
                    <a:pt x="6001131" y="615696"/>
                  </a:lnTo>
                  <a:lnTo>
                    <a:pt x="5977366" y="615696"/>
                  </a:lnTo>
                  <a:lnTo>
                    <a:pt x="5952744" y="615696"/>
                  </a:lnTo>
                  <a:lnTo>
                    <a:pt x="5952744" y="565404"/>
                  </a:lnTo>
                  <a:lnTo>
                    <a:pt x="5952744" y="62483"/>
                  </a:lnTo>
                  <a:lnTo>
                    <a:pt x="5952744" y="12192"/>
                  </a:lnTo>
                  <a:close/>
                </a:path>
                <a:path w="7717790" h="628014">
                  <a:moveTo>
                    <a:pt x="5285232" y="12192"/>
                  </a:moveTo>
                  <a:lnTo>
                    <a:pt x="5285232" y="12192"/>
                  </a:lnTo>
                  <a:lnTo>
                    <a:pt x="5846064" y="12192"/>
                  </a:lnTo>
                  <a:lnTo>
                    <a:pt x="5846064" y="30003"/>
                  </a:lnTo>
                  <a:lnTo>
                    <a:pt x="5846064" y="47244"/>
                  </a:lnTo>
                  <a:lnTo>
                    <a:pt x="5846064" y="64484"/>
                  </a:lnTo>
                  <a:lnTo>
                    <a:pt x="5846064" y="82296"/>
                  </a:lnTo>
                  <a:lnTo>
                    <a:pt x="5798832" y="82296"/>
                  </a:lnTo>
                  <a:lnTo>
                    <a:pt x="5752039" y="82296"/>
                  </a:lnTo>
                  <a:lnTo>
                    <a:pt x="5705392" y="82296"/>
                  </a:lnTo>
                  <a:lnTo>
                    <a:pt x="5658599" y="82296"/>
                  </a:lnTo>
                  <a:lnTo>
                    <a:pt x="5611368" y="82296"/>
                  </a:lnTo>
                  <a:lnTo>
                    <a:pt x="5611368" y="136157"/>
                  </a:lnTo>
                  <a:lnTo>
                    <a:pt x="5611368" y="615696"/>
                  </a:lnTo>
                  <a:lnTo>
                    <a:pt x="5588031" y="615696"/>
                  </a:lnTo>
                  <a:lnTo>
                    <a:pt x="5564124" y="615696"/>
                  </a:lnTo>
                  <a:lnTo>
                    <a:pt x="5540216" y="615696"/>
                  </a:lnTo>
                  <a:lnTo>
                    <a:pt x="5516880" y="615696"/>
                  </a:lnTo>
                  <a:lnTo>
                    <a:pt x="5516880" y="562657"/>
                  </a:lnTo>
                  <a:lnTo>
                    <a:pt x="5516880" y="82296"/>
                  </a:lnTo>
                  <a:lnTo>
                    <a:pt x="5470843" y="82296"/>
                  </a:lnTo>
                  <a:lnTo>
                    <a:pt x="5424367" y="82296"/>
                  </a:lnTo>
                  <a:lnTo>
                    <a:pt x="5377744" y="82296"/>
                  </a:lnTo>
                  <a:lnTo>
                    <a:pt x="5331268" y="82296"/>
                  </a:lnTo>
                  <a:lnTo>
                    <a:pt x="5285232" y="82296"/>
                  </a:lnTo>
                  <a:lnTo>
                    <a:pt x="5285232" y="64484"/>
                  </a:lnTo>
                  <a:lnTo>
                    <a:pt x="5285232" y="47244"/>
                  </a:lnTo>
                  <a:lnTo>
                    <a:pt x="5285232" y="30003"/>
                  </a:lnTo>
                  <a:lnTo>
                    <a:pt x="5285232" y="12192"/>
                  </a:lnTo>
                  <a:close/>
                </a:path>
                <a:path w="7717790" h="628014">
                  <a:moveTo>
                    <a:pt x="3761231" y="12192"/>
                  </a:moveTo>
                  <a:lnTo>
                    <a:pt x="3761231" y="12192"/>
                  </a:lnTo>
                  <a:lnTo>
                    <a:pt x="4273296" y="12192"/>
                  </a:lnTo>
                  <a:lnTo>
                    <a:pt x="4273296" y="30003"/>
                  </a:lnTo>
                  <a:lnTo>
                    <a:pt x="4273296" y="47244"/>
                  </a:lnTo>
                  <a:lnTo>
                    <a:pt x="4273296" y="64484"/>
                  </a:lnTo>
                  <a:lnTo>
                    <a:pt x="4273296" y="82296"/>
                  </a:lnTo>
                  <a:lnTo>
                    <a:pt x="4221724" y="82296"/>
                  </a:lnTo>
                  <a:lnTo>
                    <a:pt x="3855720" y="82296"/>
                  </a:lnTo>
                  <a:lnTo>
                    <a:pt x="3855720" y="129778"/>
                  </a:lnTo>
                  <a:lnTo>
                    <a:pt x="3855720" y="176403"/>
                  </a:lnTo>
                  <a:lnTo>
                    <a:pt x="3855720" y="222456"/>
                  </a:lnTo>
                  <a:lnTo>
                    <a:pt x="3855720" y="268224"/>
                  </a:lnTo>
                  <a:lnTo>
                    <a:pt x="3904869" y="268224"/>
                  </a:lnTo>
                  <a:lnTo>
                    <a:pt x="4248911" y="268224"/>
                  </a:lnTo>
                  <a:lnTo>
                    <a:pt x="4248911" y="286464"/>
                  </a:lnTo>
                  <a:lnTo>
                    <a:pt x="4248911" y="304419"/>
                  </a:lnTo>
                  <a:lnTo>
                    <a:pt x="4248911" y="321802"/>
                  </a:lnTo>
                  <a:lnTo>
                    <a:pt x="4248911" y="338328"/>
                  </a:lnTo>
                  <a:lnTo>
                    <a:pt x="4199762" y="338328"/>
                  </a:lnTo>
                  <a:lnTo>
                    <a:pt x="3855720" y="338328"/>
                  </a:lnTo>
                  <a:lnTo>
                    <a:pt x="3855720" y="390429"/>
                  </a:lnTo>
                  <a:lnTo>
                    <a:pt x="3855720" y="441960"/>
                  </a:lnTo>
                  <a:lnTo>
                    <a:pt x="3855720" y="493490"/>
                  </a:lnTo>
                  <a:lnTo>
                    <a:pt x="3855720" y="545592"/>
                  </a:lnTo>
                  <a:lnTo>
                    <a:pt x="3904383" y="545592"/>
                  </a:lnTo>
                  <a:lnTo>
                    <a:pt x="4291583" y="545592"/>
                  </a:lnTo>
                  <a:lnTo>
                    <a:pt x="4291583" y="563403"/>
                  </a:lnTo>
                  <a:lnTo>
                    <a:pt x="4291583" y="580644"/>
                  </a:lnTo>
                  <a:lnTo>
                    <a:pt x="4291583" y="597884"/>
                  </a:lnTo>
                  <a:lnTo>
                    <a:pt x="4291583" y="615696"/>
                  </a:lnTo>
                  <a:lnTo>
                    <a:pt x="4238548" y="615696"/>
                  </a:lnTo>
                  <a:lnTo>
                    <a:pt x="3761231" y="615696"/>
                  </a:lnTo>
                  <a:lnTo>
                    <a:pt x="3761231" y="565404"/>
                  </a:lnTo>
                  <a:lnTo>
                    <a:pt x="3761231" y="62483"/>
                  </a:lnTo>
                  <a:lnTo>
                    <a:pt x="3761231" y="12192"/>
                  </a:lnTo>
                  <a:close/>
                </a:path>
                <a:path w="7717790" h="628014">
                  <a:moveTo>
                    <a:pt x="3029711" y="12192"/>
                  </a:moveTo>
                  <a:lnTo>
                    <a:pt x="3054858" y="12192"/>
                  </a:lnTo>
                  <a:lnTo>
                    <a:pt x="3080004" y="12192"/>
                  </a:lnTo>
                  <a:lnTo>
                    <a:pt x="3105150" y="12192"/>
                  </a:lnTo>
                  <a:lnTo>
                    <a:pt x="3130296" y="12192"/>
                  </a:lnTo>
                  <a:lnTo>
                    <a:pt x="3150616" y="60960"/>
                  </a:lnTo>
                  <a:lnTo>
                    <a:pt x="3170936" y="109728"/>
                  </a:lnTo>
                  <a:lnTo>
                    <a:pt x="3191256" y="158496"/>
                  </a:lnTo>
                  <a:lnTo>
                    <a:pt x="3211576" y="207264"/>
                  </a:lnTo>
                  <a:lnTo>
                    <a:pt x="3231896" y="256032"/>
                  </a:lnTo>
                  <a:lnTo>
                    <a:pt x="3252216" y="304800"/>
                  </a:lnTo>
                  <a:lnTo>
                    <a:pt x="3272536" y="353568"/>
                  </a:lnTo>
                  <a:lnTo>
                    <a:pt x="3292856" y="402336"/>
                  </a:lnTo>
                  <a:lnTo>
                    <a:pt x="3313176" y="451104"/>
                  </a:lnTo>
                  <a:lnTo>
                    <a:pt x="3324034" y="477488"/>
                  </a:lnTo>
                  <a:lnTo>
                    <a:pt x="3333750" y="502158"/>
                  </a:lnTo>
                  <a:lnTo>
                    <a:pt x="3342322" y="525684"/>
                  </a:lnTo>
                  <a:lnTo>
                    <a:pt x="3349752" y="548640"/>
                  </a:lnTo>
                  <a:lnTo>
                    <a:pt x="3358943" y="525256"/>
                  </a:lnTo>
                  <a:lnTo>
                    <a:pt x="3368421" y="501015"/>
                  </a:lnTo>
                  <a:lnTo>
                    <a:pt x="3378469" y="476202"/>
                  </a:lnTo>
                  <a:lnTo>
                    <a:pt x="3389376" y="451104"/>
                  </a:lnTo>
                  <a:lnTo>
                    <a:pt x="3410712" y="402336"/>
                  </a:lnTo>
                  <a:lnTo>
                    <a:pt x="3432048" y="353568"/>
                  </a:lnTo>
                  <a:lnTo>
                    <a:pt x="3453384" y="304800"/>
                  </a:lnTo>
                  <a:lnTo>
                    <a:pt x="3474720" y="256031"/>
                  </a:lnTo>
                  <a:lnTo>
                    <a:pt x="3496056" y="207263"/>
                  </a:lnTo>
                  <a:lnTo>
                    <a:pt x="3517392" y="158495"/>
                  </a:lnTo>
                  <a:lnTo>
                    <a:pt x="3538728" y="109727"/>
                  </a:lnTo>
                  <a:lnTo>
                    <a:pt x="3560064" y="60959"/>
                  </a:lnTo>
                  <a:lnTo>
                    <a:pt x="3581400" y="12192"/>
                  </a:lnTo>
                  <a:lnTo>
                    <a:pt x="3604736" y="12192"/>
                  </a:lnTo>
                  <a:lnTo>
                    <a:pt x="3628644" y="12192"/>
                  </a:lnTo>
                  <a:lnTo>
                    <a:pt x="3652551" y="12192"/>
                  </a:lnTo>
                  <a:lnTo>
                    <a:pt x="3675888" y="12192"/>
                  </a:lnTo>
                  <a:lnTo>
                    <a:pt x="3654735" y="58615"/>
                  </a:lnTo>
                  <a:lnTo>
                    <a:pt x="3633490" y="105038"/>
                  </a:lnTo>
                  <a:lnTo>
                    <a:pt x="3612171" y="151462"/>
                  </a:lnTo>
                  <a:lnTo>
                    <a:pt x="3590793" y="197885"/>
                  </a:lnTo>
                  <a:lnTo>
                    <a:pt x="3569374" y="244308"/>
                  </a:lnTo>
                  <a:lnTo>
                    <a:pt x="3547930" y="290732"/>
                  </a:lnTo>
                  <a:lnTo>
                    <a:pt x="3526477" y="337155"/>
                  </a:lnTo>
                  <a:lnTo>
                    <a:pt x="3505033" y="383579"/>
                  </a:lnTo>
                  <a:lnTo>
                    <a:pt x="3483614" y="430002"/>
                  </a:lnTo>
                  <a:lnTo>
                    <a:pt x="3462236" y="476425"/>
                  </a:lnTo>
                  <a:lnTo>
                    <a:pt x="3440917" y="522849"/>
                  </a:lnTo>
                  <a:lnTo>
                    <a:pt x="3419672" y="569272"/>
                  </a:lnTo>
                  <a:lnTo>
                    <a:pt x="3398520" y="615696"/>
                  </a:lnTo>
                  <a:lnTo>
                    <a:pt x="3375183" y="615696"/>
                  </a:lnTo>
                  <a:lnTo>
                    <a:pt x="3351276" y="615696"/>
                  </a:lnTo>
                  <a:lnTo>
                    <a:pt x="3327368" y="615696"/>
                  </a:lnTo>
                  <a:lnTo>
                    <a:pt x="3304031" y="615696"/>
                  </a:lnTo>
                  <a:lnTo>
                    <a:pt x="3282930" y="569272"/>
                  </a:lnTo>
                  <a:lnTo>
                    <a:pt x="3261828" y="522849"/>
                  </a:lnTo>
                  <a:lnTo>
                    <a:pt x="3240727" y="476425"/>
                  </a:lnTo>
                  <a:lnTo>
                    <a:pt x="3219625" y="430002"/>
                  </a:lnTo>
                  <a:lnTo>
                    <a:pt x="3050813" y="58615"/>
                  </a:lnTo>
                  <a:lnTo>
                    <a:pt x="3029711" y="12192"/>
                  </a:lnTo>
                  <a:close/>
                </a:path>
                <a:path w="7717790" h="628014">
                  <a:moveTo>
                    <a:pt x="2441447" y="12192"/>
                  </a:moveTo>
                  <a:lnTo>
                    <a:pt x="2441447" y="12192"/>
                  </a:lnTo>
                  <a:lnTo>
                    <a:pt x="2953511" y="12192"/>
                  </a:lnTo>
                  <a:lnTo>
                    <a:pt x="2953511" y="30003"/>
                  </a:lnTo>
                  <a:lnTo>
                    <a:pt x="2953511" y="47244"/>
                  </a:lnTo>
                  <a:lnTo>
                    <a:pt x="2953511" y="64484"/>
                  </a:lnTo>
                  <a:lnTo>
                    <a:pt x="2953511" y="82296"/>
                  </a:lnTo>
                  <a:lnTo>
                    <a:pt x="2901940" y="82296"/>
                  </a:lnTo>
                  <a:lnTo>
                    <a:pt x="2535935" y="82296"/>
                  </a:lnTo>
                  <a:lnTo>
                    <a:pt x="2535935" y="129778"/>
                  </a:lnTo>
                  <a:lnTo>
                    <a:pt x="2535935" y="176403"/>
                  </a:lnTo>
                  <a:lnTo>
                    <a:pt x="2535935" y="222456"/>
                  </a:lnTo>
                  <a:lnTo>
                    <a:pt x="2535935" y="268224"/>
                  </a:lnTo>
                  <a:lnTo>
                    <a:pt x="2585085" y="268224"/>
                  </a:lnTo>
                  <a:lnTo>
                    <a:pt x="2929128" y="268224"/>
                  </a:lnTo>
                  <a:lnTo>
                    <a:pt x="2929128" y="286464"/>
                  </a:lnTo>
                  <a:lnTo>
                    <a:pt x="2929128" y="304419"/>
                  </a:lnTo>
                  <a:lnTo>
                    <a:pt x="2929128" y="321802"/>
                  </a:lnTo>
                  <a:lnTo>
                    <a:pt x="2929128" y="338328"/>
                  </a:lnTo>
                  <a:lnTo>
                    <a:pt x="2879979" y="338328"/>
                  </a:lnTo>
                  <a:lnTo>
                    <a:pt x="2535935" y="338328"/>
                  </a:lnTo>
                  <a:lnTo>
                    <a:pt x="2535935" y="390429"/>
                  </a:lnTo>
                  <a:lnTo>
                    <a:pt x="2535935" y="441960"/>
                  </a:lnTo>
                  <a:lnTo>
                    <a:pt x="2535935" y="493490"/>
                  </a:lnTo>
                  <a:lnTo>
                    <a:pt x="2535935" y="545592"/>
                  </a:lnTo>
                  <a:lnTo>
                    <a:pt x="2584599" y="545592"/>
                  </a:lnTo>
                  <a:lnTo>
                    <a:pt x="2971799" y="545592"/>
                  </a:lnTo>
                  <a:lnTo>
                    <a:pt x="2971799" y="563403"/>
                  </a:lnTo>
                  <a:lnTo>
                    <a:pt x="2971799" y="580644"/>
                  </a:lnTo>
                  <a:lnTo>
                    <a:pt x="2971799" y="597884"/>
                  </a:lnTo>
                  <a:lnTo>
                    <a:pt x="2971799" y="615696"/>
                  </a:lnTo>
                  <a:lnTo>
                    <a:pt x="2918764" y="615696"/>
                  </a:lnTo>
                  <a:lnTo>
                    <a:pt x="2441447" y="615696"/>
                  </a:lnTo>
                  <a:lnTo>
                    <a:pt x="2441447" y="565404"/>
                  </a:lnTo>
                  <a:lnTo>
                    <a:pt x="2441447" y="62483"/>
                  </a:lnTo>
                  <a:lnTo>
                    <a:pt x="2441447" y="12192"/>
                  </a:lnTo>
                  <a:close/>
                </a:path>
                <a:path w="7717790" h="628014">
                  <a:moveTo>
                    <a:pt x="2179320" y="12192"/>
                  </a:moveTo>
                  <a:lnTo>
                    <a:pt x="2202227" y="12192"/>
                  </a:lnTo>
                  <a:lnTo>
                    <a:pt x="2225421" y="12192"/>
                  </a:lnTo>
                  <a:lnTo>
                    <a:pt x="2249185" y="12192"/>
                  </a:lnTo>
                  <a:lnTo>
                    <a:pt x="2273808" y="12192"/>
                  </a:lnTo>
                  <a:lnTo>
                    <a:pt x="2273808" y="62484"/>
                  </a:lnTo>
                  <a:lnTo>
                    <a:pt x="2273808" y="615696"/>
                  </a:lnTo>
                  <a:lnTo>
                    <a:pt x="2249185" y="615696"/>
                  </a:lnTo>
                  <a:lnTo>
                    <a:pt x="2225421" y="615696"/>
                  </a:lnTo>
                  <a:lnTo>
                    <a:pt x="2202227" y="615696"/>
                  </a:lnTo>
                  <a:lnTo>
                    <a:pt x="2179320" y="615696"/>
                  </a:lnTo>
                  <a:lnTo>
                    <a:pt x="2179320" y="565404"/>
                  </a:lnTo>
                  <a:lnTo>
                    <a:pt x="2179320" y="62483"/>
                  </a:lnTo>
                  <a:lnTo>
                    <a:pt x="2179320" y="12192"/>
                  </a:lnTo>
                  <a:close/>
                </a:path>
                <a:path w="7717790" h="628014">
                  <a:moveTo>
                    <a:pt x="1453895" y="12192"/>
                  </a:moveTo>
                  <a:lnTo>
                    <a:pt x="1476803" y="12192"/>
                  </a:lnTo>
                  <a:lnTo>
                    <a:pt x="1499997" y="12192"/>
                  </a:lnTo>
                  <a:lnTo>
                    <a:pt x="1523761" y="12192"/>
                  </a:lnTo>
                  <a:lnTo>
                    <a:pt x="1548383" y="12192"/>
                  </a:lnTo>
                  <a:lnTo>
                    <a:pt x="1548383" y="61569"/>
                  </a:lnTo>
                  <a:lnTo>
                    <a:pt x="1548383" y="110947"/>
                  </a:lnTo>
                  <a:lnTo>
                    <a:pt x="1548383" y="160324"/>
                  </a:lnTo>
                  <a:lnTo>
                    <a:pt x="1548383" y="209702"/>
                  </a:lnTo>
                  <a:lnTo>
                    <a:pt x="1548383" y="259080"/>
                  </a:lnTo>
                  <a:lnTo>
                    <a:pt x="1600635" y="259080"/>
                  </a:lnTo>
                  <a:lnTo>
                    <a:pt x="1914144" y="259080"/>
                  </a:lnTo>
                  <a:lnTo>
                    <a:pt x="1914144" y="209702"/>
                  </a:lnTo>
                  <a:lnTo>
                    <a:pt x="1914144" y="160324"/>
                  </a:lnTo>
                  <a:lnTo>
                    <a:pt x="1914144" y="110947"/>
                  </a:lnTo>
                  <a:lnTo>
                    <a:pt x="1914144" y="61569"/>
                  </a:lnTo>
                  <a:lnTo>
                    <a:pt x="1914144" y="12192"/>
                  </a:lnTo>
                  <a:lnTo>
                    <a:pt x="1938766" y="12192"/>
                  </a:lnTo>
                  <a:lnTo>
                    <a:pt x="1962531" y="12192"/>
                  </a:lnTo>
                  <a:lnTo>
                    <a:pt x="1985724" y="12192"/>
                  </a:lnTo>
                  <a:lnTo>
                    <a:pt x="2008632" y="12192"/>
                  </a:lnTo>
                  <a:lnTo>
                    <a:pt x="2008632" y="62484"/>
                  </a:lnTo>
                  <a:lnTo>
                    <a:pt x="2008632" y="615696"/>
                  </a:lnTo>
                  <a:lnTo>
                    <a:pt x="1985724" y="615696"/>
                  </a:lnTo>
                  <a:lnTo>
                    <a:pt x="1962531" y="615696"/>
                  </a:lnTo>
                  <a:lnTo>
                    <a:pt x="1938766" y="615696"/>
                  </a:lnTo>
                  <a:lnTo>
                    <a:pt x="1914144" y="615696"/>
                  </a:lnTo>
                  <a:lnTo>
                    <a:pt x="1914144" y="568452"/>
                  </a:lnTo>
                  <a:lnTo>
                    <a:pt x="1914144" y="332232"/>
                  </a:lnTo>
                  <a:lnTo>
                    <a:pt x="1861892" y="332232"/>
                  </a:lnTo>
                  <a:lnTo>
                    <a:pt x="1548383" y="332232"/>
                  </a:lnTo>
                  <a:lnTo>
                    <a:pt x="1548383" y="379476"/>
                  </a:lnTo>
                  <a:lnTo>
                    <a:pt x="1548383" y="615696"/>
                  </a:lnTo>
                  <a:lnTo>
                    <a:pt x="1523761" y="615696"/>
                  </a:lnTo>
                  <a:lnTo>
                    <a:pt x="1499996" y="615696"/>
                  </a:lnTo>
                  <a:lnTo>
                    <a:pt x="1476803" y="615696"/>
                  </a:lnTo>
                  <a:lnTo>
                    <a:pt x="1453895" y="615696"/>
                  </a:lnTo>
                  <a:lnTo>
                    <a:pt x="1453895" y="565404"/>
                  </a:lnTo>
                  <a:lnTo>
                    <a:pt x="1453895" y="62483"/>
                  </a:lnTo>
                  <a:lnTo>
                    <a:pt x="1453895" y="12192"/>
                  </a:lnTo>
                  <a:close/>
                </a:path>
                <a:path w="7717790" h="628014">
                  <a:moveTo>
                    <a:pt x="271271" y="12192"/>
                  </a:moveTo>
                  <a:lnTo>
                    <a:pt x="296418" y="12192"/>
                  </a:lnTo>
                  <a:lnTo>
                    <a:pt x="321563" y="12192"/>
                  </a:lnTo>
                  <a:lnTo>
                    <a:pt x="346709" y="12192"/>
                  </a:lnTo>
                  <a:lnTo>
                    <a:pt x="371856" y="12192"/>
                  </a:lnTo>
                  <a:lnTo>
                    <a:pt x="394364" y="58615"/>
                  </a:lnTo>
                  <a:lnTo>
                    <a:pt x="641955" y="569272"/>
                  </a:lnTo>
                  <a:lnTo>
                    <a:pt x="664463" y="615696"/>
                  </a:lnTo>
                  <a:lnTo>
                    <a:pt x="637079" y="615696"/>
                  </a:lnTo>
                  <a:lnTo>
                    <a:pt x="609981" y="615696"/>
                  </a:lnTo>
                  <a:lnTo>
                    <a:pt x="583453" y="615696"/>
                  </a:lnTo>
                  <a:lnTo>
                    <a:pt x="557783" y="615696"/>
                  </a:lnTo>
                  <a:lnTo>
                    <a:pt x="535447" y="569976"/>
                  </a:lnTo>
                  <a:lnTo>
                    <a:pt x="513969" y="524256"/>
                  </a:lnTo>
                  <a:lnTo>
                    <a:pt x="493061" y="478536"/>
                  </a:lnTo>
                  <a:lnTo>
                    <a:pt x="472439" y="432816"/>
                  </a:lnTo>
                  <a:lnTo>
                    <a:pt x="423657" y="432816"/>
                  </a:lnTo>
                  <a:lnTo>
                    <a:pt x="176783" y="432816"/>
                  </a:lnTo>
                  <a:lnTo>
                    <a:pt x="158019" y="478536"/>
                  </a:lnTo>
                  <a:lnTo>
                    <a:pt x="138683" y="524256"/>
                  </a:lnTo>
                  <a:lnTo>
                    <a:pt x="119348" y="569976"/>
                  </a:lnTo>
                  <a:lnTo>
                    <a:pt x="100584" y="615696"/>
                  </a:lnTo>
                  <a:lnTo>
                    <a:pt x="75437" y="615696"/>
                  </a:lnTo>
                  <a:lnTo>
                    <a:pt x="50291" y="615696"/>
                  </a:lnTo>
                  <a:lnTo>
                    <a:pt x="25145" y="615696"/>
                  </a:lnTo>
                  <a:lnTo>
                    <a:pt x="0" y="615696"/>
                  </a:lnTo>
                  <a:lnTo>
                    <a:pt x="21100" y="569272"/>
                  </a:lnTo>
                  <a:lnTo>
                    <a:pt x="42191" y="522849"/>
                  </a:lnTo>
                  <a:lnTo>
                    <a:pt x="63267" y="476425"/>
                  </a:lnTo>
                  <a:lnTo>
                    <a:pt x="84317" y="430002"/>
                  </a:lnTo>
                  <a:lnTo>
                    <a:pt x="105334" y="383579"/>
                  </a:lnTo>
                  <a:lnTo>
                    <a:pt x="126309" y="337155"/>
                  </a:lnTo>
                  <a:lnTo>
                    <a:pt x="147234" y="290732"/>
                  </a:lnTo>
                  <a:lnTo>
                    <a:pt x="168101" y="244308"/>
                  </a:lnTo>
                  <a:lnTo>
                    <a:pt x="188902" y="197885"/>
                  </a:lnTo>
                  <a:lnTo>
                    <a:pt x="209628" y="151462"/>
                  </a:lnTo>
                  <a:lnTo>
                    <a:pt x="230270" y="105038"/>
                  </a:lnTo>
                  <a:lnTo>
                    <a:pt x="250821" y="58615"/>
                  </a:lnTo>
                  <a:lnTo>
                    <a:pt x="271271" y="12192"/>
                  </a:lnTo>
                  <a:close/>
                </a:path>
                <a:path w="7717790" h="628014">
                  <a:moveTo>
                    <a:pt x="7184136" y="0"/>
                  </a:moveTo>
                  <a:lnTo>
                    <a:pt x="7223617" y="1666"/>
                  </a:lnTo>
                  <a:lnTo>
                    <a:pt x="7293435" y="14144"/>
                  </a:lnTo>
                  <a:lnTo>
                    <a:pt x="7352347" y="35194"/>
                  </a:lnTo>
                  <a:lnTo>
                    <a:pt x="7398067" y="65960"/>
                  </a:lnTo>
                  <a:lnTo>
                    <a:pt x="7430071" y="108299"/>
                  </a:lnTo>
                  <a:lnTo>
                    <a:pt x="7448359" y="156495"/>
                  </a:lnTo>
                  <a:lnTo>
                    <a:pt x="7452360" y="182880"/>
                  </a:lnTo>
                  <a:lnTo>
                    <a:pt x="7429500" y="183403"/>
                  </a:lnTo>
                  <a:lnTo>
                    <a:pt x="7406639" y="184785"/>
                  </a:lnTo>
                  <a:lnTo>
                    <a:pt x="7383780" y="186737"/>
                  </a:lnTo>
                  <a:lnTo>
                    <a:pt x="7360920" y="188976"/>
                  </a:lnTo>
                  <a:lnTo>
                    <a:pt x="7355871" y="161448"/>
                  </a:lnTo>
                  <a:lnTo>
                    <a:pt x="7330916" y="117824"/>
                  </a:lnTo>
                  <a:lnTo>
                    <a:pt x="7289244" y="88582"/>
                  </a:lnTo>
                  <a:lnTo>
                    <a:pt x="7228570" y="74866"/>
                  </a:lnTo>
                  <a:lnTo>
                    <a:pt x="7190232" y="73152"/>
                  </a:lnTo>
                  <a:lnTo>
                    <a:pt x="7150131" y="74818"/>
                  </a:lnTo>
                  <a:lnTo>
                    <a:pt x="7088219" y="87296"/>
                  </a:lnTo>
                  <a:lnTo>
                    <a:pt x="7048785" y="111823"/>
                  </a:lnTo>
                  <a:lnTo>
                    <a:pt x="7025640" y="161544"/>
                  </a:lnTo>
                  <a:lnTo>
                    <a:pt x="7027354" y="178260"/>
                  </a:lnTo>
                  <a:lnTo>
                    <a:pt x="7053072" y="216408"/>
                  </a:lnTo>
                  <a:lnTo>
                    <a:pt x="7102983" y="237744"/>
                  </a:lnTo>
                  <a:lnTo>
                    <a:pt x="7144369" y="248126"/>
                  </a:lnTo>
                  <a:lnTo>
                    <a:pt x="7196328" y="259080"/>
                  </a:lnTo>
                  <a:lnTo>
                    <a:pt x="7248906" y="269986"/>
                  </a:lnTo>
                  <a:lnTo>
                    <a:pt x="7292339" y="280035"/>
                  </a:lnTo>
                  <a:lnTo>
                    <a:pt x="7351776" y="298704"/>
                  </a:lnTo>
                  <a:lnTo>
                    <a:pt x="7406640" y="325755"/>
                  </a:lnTo>
                  <a:lnTo>
                    <a:pt x="7443216" y="359664"/>
                  </a:lnTo>
                  <a:lnTo>
                    <a:pt x="7466457" y="400050"/>
                  </a:lnTo>
                  <a:lnTo>
                    <a:pt x="7473696" y="445008"/>
                  </a:lnTo>
                  <a:lnTo>
                    <a:pt x="7471457" y="469582"/>
                  </a:lnTo>
                  <a:lnTo>
                    <a:pt x="7454407" y="515302"/>
                  </a:lnTo>
                  <a:lnTo>
                    <a:pt x="7422451" y="556355"/>
                  </a:lnTo>
                  <a:lnTo>
                    <a:pt x="7376731" y="590454"/>
                  </a:lnTo>
                  <a:lnTo>
                    <a:pt x="7316152" y="613743"/>
                  </a:lnTo>
                  <a:lnTo>
                    <a:pt x="7247572" y="626221"/>
                  </a:lnTo>
                  <a:lnTo>
                    <a:pt x="7211568" y="627888"/>
                  </a:lnTo>
                  <a:lnTo>
                    <a:pt x="7165324" y="626221"/>
                  </a:lnTo>
                  <a:lnTo>
                    <a:pt x="7122795" y="621411"/>
                  </a:lnTo>
                  <a:lnTo>
                    <a:pt x="7084266" y="613743"/>
                  </a:lnTo>
                  <a:lnTo>
                    <a:pt x="7019686" y="590359"/>
                  </a:lnTo>
                  <a:lnTo>
                    <a:pt x="6968156" y="553783"/>
                  </a:lnTo>
                  <a:lnTo>
                    <a:pt x="6930390" y="506396"/>
                  </a:lnTo>
                  <a:lnTo>
                    <a:pt x="6912102" y="452770"/>
                  </a:lnTo>
                  <a:lnTo>
                    <a:pt x="6909816" y="423672"/>
                  </a:lnTo>
                  <a:lnTo>
                    <a:pt x="6930913" y="421386"/>
                  </a:lnTo>
                  <a:lnTo>
                    <a:pt x="6952869" y="419100"/>
                  </a:lnTo>
                  <a:lnTo>
                    <a:pt x="6975395" y="416814"/>
                  </a:lnTo>
                  <a:lnTo>
                    <a:pt x="6998208" y="414528"/>
                  </a:lnTo>
                  <a:lnTo>
                    <a:pt x="7001637" y="436292"/>
                  </a:lnTo>
                  <a:lnTo>
                    <a:pt x="7007352" y="456057"/>
                  </a:lnTo>
                  <a:lnTo>
                    <a:pt x="7025640" y="490728"/>
                  </a:lnTo>
                  <a:lnTo>
                    <a:pt x="7055358" y="515874"/>
                  </a:lnTo>
                  <a:lnTo>
                    <a:pt x="7098792" y="536448"/>
                  </a:lnTo>
                  <a:lnTo>
                    <a:pt x="7148703" y="550164"/>
                  </a:lnTo>
                  <a:lnTo>
                    <a:pt x="7205472" y="554736"/>
                  </a:lnTo>
                  <a:lnTo>
                    <a:pt x="7231808" y="554116"/>
                  </a:lnTo>
                  <a:lnTo>
                    <a:pt x="7278766" y="548306"/>
                  </a:lnTo>
                  <a:lnTo>
                    <a:pt x="7319391" y="535066"/>
                  </a:lnTo>
                  <a:lnTo>
                    <a:pt x="7363968" y="502920"/>
                  </a:lnTo>
                  <a:lnTo>
                    <a:pt x="7381112" y="466058"/>
                  </a:lnTo>
                  <a:lnTo>
                    <a:pt x="7382256" y="451104"/>
                  </a:lnTo>
                  <a:lnTo>
                    <a:pt x="7381112" y="437911"/>
                  </a:lnTo>
                  <a:lnTo>
                    <a:pt x="7363968" y="402336"/>
                  </a:lnTo>
                  <a:lnTo>
                    <a:pt x="7321105" y="374475"/>
                  </a:lnTo>
                  <a:lnTo>
                    <a:pt x="7281672" y="360616"/>
                  </a:lnTo>
                  <a:lnTo>
                    <a:pt x="7217664" y="346900"/>
                  </a:lnTo>
                  <a:lnTo>
                    <a:pt x="7171944" y="338328"/>
                  </a:lnTo>
                  <a:lnTo>
                    <a:pt x="7127414" y="327421"/>
                  </a:lnTo>
                  <a:lnTo>
                    <a:pt x="7090029" y="317373"/>
                  </a:lnTo>
                  <a:lnTo>
                    <a:pt x="7037832" y="298704"/>
                  </a:lnTo>
                  <a:lnTo>
                    <a:pt x="6991731" y="273558"/>
                  </a:lnTo>
                  <a:lnTo>
                    <a:pt x="6961632" y="243840"/>
                  </a:lnTo>
                  <a:lnTo>
                    <a:pt x="6942582" y="208026"/>
                  </a:lnTo>
                  <a:lnTo>
                    <a:pt x="6937248" y="167640"/>
                  </a:lnTo>
                  <a:lnTo>
                    <a:pt x="6939010" y="145303"/>
                  </a:lnTo>
                  <a:lnTo>
                    <a:pt x="6953964" y="102917"/>
                  </a:lnTo>
                  <a:lnTo>
                    <a:pt x="6983682" y="63341"/>
                  </a:lnTo>
                  <a:lnTo>
                    <a:pt x="7028164" y="33432"/>
                  </a:lnTo>
                  <a:lnTo>
                    <a:pt x="7086409" y="12858"/>
                  </a:lnTo>
                  <a:lnTo>
                    <a:pt x="7150417" y="1619"/>
                  </a:lnTo>
                  <a:lnTo>
                    <a:pt x="7184136" y="0"/>
                  </a:lnTo>
                  <a:close/>
                </a:path>
                <a:path w="7717790" h="628014">
                  <a:moveTo>
                    <a:pt x="4663440" y="0"/>
                  </a:moveTo>
                  <a:lnTo>
                    <a:pt x="4702921" y="1666"/>
                  </a:lnTo>
                  <a:lnTo>
                    <a:pt x="4772739" y="14144"/>
                  </a:lnTo>
                  <a:lnTo>
                    <a:pt x="4831651" y="35194"/>
                  </a:lnTo>
                  <a:lnTo>
                    <a:pt x="4877371" y="65960"/>
                  </a:lnTo>
                  <a:lnTo>
                    <a:pt x="4909375" y="108299"/>
                  </a:lnTo>
                  <a:lnTo>
                    <a:pt x="4927663" y="156495"/>
                  </a:lnTo>
                  <a:lnTo>
                    <a:pt x="4931664" y="182880"/>
                  </a:lnTo>
                  <a:lnTo>
                    <a:pt x="4908804" y="183403"/>
                  </a:lnTo>
                  <a:lnTo>
                    <a:pt x="4885944" y="184785"/>
                  </a:lnTo>
                  <a:lnTo>
                    <a:pt x="4863083" y="186737"/>
                  </a:lnTo>
                  <a:lnTo>
                    <a:pt x="4840224" y="188976"/>
                  </a:lnTo>
                  <a:lnTo>
                    <a:pt x="4835175" y="161448"/>
                  </a:lnTo>
                  <a:lnTo>
                    <a:pt x="4810220" y="117824"/>
                  </a:lnTo>
                  <a:lnTo>
                    <a:pt x="4768548" y="88582"/>
                  </a:lnTo>
                  <a:lnTo>
                    <a:pt x="4707874" y="74866"/>
                  </a:lnTo>
                  <a:lnTo>
                    <a:pt x="4669535" y="73152"/>
                  </a:lnTo>
                  <a:lnTo>
                    <a:pt x="4629007" y="74818"/>
                  </a:lnTo>
                  <a:lnTo>
                    <a:pt x="4566237" y="87296"/>
                  </a:lnTo>
                  <a:lnTo>
                    <a:pt x="4526803" y="111823"/>
                  </a:lnTo>
                  <a:lnTo>
                    <a:pt x="4504944" y="161544"/>
                  </a:lnTo>
                  <a:lnTo>
                    <a:pt x="4506658" y="178260"/>
                  </a:lnTo>
                  <a:lnTo>
                    <a:pt x="4532376" y="216408"/>
                  </a:lnTo>
                  <a:lnTo>
                    <a:pt x="4582287" y="237744"/>
                  </a:lnTo>
                  <a:lnTo>
                    <a:pt x="4623673" y="248126"/>
                  </a:lnTo>
                  <a:lnTo>
                    <a:pt x="4675632" y="259080"/>
                  </a:lnTo>
                  <a:lnTo>
                    <a:pt x="4728209" y="269986"/>
                  </a:lnTo>
                  <a:lnTo>
                    <a:pt x="4771644" y="280035"/>
                  </a:lnTo>
                  <a:lnTo>
                    <a:pt x="4831080" y="298704"/>
                  </a:lnTo>
                  <a:lnTo>
                    <a:pt x="4885944" y="325755"/>
                  </a:lnTo>
                  <a:lnTo>
                    <a:pt x="4922520" y="359664"/>
                  </a:lnTo>
                  <a:lnTo>
                    <a:pt x="4945760" y="400050"/>
                  </a:lnTo>
                  <a:lnTo>
                    <a:pt x="4953000" y="445008"/>
                  </a:lnTo>
                  <a:lnTo>
                    <a:pt x="4950761" y="469582"/>
                  </a:lnTo>
                  <a:lnTo>
                    <a:pt x="4933711" y="515302"/>
                  </a:lnTo>
                  <a:lnTo>
                    <a:pt x="4901755" y="556355"/>
                  </a:lnTo>
                  <a:lnTo>
                    <a:pt x="4856035" y="590454"/>
                  </a:lnTo>
                  <a:lnTo>
                    <a:pt x="4795456" y="613743"/>
                  </a:lnTo>
                  <a:lnTo>
                    <a:pt x="4726876" y="626221"/>
                  </a:lnTo>
                  <a:lnTo>
                    <a:pt x="4690872" y="627888"/>
                  </a:lnTo>
                  <a:lnTo>
                    <a:pt x="4644628" y="626221"/>
                  </a:lnTo>
                  <a:lnTo>
                    <a:pt x="4602099" y="621411"/>
                  </a:lnTo>
                  <a:lnTo>
                    <a:pt x="4563570" y="613743"/>
                  </a:lnTo>
                  <a:lnTo>
                    <a:pt x="4498990" y="590359"/>
                  </a:lnTo>
                  <a:lnTo>
                    <a:pt x="4447460" y="553783"/>
                  </a:lnTo>
                  <a:lnTo>
                    <a:pt x="4409694" y="506396"/>
                  </a:lnTo>
                  <a:lnTo>
                    <a:pt x="4391406" y="452770"/>
                  </a:lnTo>
                  <a:lnTo>
                    <a:pt x="4389120" y="423672"/>
                  </a:lnTo>
                  <a:lnTo>
                    <a:pt x="4410217" y="421386"/>
                  </a:lnTo>
                  <a:lnTo>
                    <a:pt x="4432173" y="419100"/>
                  </a:lnTo>
                  <a:lnTo>
                    <a:pt x="4454699" y="416814"/>
                  </a:lnTo>
                  <a:lnTo>
                    <a:pt x="4477511" y="414528"/>
                  </a:lnTo>
                  <a:lnTo>
                    <a:pt x="4480940" y="436292"/>
                  </a:lnTo>
                  <a:lnTo>
                    <a:pt x="4486656" y="456057"/>
                  </a:lnTo>
                  <a:lnTo>
                    <a:pt x="4504944" y="490728"/>
                  </a:lnTo>
                  <a:lnTo>
                    <a:pt x="4534661" y="515874"/>
                  </a:lnTo>
                  <a:lnTo>
                    <a:pt x="4578096" y="536448"/>
                  </a:lnTo>
                  <a:lnTo>
                    <a:pt x="4628007" y="550164"/>
                  </a:lnTo>
                  <a:lnTo>
                    <a:pt x="4684776" y="554736"/>
                  </a:lnTo>
                  <a:lnTo>
                    <a:pt x="4711112" y="554116"/>
                  </a:lnTo>
                  <a:lnTo>
                    <a:pt x="4758070" y="548306"/>
                  </a:lnTo>
                  <a:lnTo>
                    <a:pt x="4798647" y="535066"/>
                  </a:lnTo>
                  <a:lnTo>
                    <a:pt x="4840224" y="502920"/>
                  </a:lnTo>
                  <a:lnTo>
                    <a:pt x="4860369" y="466058"/>
                  </a:lnTo>
                  <a:lnTo>
                    <a:pt x="4861559" y="451104"/>
                  </a:lnTo>
                  <a:lnTo>
                    <a:pt x="4860417" y="437911"/>
                  </a:lnTo>
                  <a:lnTo>
                    <a:pt x="4843272" y="402336"/>
                  </a:lnTo>
                  <a:lnTo>
                    <a:pt x="4800409" y="374475"/>
                  </a:lnTo>
                  <a:lnTo>
                    <a:pt x="4760976" y="360616"/>
                  </a:lnTo>
                  <a:lnTo>
                    <a:pt x="4696968" y="346900"/>
                  </a:lnTo>
                  <a:lnTo>
                    <a:pt x="4651248" y="338328"/>
                  </a:lnTo>
                  <a:lnTo>
                    <a:pt x="4606718" y="327421"/>
                  </a:lnTo>
                  <a:lnTo>
                    <a:pt x="4569333" y="317373"/>
                  </a:lnTo>
                  <a:lnTo>
                    <a:pt x="4517135" y="298704"/>
                  </a:lnTo>
                  <a:lnTo>
                    <a:pt x="4471034" y="273558"/>
                  </a:lnTo>
                  <a:lnTo>
                    <a:pt x="4440935" y="243840"/>
                  </a:lnTo>
                  <a:lnTo>
                    <a:pt x="4421886" y="208026"/>
                  </a:lnTo>
                  <a:lnTo>
                    <a:pt x="4416552" y="167640"/>
                  </a:lnTo>
                  <a:lnTo>
                    <a:pt x="4418314" y="145303"/>
                  </a:lnTo>
                  <a:lnTo>
                    <a:pt x="4433268" y="102917"/>
                  </a:lnTo>
                  <a:lnTo>
                    <a:pt x="4462986" y="63341"/>
                  </a:lnTo>
                  <a:lnTo>
                    <a:pt x="4507468" y="33432"/>
                  </a:lnTo>
                  <a:lnTo>
                    <a:pt x="4565713" y="12858"/>
                  </a:lnTo>
                  <a:lnTo>
                    <a:pt x="4629721" y="1619"/>
                  </a:lnTo>
                  <a:lnTo>
                    <a:pt x="4663440" y="0"/>
                  </a:lnTo>
                  <a:close/>
                </a:path>
                <a:path w="7717790" h="628014">
                  <a:moveTo>
                    <a:pt x="1045463" y="0"/>
                  </a:moveTo>
                  <a:lnTo>
                    <a:pt x="1096279" y="3333"/>
                  </a:lnTo>
                  <a:lnTo>
                    <a:pt x="1143381" y="12954"/>
                  </a:lnTo>
                  <a:lnTo>
                    <a:pt x="1186481" y="28289"/>
                  </a:lnTo>
                  <a:lnTo>
                    <a:pt x="1225295" y="48768"/>
                  </a:lnTo>
                  <a:lnTo>
                    <a:pt x="1257300" y="73914"/>
                  </a:lnTo>
                  <a:lnTo>
                    <a:pt x="1284732" y="103632"/>
                  </a:lnTo>
                  <a:lnTo>
                    <a:pt x="1307592" y="137922"/>
                  </a:lnTo>
                  <a:lnTo>
                    <a:pt x="1325880" y="176784"/>
                  </a:lnTo>
                  <a:lnTo>
                    <a:pt x="1302972" y="181356"/>
                  </a:lnTo>
                  <a:lnTo>
                    <a:pt x="1279778" y="185928"/>
                  </a:lnTo>
                  <a:lnTo>
                    <a:pt x="1256014" y="190500"/>
                  </a:lnTo>
                  <a:lnTo>
                    <a:pt x="1231392" y="195072"/>
                  </a:lnTo>
                  <a:lnTo>
                    <a:pt x="1218295" y="164877"/>
                  </a:lnTo>
                  <a:lnTo>
                    <a:pt x="1202055" y="138684"/>
                  </a:lnTo>
                  <a:lnTo>
                    <a:pt x="1161288" y="100584"/>
                  </a:lnTo>
                  <a:lnTo>
                    <a:pt x="1108709" y="77343"/>
                  </a:lnTo>
                  <a:lnTo>
                    <a:pt x="1042416" y="70104"/>
                  </a:lnTo>
                  <a:lnTo>
                    <a:pt x="1002982" y="72342"/>
                  </a:lnTo>
                  <a:lnTo>
                    <a:pt x="934402" y="89392"/>
                  </a:lnTo>
                  <a:lnTo>
                    <a:pt x="880062" y="121300"/>
                  </a:lnTo>
                  <a:lnTo>
                    <a:pt x="842248" y="165782"/>
                  </a:lnTo>
                  <a:lnTo>
                    <a:pt x="819292" y="221265"/>
                  </a:lnTo>
                  <a:lnTo>
                    <a:pt x="808910" y="278606"/>
                  </a:lnTo>
                  <a:lnTo>
                    <a:pt x="807719" y="307848"/>
                  </a:lnTo>
                  <a:lnTo>
                    <a:pt x="809434" y="345567"/>
                  </a:lnTo>
                  <a:lnTo>
                    <a:pt x="823150" y="414147"/>
                  </a:lnTo>
                  <a:lnTo>
                    <a:pt x="848820" y="471201"/>
                  </a:lnTo>
                  <a:lnTo>
                    <a:pt x="888730" y="514445"/>
                  </a:lnTo>
                  <a:lnTo>
                    <a:pt x="944165" y="542353"/>
                  </a:lnTo>
                  <a:lnTo>
                    <a:pt x="1004839" y="556069"/>
                  </a:lnTo>
                  <a:lnTo>
                    <a:pt x="1036319" y="557784"/>
                  </a:lnTo>
                  <a:lnTo>
                    <a:pt x="1073991" y="555450"/>
                  </a:lnTo>
                  <a:lnTo>
                    <a:pt x="1141333" y="535924"/>
                  </a:lnTo>
                  <a:lnTo>
                    <a:pt x="1195577" y="497109"/>
                  </a:lnTo>
                  <a:lnTo>
                    <a:pt x="1232153" y="440150"/>
                  </a:lnTo>
                  <a:lnTo>
                    <a:pt x="1243583" y="405384"/>
                  </a:lnTo>
                  <a:lnTo>
                    <a:pt x="1266491" y="409956"/>
                  </a:lnTo>
                  <a:lnTo>
                    <a:pt x="1289685" y="414528"/>
                  </a:lnTo>
                  <a:lnTo>
                    <a:pt x="1313449" y="419100"/>
                  </a:lnTo>
                  <a:lnTo>
                    <a:pt x="1338071" y="423672"/>
                  </a:lnTo>
                  <a:lnTo>
                    <a:pt x="1319688" y="470630"/>
                  </a:lnTo>
                  <a:lnTo>
                    <a:pt x="1296162" y="511302"/>
                  </a:lnTo>
                  <a:lnTo>
                    <a:pt x="1266920" y="546258"/>
                  </a:lnTo>
                  <a:lnTo>
                    <a:pt x="1231392" y="576072"/>
                  </a:lnTo>
                  <a:lnTo>
                    <a:pt x="1190720" y="598312"/>
                  </a:lnTo>
                  <a:lnTo>
                    <a:pt x="1146048" y="614553"/>
                  </a:lnTo>
                  <a:lnTo>
                    <a:pt x="1096803" y="624506"/>
                  </a:lnTo>
                  <a:lnTo>
                    <a:pt x="1042416" y="627888"/>
                  </a:lnTo>
                  <a:lnTo>
                    <a:pt x="988075" y="625125"/>
                  </a:lnTo>
                  <a:lnTo>
                    <a:pt x="939165" y="617220"/>
                  </a:lnTo>
                  <a:lnTo>
                    <a:pt x="895397" y="604742"/>
                  </a:lnTo>
                  <a:lnTo>
                    <a:pt x="856488" y="588264"/>
                  </a:lnTo>
                  <a:lnTo>
                    <a:pt x="823912" y="565451"/>
                  </a:lnTo>
                  <a:lnTo>
                    <a:pt x="794766" y="538353"/>
                  </a:lnTo>
                  <a:lnTo>
                    <a:pt x="769048" y="507253"/>
                  </a:lnTo>
                  <a:lnTo>
                    <a:pt x="746760" y="472440"/>
                  </a:lnTo>
                  <a:lnTo>
                    <a:pt x="730757" y="433482"/>
                  </a:lnTo>
                  <a:lnTo>
                    <a:pt x="719327" y="393954"/>
                  </a:lnTo>
                  <a:lnTo>
                    <a:pt x="712469" y="353282"/>
                  </a:lnTo>
                  <a:lnTo>
                    <a:pt x="710183" y="310896"/>
                  </a:lnTo>
                  <a:lnTo>
                    <a:pt x="712993" y="264604"/>
                  </a:lnTo>
                  <a:lnTo>
                    <a:pt x="721232" y="221742"/>
                  </a:lnTo>
                  <a:lnTo>
                    <a:pt x="734615" y="182308"/>
                  </a:lnTo>
                  <a:lnTo>
                    <a:pt x="752856" y="146304"/>
                  </a:lnTo>
                  <a:lnTo>
                    <a:pt x="775763" y="112014"/>
                  </a:lnTo>
                  <a:lnTo>
                    <a:pt x="803529" y="82296"/>
                  </a:lnTo>
                  <a:lnTo>
                    <a:pt x="836437" y="57150"/>
                  </a:lnTo>
                  <a:lnTo>
                    <a:pt x="874776" y="36576"/>
                  </a:lnTo>
                  <a:lnTo>
                    <a:pt x="914304" y="20574"/>
                  </a:lnTo>
                  <a:lnTo>
                    <a:pt x="955548" y="9144"/>
                  </a:lnTo>
                  <a:lnTo>
                    <a:pt x="999077" y="2286"/>
                  </a:lnTo>
                  <a:lnTo>
                    <a:pt x="1045463" y="0"/>
                  </a:lnTo>
                  <a:close/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2" y="418083"/>
              <a:ext cx="1981200" cy="6522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951468" y="6718753"/>
            <a:ext cx="2025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400" spc="-5" dirty="0">
                <a:solidFill>
                  <a:srgbClr val="0053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9340" y="380576"/>
            <a:ext cx="9144000" cy="6858000"/>
            <a:chOff x="774191" y="347979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47979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CF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05456" y="1530604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30">
                  <a:moveTo>
                    <a:pt x="194462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3" y="569976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9359" y="1524507"/>
              <a:ext cx="1957070" cy="585470"/>
            </a:xfrm>
            <a:custGeom>
              <a:avLst/>
              <a:gdLst/>
              <a:ahLst/>
              <a:cxnLst/>
              <a:rect l="l" t="t" r="r" b="b"/>
              <a:pathLst>
                <a:path w="1957070" h="585469">
                  <a:moveTo>
                    <a:pt x="1956815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956815" y="585215"/>
                  </a:lnTo>
                  <a:lnTo>
                    <a:pt x="1956815" y="576071"/>
                  </a:lnTo>
                  <a:lnTo>
                    <a:pt x="12191" y="576071"/>
                  </a:lnTo>
                  <a:lnTo>
                    <a:pt x="6095" y="569976"/>
                  </a:lnTo>
                  <a:lnTo>
                    <a:pt x="12191" y="569976"/>
                  </a:lnTo>
                  <a:lnTo>
                    <a:pt x="12191" y="15239"/>
                  </a:lnTo>
                  <a:lnTo>
                    <a:pt x="6095" y="15239"/>
                  </a:lnTo>
                  <a:lnTo>
                    <a:pt x="12191" y="6095"/>
                  </a:lnTo>
                  <a:lnTo>
                    <a:pt x="1956815" y="6095"/>
                  </a:lnTo>
                  <a:lnTo>
                    <a:pt x="1956815" y="0"/>
                  </a:lnTo>
                  <a:close/>
                </a:path>
                <a:path w="1957070" h="585469">
                  <a:moveTo>
                    <a:pt x="12191" y="569976"/>
                  </a:moveTo>
                  <a:lnTo>
                    <a:pt x="6095" y="569976"/>
                  </a:lnTo>
                  <a:lnTo>
                    <a:pt x="12191" y="576071"/>
                  </a:lnTo>
                  <a:lnTo>
                    <a:pt x="12191" y="569976"/>
                  </a:lnTo>
                  <a:close/>
                </a:path>
                <a:path w="1957070" h="585469">
                  <a:moveTo>
                    <a:pt x="1944624" y="569976"/>
                  </a:moveTo>
                  <a:lnTo>
                    <a:pt x="12191" y="569976"/>
                  </a:lnTo>
                  <a:lnTo>
                    <a:pt x="12191" y="576071"/>
                  </a:lnTo>
                  <a:lnTo>
                    <a:pt x="1944624" y="576071"/>
                  </a:lnTo>
                  <a:lnTo>
                    <a:pt x="1944624" y="569976"/>
                  </a:lnTo>
                  <a:close/>
                </a:path>
                <a:path w="1957070" h="585469">
                  <a:moveTo>
                    <a:pt x="1944624" y="6095"/>
                  </a:moveTo>
                  <a:lnTo>
                    <a:pt x="1944624" y="576071"/>
                  </a:lnTo>
                  <a:lnTo>
                    <a:pt x="1950719" y="569976"/>
                  </a:lnTo>
                  <a:lnTo>
                    <a:pt x="1956815" y="569976"/>
                  </a:lnTo>
                  <a:lnTo>
                    <a:pt x="1956815" y="15239"/>
                  </a:lnTo>
                  <a:lnTo>
                    <a:pt x="1950719" y="15239"/>
                  </a:lnTo>
                  <a:lnTo>
                    <a:pt x="1944624" y="6095"/>
                  </a:lnTo>
                  <a:close/>
                </a:path>
                <a:path w="1957070" h="585469">
                  <a:moveTo>
                    <a:pt x="1956815" y="569976"/>
                  </a:moveTo>
                  <a:lnTo>
                    <a:pt x="1950719" y="569976"/>
                  </a:lnTo>
                  <a:lnTo>
                    <a:pt x="1944624" y="576071"/>
                  </a:lnTo>
                  <a:lnTo>
                    <a:pt x="1956815" y="576071"/>
                  </a:lnTo>
                  <a:lnTo>
                    <a:pt x="1956815" y="569976"/>
                  </a:lnTo>
                  <a:close/>
                </a:path>
                <a:path w="1957070" h="585469">
                  <a:moveTo>
                    <a:pt x="12191" y="6095"/>
                  </a:moveTo>
                  <a:lnTo>
                    <a:pt x="6095" y="15239"/>
                  </a:lnTo>
                  <a:lnTo>
                    <a:pt x="12191" y="15239"/>
                  </a:lnTo>
                  <a:lnTo>
                    <a:pt x="12191" y="6095"/>
                  </a:lnTo>
                  <a:close/>
                </a:path>
                <a:path w="1957070" h="585469">
                  <a:moveTo>
                    <a:pt x="1944624" y="6095"/>
                  </a:moveTo>
                  <a:lnTo>
                    <a:pt x="12191" y="6095"/>
                  </a:lnTo>
                  <a:lnTo>
                    <a:pt x="12191" y="15239"/>
                  </a:lnTo>
                  <a:lnTo>
                    <a:pt x="1944624" y="15239"/>
                  </a:lnTo>
                  <a:lnTo>
                    <a:pt x="1944624" y="6095"/>
                  </a:lnTo>
                  <a:close/>
                </a:path>
                <a:path w="1957070" h="585469">
                  <a:moveTo>
                    <a:pt x="1956815" y="6095"/>
                  </a:moveTo>
                  <a:lnTo>
                    <a:pt x="1944624" y="6095"/>
                  </a:lnTo>
                  <a:lnTo>
                    <a:pt x="1950719" y="15239"/>
                  </a:lnTo>
                  <a:lnTo>
                    <a:pt x="1956815" y="15239"/>
                  </a:lnTo>
                  <a:lnTo>
                    <a:pt x="195681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05455" y="1530603"/>
            <a:ext cx="1945005" cy="5702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Unnormalised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(UDF)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7167" y="2347467"/>
            <a:ext cx="1957070" cy="582295"/>
            <a:chOff x="2487167" y="2347467"/>
            <a:chExt cx="1957070" cy="582295"/>
          </a:xfrm>
        </p:grpSpPr>
        <p:sp>
          <p:nvSpPr>
            <p:cNvPr id="8" name="object 8"/>
            <p:cNvSpPr/>
            <p:nvPr/>
          </p:nvSpPr>
          <p:spPr>
            <a:xfrm>
              <a:off x="2493263" y="2353563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30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7167" y="2347467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4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4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4">
                  <a:moveTo>
                    <a:pt x="1944623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3" y="576072"/>
                  </a:lnTo>
                  <a:lnTo>
                    <a:pt x="1944623" y="569976"/>
                  </a:lnTo>
                  <a:close/>
                </a:path>
                <a:path w="1957070" h="582294">
                  <a:moveTo>
                    <a:pt x="1944623" y="6096"/>
                  </a:moveTo>
                  <a:lnTo>
                    <a:pt x="1944623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2"/>
                  </a:lnTo>
                  <a:lnTo>
                    <a:pt x="1950720" y="12192"/>
                  </a:lnTo>
                  <a:lnTo>
                    <a:pt x="1944623" y="6096"/>
                  </a:lnTo>
                  <a:close/>
                </a:path>
                <a:path w="1957070" h="582294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3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4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4">
                  <a:moveTo>
                    <a:pt x="1944623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3" y="12192"/>
                  </a:lnTo>
                  <a:lnTo>
                    <a:pt x="1944623" y="6096"/>
                  </a:lnTo>
                  <a:close/>
                </a:path>
                <a:path w="1957070" h="582294">
                  <a:moveTo>
                    <a:pt x="1956816" y="6096"/>
                  </a:moveTo>
                  <a:lnTo>
                    <a:pt x="1944623" y="6096"/>
                  </a:lnTo>
                  <a:lnTo>
                    <a:pt x="1950720" y="12192"/>
                  </a:lnTo>
                  <a:lnTo>
                    <a:pt x="1956816" y="12192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264" y="2353564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(1NF)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77184" y="1838451"/>
            <a:ext cx="5666740" cy="676910"/>
            <a:chOff x="3377184" y="1838451"/>
            <a:chExt cx="5666740" cy="676910"/>
          </a:xfrm>
        </p:grpSpPr>
        <p:sp>
          <p:nvSpPr>
            <p:cNvPr id="12" name="object 12"/>
            <p:cNvSpPr/>
            <p:nvPr/>
          </p:nvSpPr>
          <p:spPr>
            <a:xfrm>
              <a:off x="3377184" y="2103627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39" y="195072"/>
                  </a:moveTo>
                  <a:lnTo>
                    <a:pt x="0" y="195072"/>
                  </a:lnTo>
                  <a:lnTo>
                    <a:pt x="24383" y="246887"/>
                  </a:lnTo>
                  <a:lnTo>
                    <a:pt x="43030" y="207263"/>
                  </a:lnTo>
                  <a:lnTo>
                    <a:pt x="15239" y="207263"/>
                  </a:lnTo>
                  <a:lnTo>
                    <a:pt x="15239" y="195072"/>
                  </a:lnTo>
                  <a:close/>
                </a:path>
                <a:path w="48895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3527" y="207263"/>
                  </a:lnTo>
                  <a:lnTo>
                    <a:pt x="33527" y="0"/>
                  </a:lnTo>
                  <a:close/>
                </a:path>
                <a:path w="48895" h="247014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07263"/>
                  </a:lnTo>
                  <a:lnTo>
                    <a:pt x="43030" y="207263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4752" y="1847595"/>
              <a:ext cx="3782695" cy="661670"/>
            </a:xfrm>
            <a:custGeom>
              <a:avLst/>
              <a:gdLst/>
              <a:ahLst/>
              <a:cxnLst/>
              <a:rect l="l" t="t" r="r" b="b"/>
              <a:pathLst>
                <a:path w="3782695" h="661669">
                  <a:moveTo>
                    <a:pt x="1889759" y="0"/>
                  </a:moveTo>
                  <a:lnTo>
                    <a:pt x="1813843" y="259"/>
                  </a:lnTo>
                  <a:lnTo>
                    <a:pt x="1738679" y="1031"/>
                  </a:lnTo>
                  <a:lnTo>
                    <a:pt x="1664325" y="2306"/>
                  </a:lnTo>
                  <a:lnTo>
                    <a:pt x="1590838" y="4075"/>
                  </a:lnTo>
                  <a:lnTo>
                    <a:pt x="1518274" y="6328"/>
                  </a:lnTo>
                  <a:lnTo>
                    <a:pt x="1446691" y="9055"/>
                  </a:lnTo>
                  <a:lnTo>
                    <a:pt x="1376144" y="12247"/>
                  </a:lnTo>
                  <a:lnTo>
                    <a:pt x="1306691" y="15895"/>
                  </a:lnTo>
                  <a:lnTo>
                    <a:pt x="1238389" y="19988"/>
                  </a:lnTo>
                  <a:lnTo>
                    <a:pt x="1171294" y="24518"/>
                  </a:lnTo>
                  <a:lnTo>
                    <a:pt x="1105463" y="29474"/>
                  </a:lnTo>
                  <a:lnTo>
                    <a:pt x="1040953" y="34847"/>
                  </a:lnTo>
                  <a:lnTo>
                    <a:pt x="977821" y="40628"/>
                  </a:lnTo>
                  <a:lnTo>
                    <a:pt x="916123" y="46807"/>
                  </a:lnTo>
                  <a:lnTo>
                    <a:pt x="855916" y="53374"/>
                  </a:lnTo>
                  <a:lnTo>
                    <a:pt x="797258" y="60320"/>
                  </a:lnTo>
                  <a:lnTo>
                    <a:pt x="740204" y="67636"/>
                  </a:lnTo>
                  <a:lnTo>
                    <a:pt x="684812" y="75311"/>
                  </a:lnTo>
                  <a:lnTo>
                    <a:pt x="631138" y="83337"/>
                  </a:lnTo>
                  <a:lnTo>
                    <a:pt x="579239" y="91704"/>
                  </a:lnTo>
                  <a:lnTo>
                    <a:pt x="529173" y="100401"/>
                  </a:lnTo>
                  <a:lnTo>
                    <a:pt x="480995" y="109420"/>
                  </a:lnTo>
                  <a:lnTo>
                    <a:pt x="434763" y="118751"/>
                  </a:lnTo>
                  <a:lnTo>
                    <a:pt x="390532" y="128385"/>
                  </a:lnTo>
                  <a:lnTo>
                    <a:pt x="348362" y="138312"/>
                  </a:lnTo>
                  <a:lnTo>
                    <a:pt x="308307" y="148522"/>
                  </a:lnTo>
                  <a:lnTo>
                    <a:pt x="270424" y="159006"/>
                  </a:lnTo>
                  <a:lnTo>
                    <a:pt x="201404" y="180757"/>
                  </a:lnTo>
                  <a:lnTo>
                    <a:pt x="141757" y="203488"/>
                  </a:lnTo>
                  <a:lnTo>
                    <a:pt x="91936" y="227125"/>
                  </a:lnTo>
                  <a:lnTo>
                    <a:pt x="52395" y="251589"/>
                  </a:lnTo>
                  <a:lnTo>
                    <a:pt x="23589" y="276804"/>
                  </a:lnTo>
                  <a:lnTo>
                    <a:pt x="1502" y="315869"/>
                  </a:lnTo>
                  <a:lnTo>
                    <a:pt x="0" y="329183"/>
                  </a:lnTo>
                  <a:lnTo>
                    <a:pt x="1502" y="342716"/>
                  </a:lnTo>
                  <a:lnTo>
                    <a:pt x="23589" y="382371"/>
                  </a:lnTo>
                  <a:lnTo>
                    <a:pt x="52395" y="407930"/>
                  </a:lnTo>
                  <a:lnTo>
                    <a:pt x="91936" y="432701"/>
                  </a:lnTo>
                  <a:lnTo>
                    <a:pt x="141757" y="456609"/>
                  </a:lnTo>
                  <a:lnTo>
                    <a:pt x="201404" y="479580"/>
                  </a:lnTo>
                  <a:lnTo>
                    <a:pt x="270424" y="501539"/>
                  </a:lnTo>
                  <a:lnTo>
                    <a:pt x="308307" y="512116"/>
                  </a:lnTo>
                  <a:lnTo>
                    <a:pt x="348362" y="522412"/>
                  </a:lnTo>
                  <a:lnTo>
                    <a:pt x="390532" y="532419"/>
                  </a:lnTo>
                  <a:lnTo>
                    <a:pt x="434763" y="542125"/>
                  </a:lnTo>
                  <a:lnTo>
                    <a:pt x="480995" y="551524"/>
                  </a:lnTo>
                  <a:lnTo>
                    <a:pt x="529173" y="560604"/>
                  </a:lnTo>
                  <a:lnTo>
                    <a:pt x="579239" y="569358"/>
                  </a:lnTo>
                  <a:lnTo>
                    <a:pt x="631138" y="577775"/>
                  </a:lnTo>
                  <a:lnTo>
                    <a:pt x="684812" y="585846"/>
                  </a:lnTo>
                  <a:lnTo>
                    <a:pt x="740204" y="593562"/>
                  </a:lnTo>
                  <a:lnTo>
                    <a:pt x="797258" y="600913"/>
                  </a:lnTo>
                  <a:lnTo>
                    <a:pt x="855916" y="607892"/>
                  </a:lnTo>
                  <a:lnTo>
                    <a:pt x="916123" y="614487"/>
                  </a:lnTo>
                  <a:lnTo>
                    <a:pt x="977821" y="620690"/>
                  </a:lnTo>
                  <a:lnTo>
                    <a:pt x="1040953" y="626492"/>
                  </a:lnTo>
                  <a:lnTo>
                    <a:pt x="1105463" y="631882"/>
                  </a:lnTo>
                  <a:lnTo>
                    <a:pt x="1171294" y="636853"/>
                  </a:lnTo>
                  <a:lnTo>
                    <a:pt x="1238389" y="641395"/>
                  </a:lnTo>
                  <a:lnTo>
                    <a:pt x="1306691" y="645497"/>
                  </a:lnTo>
                  <a:lnTo>
                    <a:pt x="1376144" y="649152"/>
                  </a:lnTo>
                  <a:lnTo>
                    <a:pt x="1446691" y="652350"/>
                  </a:lnTo>
                  <a:lnTo>
                    <a:pt x="1518274" y="655081"/>
                  </a:lnTo>
                  <a:lnTo>
                    <a:pt x="1590838" y="657337"/>
                  </a:lnTo>
                  <a:lnTo>
                    <a:pt x="1664325" y="659107"/>
                  </a:lnTo>
                  <a:lnTo>
                    <a:pt x="1738679" y="660383"/>
                  </a:lnTo>
                  <a:lnTo>
                    <a:pt x="1813843" y="661156"/>
                  </a:lnTo>
                  <a:lnTo>
                    <a:pt x="1889759" y="661415"/>
                  </a:lnTo>
                  <a:lnTo>
                    <a:pt x="1965894" y="661156"/>
                  </a:lnTo>
                  <a:lnTo>
                    <a:pt x="2041265" y="660383"/>
                  </a:lnTo>
                  <a:lnTo>
                    <a:pt x="2115815" y="659107"/>
                  </a:lnTo>
                  <a:lnTo>
                    <a:pt x="2189489" y="657337"/>
                  </a:lnTo>
                  <a:lnTo>
                    <a:pt x="2262229" y="655081"/>
                  </a:lnTo>
                  <a:lnTo>
                    <a:pt x="2333980" y="652350"/>
                  </a:lnTo>
                  <a:lnTo>
                    <a:pt x="2404685" y="649152"/>
                  </a:lnTo>
                  <a:lnTo>
                    <a:pt x="2474287" y="645497"/>
                  </a:lnTo>
                  <a:lnTo>
                    <a:pt x="2542729" y="641395"/>
                  </a:lnTo>
                  <a:lnTo>
                    <a:pt x="2609956" y="636853"/>
                  </a:lnTo>
                  <a:lnTo>
                    <a:pt x="2675910" y="631882"/>
                  </a:lnTo>
                  <a:lnTo>
                    <a:pt x="2740536" y="626492"/>
                  </a:lnTo>
                  <a:lnTo>
                    <a:pt x="2803776" y="620690"/>
                  </a:lnTo>
                  <a:lnTo>
                    <a:pt x="2865574" y="614487"/>
                  </a:lnTo>
                  <a:lnTo>
                    <a:pt x="2925874" y="607892"/>
                  </a:lnTo>
                  <a:lnTo>
                    <a:pt x="2984618" y="600913"/>
                  </a:lnTo>
                  <a:lnTo>
                    <a:pt x="3041752" y="593562"/>
                  </a:lnTo>
                  <a:lnTo>
                    <a:pt x="3097217" y="585846"/>
                  </a:lnTo>
                  <a:lnTo>
                    <a:pt x="3150958" y="577775"/>
                  </a:lnTo>
                  <a:lnTo>
                    <a:pt x="3202918" y="569358"/>
                  </a:lnTo>
                  <a:lnTo>
                    <a:pt x="3253040" y="560604"/>
                  </a:lnTo>
                  <a:lnTo>
                    <a:pt x="3301269" y="551524"/>
                  </a:lnTo>
                  <a:lnTo>
                    <a:pt x="3347547" y="542125"/>
                  </a:lnTo>
                  <a:lnTo>
                    <a:pt x="3391817" y="532419"/>
                  </a:lnTo>
                  <a:lnTo>
                    <a:pt x="3434024" y="522412"/>
                  </a:lnTo>
                  <a:lnTo>
                    <a:pt x="3474111" y="512116"/>
                  </a:lnTo>
                  <a:lnTo>
                    <a:pt x="3512022" y="501539"/>
                  </a:lnTo>
                  <a:lnTo>
                    <a:pt x="3581086" y="479580"/>
                  </a:lnTo>
                  <a:lnTo>
                    <a:pt x="3640766" y="456609"/>
                  </a:lnTo>
                  <a:lnTo>
                    <a:pt x="3690609" y="432701"/>
                  </a:lnTo>
                  <a:lnTo>
                    <a:pt x="3730162" y="407930"/>
                  </a:lnTo>
                  <a:lnTo>
                    <a:pt x="3758975" y="382371"/>
                  </a:lnTo>
                  <a:lnTo>
                    <a:pt x="3781065" y="342716"/>
                  </a:lnTo>
                  <a:lnTo>
                    <a:pt x="3782568" y="329183"/>
                  </a:lnTo>
                  <a:lnTo>
                    <a:pt x="3781065" y="315869"/>
                  </a:lnTo>
                  <a:lnTo>
                    <a:pt x="3758975" y="276804"/>
                  </a:lnTo>
                  <a:lnTo>
                    <a:pt x="3730162" y="251589"/>
                  </a:lnTo>
                  <a:lnTo>
                    <a:pt x="3690609" y="227125"/>
                  </a:lnTo>
                  <a:lnTo>
                    <a:pt x="3640766" y="203488"/>
                  </a:lnTo>
                  <a:lnTo>
                    <a:pt x="3581086" y="180757"/>
                  </a:lnTo>
                  <a:lnTo>
                    <a:pt x="3512022" y="159006"/>
                  </a:lnTo>
                  <a:lnTo>
                    <a:pt x="3474111" y="148522"/>
                  </a:lnTo>
                  <a:lnTo>
                    <a:pt x="3434024" y="138312"/>
                  </a:lnTo>
                  <a:lnTo>
                    <a:pt x="3391817" y="128385"/>
                  </a:lnTo>
                  <a:lnTo>
                    <a:pt x="3347547" y="118751"/>
                  </a:lnTo>
                  <a:lnTo>
                    <a:pt x="3301269" y="109420"/>
                  </a:lnTo>
                  <a:lnTo>
                    <a:pt x="3253040" y="100401"/>
                  </a:lnTo>
                  <a:lnTo>
                    <a:pt x="3202918" y="91704"/>
                  </a:lnTo>
                  <a:lnTo>
                    <a:pt x="3150958" y="83337"/>
                  </a:lnTo>
                  <a:lnTo>
                    <a:pt x="3097217" y="75311"/>
                  </a:lnTo>
                  <a:lnTo>
                    <a:pt x="3041752" y="67636"/>
                  </a:lnTo>
                  <a:lnTo>
                    <a:pt x="2984618" y="60320"/>
                  </a:lnTo>
                  <a:lnTo>
                    <a:pt x="2925874" y="53374"/>
                  </a:lnTo>
                  <a:lnTo>
                    <a:pt x="2865574" y="46807"/>
                  </a:lnTo>
                  <a:lnTo>
                    <a:pt x="2803776" y="40628"/>
                  </a:lnTo>
                  <a:lnTo>
                    <a:pt x="2740536" y="34847"/>
                  </a:lnTo>
                  <a:lnTo>
                    <a:pt x="2675910" y="29474"/>
                  </a:lnTo>
                  <a:lnTo>
                    <a:pt x="2609956" y="24518"/>
                  </a:lnTo>
                  <a:lnTo>
                    <a:pt x="2542729" y="19988"/>
                  </a:lnTo>
                  <a:lnTo>
                    <a:pt x="2474287" y="15895"/>
                  </a:lnTo>
                  <a:lnTo>
                    <a:pt x="2404685" y="12247"/>
                  </a:lnTo>
                  <a:lnTo>
                    <a:pt x="2333980" y="9055"/>
                  </a:lnTo>
                  <a:lnTo>
                    <a:pt x="2262229" y="6328"/>
                  </a:lnTo>
                  <a:lnTo>
                    <a:pt x="2189489" y="4075"/>
                  </a:lnTo>
                  <a:lnTo>
                    <a:pt x="2115815" y="2306"/>
                  </a:lnTo>
                  <a:lnTo>
                    <a:pt x="2041265" y="1031"/>
                  </a:lnTo>
                  <a:lnTo>
                    <a:pt x="1965894" y="259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8656" y="1838451"/>
              <a:ext cx="3794760" cy="676910"/>
            </a:xfrm>
            <a:custGeom>
              <a:avLst/>
              <a:gdLst/>
              <a:ahLst/>
              <a:cxnLst/>
              <a:rect l="l" t="t" r="r" b="b"/>
              <a:pathLst>
                <a:path w="3794759" h="676910">
                  <a:moveTo>
                    <a:pt x="2090927" y="3048"/>
                  </a:moveTo>
                  <a:lnTo>
                    <a:pt x="1703832" y="3048"/>
                  </a:lnTo>
                  <a:lnTo>
                    <a:pt x="1335024" y="15239"/>
                  </a:lnTo>
                  <a:lnTo>
                    <a:pt x="1075944" y="33527"/>
                  </a:lnTo>
                  <a:lnTo>
                    <a:pt x="993648" y="42672"/>
                  </a:lnTo>
                  <a:lnTo>
                    <a:pt x="914400" y="48768"/>
                  </a:lnTo>
                  <a:lnTo>
                    <a:pt x="691896" y="76200"/>
                  </a:lnTo>
                  <a:lnTo>
                    <a:pt x="624840" y="88392"/>
                  </a:lnTo>
                  <a:lnTo>
                    <a:pt x="557784" y="97536"/>
                  </a:lnTo>
                  <a:lnTo>
                    <a:pt x="435864" y="121920"/>
                  </a:lnTo>
                  <a:lnTo>
                    <a:pt x="381000" y="134112"/>
                  </a:lnTo>
                  <a:lnTo>
                    <a:pt x="326136" y="149351"/>
                  </a:lnTo>
                  <a:lnTo>
                    <a:pt x="277368" y="161544"/>
                  </a:lnTo>
                  <a:lnTo>
                    <a:pt x="231648" y="176784"/>
                  </a:lnTo>
                  <a:lnTo>
                    <a:pt x="188976" y="188975"/>
                  </a:lnTo>
                  <a:lnTo>
                    <a:pt x="115824" y="219456"/>
                  </a:lnTo>
                  <a:lnTo>
                    <a:pt x="60960" y="252984"/>
                  </a:lnTo>
                  <a:lnTo>
                    <a:pt x="15240" y="292608"/>
                  </a:lnTo>
                  <a:lnTo>
                    <a:pt x="0" y="329184"/>
                  </a:lnTo>
                  <a:lnTo>
                    <a:pt x="0" y="350520"/>
                  </a:lnTo>
                  <a:lnTo>
                    <a:pt x="15240" y="387096"/>
                  </a:lnTo>
                  <a:lnTo>
                    <a:pt x="60960" y="426720"/>
                  </a:lnTo>
                  <a:lnTo>
                    <a:pt x="118872" y="460248"/>
                  </a:lnTo>
                  <a:lnTo>
                    <a:pt x="188976" y="490727"/>
                  </a:lnTo>
                  <a:lnTo>
                    <a:pt x="231648" y="502920"/>
                  </a:lnTo>
                  <a:lnTo>
                    <a:pt x="277368" y="518160"/>
                  </a:lnTo>
                  <a:lnTo>
                    <a:pt x="326136" y="530351"/>
                  </a:lnTo>
                  <a:lnTo>
                    <a:pt x="381000" y="545592"/>
                  </a:lnTo>
                  <a:lnTo>
                    <a:pt x="435864" y="557784"/>
                  </a:lnTo>
                  <a:lnTo>
                    <a:pt x="557784" y="582168"/>
                  </a:lnTo>
                  <a:lnTo>
                    <a:pt x="624840" y="591312"/>
                  </a:lnTo>
                  <a:lnTo>
                    <a:pt x="691896" y="603503"/>
                  </a:lnTo>
                  <a:lnTo>
                    <a:pt x="914400" y="630936"/>
                  </a:lnTo>
                  <a:lnTo>
                    <a:pt x="993648" y="637032"/>
                  </a:lnTo>
                  <a:lnTo>
                    <a:pt x="1075944" y="646176"/>
                  </a:lnTo>
                  <a:lnTo>
                    <a:pt x="1335024" y="664463"/>
                  </a:lnTo>
                  <a:lnTo>
                    <a:pt x="1703832" y="676656"/>
                  </a:lnTo>
                  <a:lnTo>
                    <a:pt x="2090927" y="676656"/>
                  </a:lnTo>
                  <a:lnTo>
                    <a:pt x="2371344" y="667512"/>
                  </a:lnTo>
                  <a:lnTo>
                    <a:pt x="2415540" y="664463"/>
                  </a:lnTo>
                  <a:lnTo>
                    <a:pt x="1703832" y="664463"/>
                  </a:lnTo>
                  <a:lnTo>
                    <a:pt x="1423416" y="655320"/>
                  </a:lnTo>
                  <a:lnTo>
                    <a:pt x="1335024" y="649224"/>
                  </a:lnTo>
                  <a:lnTo>
                    <a:pt x="1246632" y="646176"/>
                  </a:lnTo>
                  <a:lnTo>
                    <a:pt x="1075944" y="633984"/>
                  </a:lnTo>
                  <a:lnTo>
                    <a:pt x="996696" y="624839"/>
                  </a:lnTo>
                  <a:lnTo>
                    <a:pt x="917448" y="618744"/>
                  </a:lnTo>
                  <a:lnTo>
                    <a:pt x="765048" y="600456"/>
                  </a:lnTo>
                  <a:lnTo>
                    <a:pt x="694944" y="588263"/>
                  </a:lnTo>
                  <a:lnTo>
                    <a:pt x="624840" y="579120"/>
                  </a:lnTo>
                  <a:lnTo>
                    <a:pt x="560832" y="566927"/>
                  </a:lnTo>
                  <a:lnTo>
                    <a:pt x="496824" y="557784"/>
                  </a:lnTo>
                  <a:lnTo>
                    <a:pt x="438912" y="545592"/>
                  </a:lnTo>
                  <a:lnTo>
                    <a:pt x="384048" y="533400"/>
                  </a:lnTo>
                  <a:lnTo>
                    <a:pt x="329184" y="518160"/>
                  </a:lnTo>
                  <a:lnTo>
                    <a:pt x="280416" y="505968"/>
                  </a:lnTo>
                  <a:lnTo>
                    <a:pt x="234696" y="490727"/>
                  </a:lnTo>
                  <a:lnTo>
                    <a:pt x="195072" y="478536"/>
                  </a:lnTo>
                  <a:lnTo>
                    <a:pt x="155448" y="463296"/>
                  </a:lnTo>
                  <a:lnTo>
                    <a:pt x="121920" y="448056"/>
                  </a:lnTo>
                  <a:lnTo>
                    <a:pt x="67056" y="417575"/>
                  </a:lnTo>
                  <a:lnTo>
                    <a:pt x="48768" y="402336"/>
                  </a:lnTo>
                  <a:lnTo>
                    <a:pt x="39624" y="393192"/>
                  </a:lnTo>
                  <a:lnTo>
                    <a:pt x="30480" y="387096"/>
                  </a:lnTo>
                  <a:lnTo>
                    <a:pt x="24384" y="377951"/>
                  </a:lnTo>
                  <a:lnTo>
                    <a:pt x="21336" y="368808"/>
                  </a:lnTo>
                  <a:lnTo>
                    <a:pt x="15240" y="362712"/>
                  </a:lnTo>
                  <a:lnTo>
                    <a:pt x="15240" y="353568"/>
                  </a:lnTo>
                  <a:lnTo>
                    <a:pt x="12192" y="347472"/>
                  </a:lnTo>
                  <a:lnTo>
                    <a:pt x="12192" y="332232"/>
                  </a:lnTo>
                  <a:lnTo>
                    <a:pt x="15240" y="323088"/>
                  </a:lnTo>
                  <a:lnTo>
                    <a:pt x="18288" y="316992"/>
                  </a:lnTo>
                  <a:lnTo>
                    <a:pt x="21336" y="307848"/>
                  </a:lnTo>
                  <a:lnTo>
                    <a:pt x="24384" y="301751"/>
                  </a:lnTo>
                  <a:lnTo>
                    <a:pt x="30480" y="292608"/>
                  </a:lnTo>
                  <a:lnTo>
                    <a:pt x="39624" y="286512"/>
                  </a:lnTo>
                  <a:lnTo>
                    <a:pt x="48768" y="277368"/>
                  </a:lnTo>
                  <a:lnTo>
                    <a:pt x="94488" y="246887"/>
                  </a:lnTo>
                  <a:lnTo>
                    <a:pt x="155448" y="216408"/>
                  </a:lnTo>
                  <a:lnTo>
                    <a:pt x="195072" y="201168"/>
                  </a:lnTo>
                  <a:lnTo>
                    <a:pt x="234696" y="188975"/>
                  </a:lnTo>
                  <a:lnTo>
                    <a:pt x="280416" y="173736"/>
                  </a:lnTo>
                  <a:lnTo>
                    <a:pt x="329184" y="161544"/>
                  </a:lnTo>
                  <a:lnTo>
                    <a:pt x="384048" y="146303"/>
                  </a:lnTo>
                  <a:lnTo>
                    <a:pt x="438912" y="134112"/>
                  </a:lnTo>
                  <a:lnTo>
                    <a:pt x="496824" y="121920"/>
                  </a:lnTo>
                  <a:lnTo>
                    <a:pt x="560832" y="112775"/>
                  </a:lnTo>
                  <a:lnTo>
                    <a:pt x="624840" y="100584"/>
                  </a:lnTo>
                  <a:lnTo>
                    <a:pt x="694944" y="91439"/>
                  </a:lnTo>
                  <a:lnTo>
                    <a:pt x="765048" y="79248"/>
                  </a:lnTo>
                  <a:lnTo>
                    <a:pt x="917448" y="60960"/>
                  </a:lnTo>
                  <a:lnTo>
                    <a:pt x="996696" y="54863"/>
                  </a:lnTo>
                  <a:lnTo>
                    <a:pt x="1075944" y="45720"/>
                  </a:lnTo>
                  <a:lnTo>
                    <a:pt x="1246632" y="33527"/>
                  </a:lnTo>
                  <a:lnTo>
                    <a:pt x="1335024" y="30480"/>
                  </a:lnTo>
                  <a:lnTo>
                    <a:pt x="1423416" y="24384"/>
                  </a:lnTo>
                  <a:lnTo>
                    <a:pt x="1703832" y="15239"/>
                  </a:lnTo>
                  <a:lnTo>
                    <a:pt x="2459736" y="15239"/>
                  </a:lnTo>
                  <a:lnTo>
                    <a:pt x="2090927" y="3048"/>
                  </a:lnTo>
                  <a:close/>
                </a:path>
                <a:path w="3794759" h="676910">
                  <a:moveTo>
                    <a:pt x="3792728" y="323088"/>
                  </a:moveTo>
                  <a:lnTo>
                    <a:pt x="3779520" y="323088"/>
                  </a:lnTo>
                  <a:lnTo>
                    <a:pt x="3782568" y="332232"/>
                  </a:lnTo>
                  <a:lnTo>
                    <a:pt x="3782568" y="347472"/>
                  </a:lnTo>
                  <a:lnTo>
                    <a:pt x="3779520" y="356615"/>
                  </a:lnTo>
                  <a:lnTo>
                    <a:pt x="3776472" y="362712"/>
                  </a:lnTo>
                  <a:lnTo>
                    <a:pt x="3773424" y="371856"/>
                  </a:lnTo>
                  <a:lnTo>
                    <a:pt x="3767328" y="377951"/>
                  </a:lnTo>
                  <a:lnTo>
                    <a:pt x="3761232" y="387096"/>
                  </a:lnTo>
                  <a:lnTo>
                    <a:pt x="3745992" y="402336"/>
                  </a:lnTo>
                  <a:lnTo>
                    <a:pt x="3700272" y="432815"/>
                  </a:lnTo>
                  <a:lnTo>
                    <a:pt x="3636264" y="463296"/>
                  </a:lnTo>
                  <a:lnTo>
                    <a:pt x="3599688" y="478536"/>
                  </a:lnTo>
                  <a:lnTo>
                    <a:pt x="3557016" y="490727"/>
                  </a:lnTo>
                  <a:lnTo>
                    <a:pt x="3511296" y="505968"/>
                  </a:lnTo>
                  <a:lnTo>
                    <a:pt x="3462528" y="518160"/>
                  </a:lnTo>
                  <a:lnTo>
                    <a:pt x="3410712" y="533400"/>
                  </a:lnTo>
                  <a:lnTo>
                    <a:pt x="3355848" y="545592"/>
                  </a:lnTo>
                  <a:lnTo>
                    <a:pt x="3294888" y="557784"/>
                  </a:lnTo>
                  <a:lnTo>
                    <a:pt x="3233928" y="566927"/>
                  </a:lnTo>
                  <a:lnTo>
                    <a:pt x="3166872" y="579120"/>
                  </a:lnTo>
                  <a:lnTo>
                    <a:pt x="3099816" y="588263"/>
                  </a:lnTo>
                  <a:lnTo>
                    <a:pt x="3026664" y="600456"/>
                  </a:lnTo>
                  <a:lnTo>
                    <a:pt x="2953512" y="609600"/>
                  </a:lnTo>
                  <a:lnTo>
                    <a:pt x="2877312" y="615696"/>
                  </a:lnTo>
                  <a:lnTo>
                    <a:pt x="2798064" y="624839"/>
                  </a:lnTo>
                  <a:lnTo>
                    <a:pt x="2715768" y="630936"/>
                  </a:lnTo>
                  <a:lnTo>
                    <a:pt x="2633472" y="640080"/>
                  </a:lnTo>
                  <a:lnTo>
                    <a:pt x="2548128" y="646176"/>
                  </a:lnTo>
                  <a:lnTo>
                    <a:pt x="2459736" y="649224"/>
                  </a:lnTo>
                  <a:lnTo>
                    <a:pt x="2368296" y="655320"/>
                  </a:lnTo>
                  <a:lnTo>
                    <a:pt x="2185416" y="661415"/>
                  </a:lnTo>
                  <a:lnTo>
                    <a:pt x="2090927" y="661415"/>
                  </a:lnTo>
                  <a:lnTo>
                    <a:pt x="1993392" y="664463"/>
                  </a:lnTo>
                  <a:lnTo>
                    <a:pt x="2415540" y="664463"/>
                  </a:lnTo>
                  <a:lnTo>
                    <a:pt x="2459736" y="661415"/>
                  </a:lnTo>
                  <a:lnTo>
                    <a:pt x="2548128" y="658368"/>
                  </a:lnTo>
                  <a:lnTo>
                    <a:pt x="2718816" y="646176"/>
                  </a:lnTo>
                  <a:lnTo>
                    <a:pt x="2798064" y="637032"/>
                  </a:lnTo>
                  <a:lnTo>
                    <a:pt x="2877312" y="630936"/>
                  </a:lnTo>
                  <a:lnTo>
                    <a:pt x="3029712" y="612648"/>
                  </a:lnTo>
                  <a:lnTo>
                    <a:pt x="3099816" y="600456"/>
                  </a:lnTo>
                  <a:lnTo>
                    <a:pt x="3169920" y="591312"/>
                  </a:lnTo>
                  <a:lnTo>
                    <a:pt x="3236976" y="579120"/>
                  </a:lnTo>
                  <a:lnTo>
                    <a:pt x="3297936" y="569976"/>
                  </a:lnTo>
                  <a:lnTo>
                    <a:pt x="3358896" y="557784"/>
                  </a:lnTo>
                  <a:lnTo>
                    <a:pt x="3413760" y="545592"/>
                  </a:lnTo>
                  <a:lnTo>
                    <a:pt x="3465576" y="530351"/>
                  </a:lnTo>
                  <a:lnTo>
                    <a:pt x="3517392" y="518160"/>
                  </a:lnTo>
                  <a:lnTo>
                    <a:pt x="3563112" y="502920"/>
                  </a:lnTo>
                  <a:lnTo>
                    <a:pt x="3602736" y="490727"/>
                  </a:lnTo>
                  <a:lnTo>
                    <a:pt x="3642360" y="475488"/>
                  </a:lnTo>
                  <a:lnTo>
                    <a:pt x="3706368" y="445008"/>
                  </a:lnTo>
                  <a:lnTo>
                    <a:pt x="3755136" y="411480"/>
                  </a:lnTo>
                  <a:lnTo>
                    <a:pt x="3770376" y="393192"/>
                  </a:lnTo>
                  <a:lnTo>
                    <a:pt x="3779520" y="387096"/>
                  </a:lnTo>
                  <a:lnTo>
                    <a:pt x="3785616" y="377951"/>
                  </a:lnTo>
                  <a:lnTo>
                    <a:pt x="3794760" y="350520"/>
                  </a:lnTo>
                  <a:lnTo>
                    <a:pt x="3794760" y="329184"/>
                  </a:lnTo>
                  <a:lnTo>
                    <a:pt x="3792728" y="323088"/>
                  </a:lnTo>
                  <a:close/>
                </a:path>
                <a:path w="3794759" h="676910">
                  <a:moveTo>
                    <a:pt x="2459736" y="15239"/>
                  </a:moveTo>
                  <a:lnTo>
                    <a:pt x="2090927" y="15239"/>
                  </a:lnTo>
                  <a:lnTo>
                    <a:pt x="2368296" y="24384"/>
                  </a:lnTo>
                  <a:lnTo>
                    <a:pt x="2459736" y="30480"/>
                  </a:lnTo>
                  <a:lnTo>
                    <a:pt x="2548128" y="33527"/>
                  </a:lnTo>
                  <a:lnTo>
                    <a:pt x="2715768" y="45720"/>
                  </a:lnTo>
                  <a:lnTo>
                    <a:pt x="2798064" y="54863"/>
                  </a:lnTo>
                  <a:lnTo>
                    <a:pt x="2877312" y="60960"/>
                  </a:lnTo>
                  <a:lnTo>
                    <a:pt x="3026664" y="79248"/>
                  </a:lnTo>
                  <a:lnTo>
                    <a:pt x="3099816" y="91439"/>
                  </a:lnTo>
                  <a:lnTo>
                    <a:pt x="3166872" y="100584"/>
                  </a:lnTo>
                  <a:lnTo>
                    <a:pt x="3233928" y="112775"/>
                  </a:lnTo>
                  <a:lnTo>
                    <a:pt x="3294888" y="121920"/>
                  </a:lnTo>
                  <a:lnTo>
                    <a:pt x="3355848" y="134112"/>
                  </a:lnTo>
                  <a:lnTo>
                    <a:pt x="3410712" y="146303"/>
                  </a:lnTo>
                  <a:lnTo>
                    <a:pt x="3462528" y="161544"/>
                  </a:lnTo>
                  <a:lnTo>
                    <a:pt x="3511296" y="173736"/>
                  </a:lnTo>
                  <a:lnTo>
                    <a:pt x="3557016" y="188975"/>
                  </a:lnTo>
                  <a:lnTo>
                    <a:pt x="3599688" y="201168"/>
                  </a:lnTo>
                  <a:lnTo>
                    <a:pt x="3636264" y="216408"/>
                  </a:lnTo>
                  <a:lnTo>
                    <a:pt x="3700272" y="246887"/>
                  </a:lnTo>
                  <a:lnTo>
                    <a:pt x="3745992" y="277368"/>
                  </a:lnTo>
                  <a:lnTo>
                    <a:pt x="3767328" y="301751"/>
                  </a:lnTo>
                  <a:lnTo>
                    <a:pt x="3773424" y="307848"/>
                  </a:lnTo>
                  <a:lnTo>
                    <a:pt x="3779520" y="326136"/>
                  </a:lnTo>
                  <a:lnTo>
                    <a:pt x="3779520" y="323088"/>
                  </a:lnTo>
                  <a:lnTo>
                    <a:pt x="3792728" y="323088"/>
                  </a:lnTo>
                  <a:lnTo>
                    <a:pt x="3788664" y="310896"/>
                  </a:lnTo>
                  <a:lnTo>
                    <a:pt x="3782568" y="301751"/>
                  </a:lnTo>
                  <a:lnTo>
                    <a:pt x="3779520" y="292608"/>
                  </a:lnTo>
                  <a:lnTo>
                    <a:pt x="3770376" y="286512"/>
                  </a:lnTo>
                  <a:lnTo>
                    <a:pt x="3764279" y="277368"/>
                  </a:lnTo>
                  <a:lnTo>
                    <a:pt x="3755136" y="268224"/>
                  </a:lnTo>
                  <a:lnTo>
                    <a:pt x="3730752" y="252984"/>
                  </a:lnTo>
                  <a:lnTo>
                    <a:pt x="3706368" y="234696"/>
                  </a:lnTo>
                  <a:lnTo>
                    <a:pt x="3675888" y="219456"/>
                  </a:lnTo>
                  <a:lnTo>
                    <a:pt x="3642360" y="204215"/>
                  </a:lnTo>
                  <a:lnTo>
                    <a:pt x="3602736" y="188975"/>
                  </a:lnTo>
                  <a:lnTo>
                    <a:pt x="3563112" y="176784"/>
                  </a:lnTo>
                  <a:lnTo>
                    <a:pt x="3517392" y="161544"/>
                  </a:lnTo>
                  <a:lnTo>
                    <a:pt x="3465576" y="149351"/>
                  </a:lnTo>
                  <a:lnTo>
                    <a:pt x="3413760" y="134112"/>
                  </a:lnTo>
                  <a:lnTo>
                    <a:pt x="3358896" y="121920"/>
                  </a:lnTo>
                  <a:lnTo>
                    <a:pt x="3236976" y="97536"/>
                  </a:lnTo>
                  <a:lnTo>
                    <a:pt x="3169920" y="88392"/>
                  </a:lnTo>
                  <a:lnTo>
                    <a:pt x="3099816" y="76200"/>
                  </a:lnTo>
                  <a:lnTo>
                    <a:pt x="2956560" y="57912"/>
                  </a:lnTo>
                  <a:lnTo>
                    <a:pt x="2877312" y="48768"/>
                  </a:lnTo>
                  <a:lnTo>
                    <a:pt x="2798064" y="42672"/>
                  </a:lnTo>
                  <a:lnTo>
                    <a:pt x="2718816" y="33527"/>
                  </a:lnTo>
                  <a:lnTo>
                    <a:pt x="2459736" y="15239"/>
                  </a:lnTo>
                  <a:close/>
                </a:path>
                <a:path w="3794759" h="676910">
                  <a:moveTo>
                    <a:pt x="1895855" y="0"/>
                  </a:moveTo>
                  <a:lnTo>
                    <a:pt x="1798320" y="3048"/>
                  </a:lnTo>
                  <a:lnTo>
                    <a:pt x="1993392" y="3048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83300" y="2033017"/>
            <a:ext cx="2119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repeating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groups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1927" y="2188908"/>
            <a:ext cx="2749550" cy="1567180"/>
            <a:chOff x="2471927" y="2188908"/>
            <a:chExt cx="2749550" cy="1567180"/>
          </a:xfrm>
        </p:grpSpPr>
        <p:sp>
          <p:nvSpPr>
            <p:cNvPr id="17" name="object 17"/>
            <p:cNvSpPr/>
            <p:nvPr/>
          </p:nvSpPr>
          <p:spPr>
            <a:xfrm>
              <a:off x="3401567" y="2198115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8023" y="3179571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1927" y="3173475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6" y="569976"/>
                  </a:lnTo>
                  <a:lnTo>
                    <a:pt x="12192" y="569976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6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1"/>
                  </a:lnTo>
                  <a:lnTo>
                    <a:pt x="1950720" y="12191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1944624" y="12191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6096"/>
                  </a:moveTo>
                  <a:lnTo>
                    <a:pt x="1944624" y="6096"/>
                  </a:lnTo>
                  <a:lnTo>
                    <a:pt x="1950720" y="12191"/>
                  </a:lnTo>
                  <a:lnTo>
                    <a:pt x="1956816" y="12191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8023" y="3179572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(2NF)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37559" y="2685795"/>
            <a:ext cx="5721350" cy="704215"/>
            <a:chOff x="3337559" y="2685795"/>
            <a:chExt cx="5721350" cy="704215"/>
          </a:xfrm>
        </p:grpSpPr>
        <p:sp>
          <p:nvSpPr>
            <p:cNvPr id="22" name="object 22"/>
            <p:cNvSpPr/>
            <p:nvPr/>
          </p:nvSpPr>
          <p:spPr>
            <a:xfrm>
              <a:off x="3337559" y="2935731"/>
              <a:ext cx="52069" cy="247015"/>
            </a:xfrm>
            <a:custGeom>
              <a:avLst/>
              <a:gdLst/>
              <a:ahLst/>
              <a:cxnLst/>
              <a:rect l="l" t="t" r="r" b="b"/>
              <a:pathLst>
                <a:path w="52070" h="247014">
                  <a:moveTo>
                    <a:pt x="15239" y="195071"/>
                  </a:moveTo>
                  <a:lnTo>
                    <a:pt x="0" y="195071"/>
                  </a:lnTo>
                  <a:lnTo>
                    <a:pt x="24384" y="246887"/>
                  </a:lnTo>
                  <a:lnTo>
                    <a:pt x="45361" y="207263"/>
                  </a:lnTo>
                  <a:lnTo>
                    <a:pt x="15239" y="207263"/>
                  </a:lnTo>
                  <a:lnTo>
                    <a:pt x="15239" y="195071"/>
                  </a:lnTo>
                  <a:close/>
                </a:path>
                <a:path w="52070" h="247014">
                  <a:moveTo>
                    <a:pt x="36575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6575" y="207263"/>
                  </a:lnTo>
                  <a:lnTo>
                    <a:pt x="36575" y="0"/>
                  </a:lnTo>
                  <a:close/>
                </a:path>
                <a:path w="52070" h="247014">
                  <a:moveTo>
                    <a:pt x="51815" y="195071"/>
                  </a:moveTo>
                  <a:lnTo>
                    <a:pt x="36575" y="195071"/>
                  </a:lnTo>
                  <a:lnTo>
                    <a:pt x="36575" y="207263"/>
                  </a:lnTo>
                  <a:lnTo>
                    <a:pt x="45361" y="207263"/>
                  </a:lnTo>
                  <a:lnTo>
                    <a:pt x="51815" y="195071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69991" y="2691891"/>
              <a:ext cx="3782695" cy="692150"/>
            </a:xfrm>
            <a:custGeom>
              <a:avLst/>
              <a:gdLst/>
              <a:ahLst/>
              <a:cxnLst/>
              <a:rect l="l" t="t" r="r" b="b"/>
              <a:pathLst>
                <a:path w="3782695" h="692150">
                  <a:moveTo>
                    <a:pt x="1892808" y="0"/>
                  </a:moveTo>
                  <a:lnTo>
                    <a:pt x="1816673" y="275"/>
                  </a:lnTo>
                  <a:lnTo>
                    <a:pt x="1741302" y="1095"/>
                  </a:lnTo>
                  <a:lnTo>
                    <a:pt x="1666752" y="2450"/>
                  </a:lnTo>
                  <a:lnTo>
                    <a:pt x="1593078" y="4328"/>
                  </a:lnTo>
                  <a:lnTo>
                    <a:pt x="1520338" y="6719"/>
                  </a:lnTo>
                  <a:lnTo>
                    <a:pt x="1448587" y="9614"/>
                  </a:lnTo>
                  <a:lnTo>
                    <a:pt x="1377882" y="13002"/>
                  </a:lnTo>
                  <a:lnTo>
                    <a:pt x="1308280" y="16871"/>
                  </a:lnTo>
                  <a:lnTo>
                    <a:pt x="1239838" y="21213"/>
                  </a:lnTo>
                  <a:lnTo>
                    <a:pt x="1172611" y="26017"/>
                  </a:lnTo>
                  <a:lnTo>
                    <a:pt x="1106657" y="31272"/>
                  </a:lnTo>
                  <a:lnTo>
                    <a:pt x="1042031" y="36968"/>
                  </a:lnTo>
                  <a:lnTo>
                    <a:pt x="978791" y="43094"/>
                  </a:lnTo>
                  <a:lnTo>
                    <a:pt x="916993" y="49641"/>
                  </a:lnTo>
                  <a:lnTo>
                    <a:pt x="856693" y="56598"/>
                  </a:lnTo>
                  <a:lnTo>
                    <a:pt x="797949" y="63955"/>
                  </a:lnTo>
                  <a:lnTo>
                    <a:pt x="740815" y="71700"/>
                  </a:lnTo>
                  <a:lnTo>
                    <a:pt x="685350" y="79825"/>
                  </a:lnTo>
                  <a:lnTo>
                    <a:pt x="631609" y="88318"/>
                  </a:lnTo>
                  <a:lnTo>
                    <a:pt x="579649" y="97170"/>
                  </a:lnTo>
                  <a:lnTo>
                    <a:pt x="529527" y="106369"/>
                  </a:lnTo>
                  <a:lnTo>
                    <a:pt x="481298" y="115906"/>
                  </a:lnTo>
                  <a:lnTo>
                    <a:pt x="435020" y="125770"/>
                  </a:lnTo>
                  <a:lnTo>
                    <a:pt x="390750" y="135951"/>
                  </a:lnTo>
                  <a:lnTo>
                    <a:pt x="348543" y="146438"/>
                  </a:lnTo>
                  <a:lnTo>
                    <a:pt x="308456" y="157221"/>
                  </a:lnTo>
                  <a:lnTo>
                    <a:pt x="270545" y="168291"/>
                  </a:lnTo>
                  <a:lnTo>
                    <a:pt x="201481" y="191245"/>
                  </a:lnTo>
                  <a:lnTo>
                    <a:pt x="141801" y="215218"/>
                  </a:lnTo>
                  <a:lnTo>
                    <a:pt x="91958" y="240128"/>
                  </a:lnTo>
                  <a:lnTo>
                    <a:pt x="52405" y="265891"/>
                  </a:lnTo>
                  <a:lnTo>
                    <a:pt x="23592" y="292424"/>
                  </a:lnTo>
                  <a:lnTo>
                    <a:pt x="1502" y="333488"/>
                  </a:lnTo>
                  <a:lnTo>
                    <a:pt x="0" y="347472"/>
                  </a:lnTo>
                  <a:lnTo>
                    <a:pt x="1502" y="361237"/>
                  </a:lnTo>
                  <a:lnTo>
                    <a:pt x="23592" y="401711"/>
                  </a:lnTo>
                  <a:lnTo>
                    <a:pt x="52405" y="427900"/>
                  </a:lnTo>
                  <a:lnTo>
                    <a:pt x="91958" y="453356"/>
                  </a:lnTo>
                  <a:lnTo>
                    <a:pt x="141801" y="477994"/>
                  </a:lnTo>
                  <a:lnTo>
                    <a:pt x="201481" y="501728"/>
                  </a:lnTo>
                  <a:lnTo>
                    <a:pt x="270545" y="524475"/>
                  </a:lnTo>
                  <a:lnTo>
                    <a:pt x="308456" y="535451"/>
                  </a:lnTo>
                  <a:lnTo>
                    <a:pt x="348543" y="546148"/>
                  </a:lnTo>
                  <a:lnTo>
                    <a:pt x="390750" y="556556"/>
                  </a:lnTo>
                  <a:lnTo>
                    <a:pt x="435020" y="566663"/>
                  </a:lnTo>
                  <a:lnTo>
                    <a:pt x="481298" y="576460"/>
                  </a:lnTo>
                  <a:lnTo>
                    <a:pt x="529527" y="585936"/>
                  </a:lnTo>
                  <a:lnTo>
                    <a:pt x="579649" y="595079"/>
                  </a:lnTo>
                  <a:lnTo>
                    <a:pt x="631609" y="603880"/>
                  </a:lnTo>
                  <a:lnTo>
                    <a:pt x="685350" y="612328"/>
                  </a:lnTo>
                  <a:lnTo>
                    <a:pt x="740815" y="620412"/>
                  </a:lnTo>
                  <a:lnTo>
                    <a:pt x="797949" y="628122"/>
                  </a:lnTo>
                  <a:lnTo>
                    <a:pt x="856693" y="635446"/>
                  </a:lnTo>
                  <a:lnTo>
                    <a:pt x="916993" y="642375"/>
                  </a:lnTo>
                  <a:lnTo>
                    <a:pt x="978791" y="648898"/>
                  </a:lnTo>
                  <a:lnTo>
                    <a:pt x="1042031" y="655004"/>
                  </a:lnTo>
                  <a:lnTo>
                    <a:pt x="1106657" y="660682"/>
                  </a:lnTo>
                  <a:lnTo>
                    <a:pt x="1172611" y="665922"/>
                  </a:lnTo>
                  <a:lnTo>
                    <a:pt x="1239838" y="670714"/>
                  </a:lnTo>
                  <a:lnTo>
                    <a:pt x="1308280" y="675046"/>
                  </a:lnTo>
                  <a:lnTo>
                    <a:pt x="1377882" y="678909"/>
                  </a:lnTo>
                  <a:lnTo>
                    <a:pt x="1448587" y="682290"/>
                  </a:lnTo>
                  <a:lnTo>
                    <a:pt x="1520338" y="685181"/>
                  </a:lnTo>
                  <a:lnTo>
                    <a:pt x="1593078" y="687570"/>
                  </a:lnTo>
                  <a:lnTo>
                    <a:pt x="1666752" y="689446"/>
                  </a:lnTo>
                  <a:lnTo>
                    <a:pt x="1741302" y="690800"/>
                  </a:lnTo>
                  <a:lnTo>
                    <a:pt x="1816673" y="691620"/>
                  </a:lnTo>
                  <a:lnTo>
                    <a:pt x="1892808" y="691896"/>
                  </a:lnTo>
                  <a:lnTo>
                    <a:pt x="1968724" y="691620"/>
                  </a:lnTo>
                  <a:lnTo>
                    <a:pt x="2043888" y="690800"/>
                  </a:lnTo>
                  <a:lnTo>
                    <a:pt x="2118242" y="689446"/>
                  </a:lnTo>
                  <a:lnTo>
                    <a:pt x="2191729" y="687570"/>
                  </a:lnTo>
                  <a:lnTo>
                    <a:pt x="2264293" y="685181"/>
                  </a:lnTo>
                  <a:lnTo>
                    <a:pt x="2335876" y="682290"/>
                  </a:lnTo>
                  <a:lnTo>
                    <a:pt x="2406423" y="678909"/>
                  </a:lnTo>
                  <a:lnTo>
                    <a:pt x="2475876" y="675046"/>
                  </a:lnTo>
                  <a:lnTo>
                    <a:pt x="2544178" y="670714"/>
                  </a:lnTo>
                  <a:lnTo>
                    <a:pt x="2611273" y="665922"/>
                  </a:lnTo>
                  <a:lnTo>
                    <a:pt x="2677104" y="660682"/>
                  </a:lnTo>
                  <a:lnTo>
                    <a:pt x="2741614" y="655004"/>
                  </a:lnTo>
                  <a:lnTo>
                    <a:pt x="2804746" y="648898"/>
                  </a:lnTo>
                  <a:lnTo>
                    <a:pt x="2866444" y="642375"/>
                  </a:lnTo>
                  <a:lnTo>
                    <a:pt x="2926651" y="635446"/>
                  </a:lnTo>
                  <a:lnTo>
                    <a:pt x="2985309" y="628122"/>
                  </a:lnTo>
                  <a:lnTo>
                    <a:pt x="3042363" y="620412"/>
                  </a:lnTo>
                  <a:lnTo>
                    <a:pt x="3097755" y="612328"/>
                  </a:lnTo>
                  <a:lnTo>
                    <a:pt x="3151429" y="603880"/>
                  </a:lnTo>
                  <a:lnTo>
                    <a:pt x="3203328" y="595079"/>
                  </a:lnTo>
                  <a:lnTo>
                    <a:pt x="3253394" y="585936"/>
                  </a:lnTo>
                  <a:lnTo>
                    <a:pt x="3301572" y="576460"/>
                  </a:lnTo>
                  <a:lnTo>
                    <a:pt x="3347804" y="566663"/>
                  </a:lnTo>
                  <a:lnTo>
                    <a:pt x="3392035" y="556556"/>
                  </a:lnTo>
                  <a:lnTo>
                    <a:pt x="3434205" y="546148"/>
                  </a:lnTo>
                  <a:lnTo>
                    <a:pt x="3474260" y="535451"/>
                  </a:lnTo>
                  <a:lnTo>
                    <a:pt x="3512143" y="524475"/>
                  </a:lnTo>
                  <a:lnTo>
                    <a:pt x="3581163" y="501728"/>
                  </a:lnTo>
                  <a:lnTo>
                    <a:pt x="3640810" y="477994"/>
                  </a:lnTo>
                  <a:lnTo>
                    <a:pt x="3690631" y="453356"/>
                  </a:lnTo>
                  <a:lnTo>
                    <a:pt x="3730172" y="427900"/>
                  </a:lnTo>
                  <a:lnTo>
                    <a:pt x="3758978" y="401711"/>
                  </a:lnTo>
                  <a:lnTo>
                    <a:pt x="3781065" y="361237"/>
                  </a:lnTo>
                  <a:lnTo>
                    <a:pt x="3782567" y="347472"/>
                  </a:lnTo>
                  <a:lnTo>
                    <a:pt x="3781065" y="333488"/>
                  </a:lnTo>
                  <a:lnTo>
                    <a:pt x="3758978" y="292424"/>
                  </a:lnTo>
                  <a:lnTo>
                    <a:pt x="3730172" y="265891"/>
                  </a:lnTo>
                  <a:lnTo>
                    <a:pt x="3690631" y="240128"/>
                  </a:lnTo>
                  <a:lnTo>
                    <a:pt x="3640810" y="215218"/>
                  </a:lnTo>
                  <a:lnTo>
                    <a:pt x="3581163" y="191245"/>
                  </a:lnTo>
                  <a:lnTo>
                    <a:pt x="3512143" y="168291"/>
                  </a:lnTo>
                  <a:lnTo>
                    <a:pt x="3474260" y="157221"/>
                  </a:lnTo>
                  <a:lnTo>
                    <a:pt x="3434205" y="146438"/>
                  </a:lnTo>
                  <a:lnTo>
                    <a:pt x="3392035" y="135951"/>
                  </a:lnTo>
                  <a:lnTo>
                    <a:pt x="3347804" y="125770"/>
                  </a:lnTo>
                  <a:lnTo>
                    <a:pt x="3301572" y="115906"/>
                  </a:lnTo>
                  <a:lnTo>
                    <a:pt x="3253394" y="106369"/>
                  </a:lnTo>
                  <a:lnTo>
                    <a:pt x="3203328" y="97170"/>
                  </a:lnTo>
                  <a:lnTo>
                    <a:pt x="3151429" y="88318"/>
                  </a:lnTo>
                  <a:lnTo>
                    <a:pt x="3097755" y="79825"/>
                  </a:lnTo>
                  <a:lnTo>
                    <a:pt x="3042363" y="71700"/>
                  </a:lnTo>
                  <a:lnTo>
                    <a:pt x="2985309" y="63955"/>
                  </a:lnTo>
                  <a:lnTo>
                    <a:pt x="2926651" y="56598"/>
                  </a:lnTo>
                  <a:lnTo>
                    <a:pt x="2866444" y="49641"/>
                  </a:lnTo>
                  <a:lnTo>
                    <a:pt x="2804746" y="43094"/>
                  </a:lnTo>
                  <a:lnTo>
                    <a:pt x="2741614" y="36968"/>
                  </a:lnTo>
                  <a:lnTo>
                    <a:pt x="2677104" y="31272"/>
                  </a:lnTo>
                  <a:lnTo>
                    <a:pt x="2611273" y="26017"/>
                  </a:lnTo>
                  <a:lnTo>
                    <a:pt x="2544178" y="21213"/>
                  </a:lnTo>
                  <a:lnTo>
                    <a:pt x="2475876" y="16871"/>
                  </a:lnTo>
                  <a:lnTo>
                    <a:pt x="2406423" y="13002"/>
                  </a:lnTo>
                  <a:lnTo>
                    <a:pt x="2335876" y="9614"/>
                  </a:lnTo>
                  <a:lnTo>
                    <a:pt x="2264293" y="6719"/>
                  </a:lnTo>
                  <a:lnTo>
                    <a:pt x="2191729" y="4328"/>
                  </a:lnTo>
                  <a:lnTo>
                    <a:pt x="2118242" y="2450"/>
                  </a:lnTo>
                  <a:lnTo>
                    <a:pt x="2043888" y="1095"/>
                  </a:lnTo>
                  <a:lnTo>
                    <a:pt x="1968724" y="275"/>
                  </a:lnTo>
                  <a:lnTo>
                    <a:pt x="1892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3895" y="2685795"/>
              <a:ext cx="3794760" cy="704215"/>
            </a:xfrm>
            <a:custGeom>
              <a:avLst/>
              <a:gdLst/>
              <a:ahLst/>
              <a:cxnLst/>
              <a:rect l="l" t="t" r="r" b="b"/>
              <a:pathLst>
                <a:path w="3794759" h="704214">
                  <a:moveTo>
                    <a:pt x="2185415" y="3048"/>
                  </a:moveTo>
                  <a:lnTo>
                    <a:pt x="1609344" y="3048"/>
                  </a:lnTo>
                  <a:lnTo>
                    <a:pt x="1514855" y="6095"/>
                  </a:lnTo>
                  <a:lnTo>
                    <a:pt x="1423415" y="12191"/>
                  </a:lnTo>
                  <a:lnTo>
                    <a:pt x="1335024" y="15239"/>
                  </a:lnTo>
                  <a:lnTo>
                    <a:pt x="1075943" y="33527"/>
                  </a:lnTo>
                  <a:lnTo>
                    <a:pt x="691895" y="79248"/>
                  </a:lnTo>
                  <a:lnTo>
                    <a:pt x="624839" y="91439"/>
                  </a:lnTo>
                  <a:lnTo>
                    <a:pt x="557783" y="100583"/>
                  </a:lnTo>
                  <a:lnTo>
                    <a:pt x="496824" y="112775"/>
                  </a:lnTo>
                  <a:lnTo>
                    <a:pt x="435863" y="128015"/>
                  </a:lnTo>
                  <a:lnTo>
                    <a:pt x="326136" y="152400"/>
                  </a:lnTo>
                  <a:lnTo>
                    <a:pt x="277367" y="167639"/>
                  </a:lnTo>
                  <a:lnTo>
                    <a:pt x="231648" y="182879"/>
                  </a:lnTo>
                  <a:lnTo>
                    <a:pt x="188975" y="198119"/>
                  </a:lnTo>
                  <a:lnTo>
                    <a:pt x="152400" y="213359"/>
                  </a:lnTo>
                  <a:lnTo>
                    <a:pt x="88391" y="243839"/>
                  </a:lnTo>
                  <a:lnTo>
                    <a:pt x="39624" y="277367"/>
                  </a:lnTo>
                  <a:lnTo>
                    <a:pt x="9143" y="313943"/>
                  </a:lnTo>
                  <a:lnTo>
                    <a:pt x="3048" y="335279"/>
                  </a:lnTo>
                  <a:lnTo>
                    <a:pt x="0" y="341375"/>
                  </a:lnTo>
                  <a:lnTo>
                    <a:pt x="0" y="362712"/>
                  </a:lnTo>
                  <a:lnTo>
                    <a:pt x="9143" y="390143"/>
                  </a:lnTo>
                  <a:lnTo>
                    <a:pt x="15239" y="399288"/>
                  </a:lnTo>
                  <a:lnTo>
                    <a:pt x="24383" y="408431"/>
                  </a:lnTo>
                  <a:lnTo>
                    <a:pt x="30479" y="417575"/>
                  </a:lnTo>
                  <a:lnTo>
                    <a:pt x="39624" y="426719"/>
                  </a:lnTo>
                  <a:lnTo>
                    <a:pt x="60959" y="445007"/>
                  </a:lnTo>
                  <a:lnTo>
                    <a:pt x="88391" y="460248"/>
                  </a:lnTo>
                  <a:lnTo>
                    <a:pt x="118871" y="478536"/>
                  </a:lnTo>
                  <a:lnTo>
                    <a:pt x="188975" y="509015"/>
                  </a:lnTo>
                  <a:lnTo>
                    <a:pt x="231648" y="524255"/>
                  </a:lnTo>
                  <a:lnTo>
                    <a:pt x="277367" y="539495"/>
                  </a:lnTo>
                  <a:lnTo>
                    <a:pt x="326136" y="551688"/>
                  </a:lnTo>
                  <a:lnTo>
                    <a:pt x="381000" y="566927"/>
                  </a:lnTo>
                  <a:lnTo>
                    <a:pt x="435863" y="579119"/>
                  </a:lnTo>
                  <a:lnTo>
                    <a:pt x="557783" y="603503"/>
                  </a:lnTo>
                  <a:lnTo>
                    <a:pt x="624839" y="615695"/>
                  </a:lnTo>
                  <a:lnTo>
                    <a:pt x="694943" y="624839"/>
                  </a:lnTo>
                  <a:lnTo>
                    <a:pt x="765048" y="637031"/>
                  </a:lnTo>
                  <a:lnTo>
                    <a:pt x="996695" y="664463"/>
                  </a:lnTo>
                  <a:lnTo>
                    <a:pt x="1161288" y="676655"/>
                  </a:lnTo>
                  <a:lnTo>
                    <a:pt x="1246631" y="685800"/>
                  </a:lnTo>
                  <a:lnTo>
                    <a:pt x="1335024" y="688848"/>
                  </a:lnTo>
                  <a:lnTo>
                    <a:pt x="1423415" y="694943"/>
                  </a:lnTo>
                  <a:lnTo>
                    <a:pt x="1703831" y="704088"/>
                  </a:lnTo>
                  <a:lnTo>
                    <a:pt x="2090927" y="704088"/>
                  </a:lnTo>
                  <a:lnTo>
                    <a:pt x="2371344" y="694943"/>
                  </a:lnTo>
                  <a:lnTo>
                    <a:pt x="2415540" y="691895"/>
                  </a:lnTo>
                  <a:lnTo>
                    <a:pt x="1703831" y="691895"/>
                  </a:lnTo>
                  <a:lnTo>
                    <a:pt x="1426463" y="682751"/>
                  </a:lnTo>
                  <a:lnTo>
                    <a:pt x="996695" y="652271"/>
                  </a:lnTo>
                  <a:lnTo>
                    <a:pt x="768095" y="624839"/>
                  </a:lnTo>
                  <a:lnTo>
                    <a:pt x="694943" y="612648"/>
                  </a:lnTo>
                  <a:lnTo>
                    <a:pt x="627888" y="603503"/>
                  </a:lnTo>
                  <a:lnTo>
                    <a:pt x="560831" y="591312"/>
                  </a:lnTo>
                  <a:lnTo>
                    <a:pt x="438912" y="566927"/>
                  </a:lnTo>
                  <a:lnTo>
                    <a:pt x="384048" y="554736"/>
                  </a:lnTo>
                  <a:lnTo>
                    <a:pt x="329183" y="539495"/>
                  </a:lnTo>
                  <a:lnTo>
                    <a:pt x="280415" y="527303"/>
                  </a:lnTo>
                  <a:lnTo>
                    <a:pt x="195071" y="496824"/>
                  </a:lnTo>
                  <a:lnTo>
                    <a:pt x="155448" y="481583"/>
                  </a:lnTo>
                  <a:lnTo>
                    <a:pt x="94487" y="451103"/>
                  </a:lnTo>
                  <a:lnTo>
                    <a:pt x="70103" y="432815"/>
                  </a:lnTo>
                  <a:lnTo>
                    <a:pt x="48767" y="417575"/>
                  </a:lnTo>
                  <a:lnTo>
                    <a:pt x="33527" y="402336"/>
                  </a:lnTo>
                  <a:lnTo>
                    <a:pt x="21336" y="384048"/>
                  </a:lnTo>
                  <a:lnTo>
                    <a:pt x="18287" y="377951"/>
                  </a:lnTo>
                  <a:lnTo>
                    <a:pt x="13207" y="362712"/>
                  </a:lnTo>
                  <a:lnTo>
                    <a:pt x="12191" y="362712"/>
                  </a:lnTo>
                  <a:lnTo>
                    <a:pt x="12191" y="344424"/>
                  </a:lnTo>
                  <a:lnTo>
                    <a:pt x="15239" y="335279"/>
                  </a:lnTo>
                  <a:lnTo>
                    <a:pt x="18287" y="329183"/>
                  </a:lnTo>
                  <a:lnTo>
                    <a:pt x="21336" y="320039"/>
                  </a:lnTo>
                  <a:lnTo>
                    <a:pt x="27431" y="310895"/>
                  </a:lnTo>
                  <a:lnTo>
                    <a:pt x="33527" y="304800"/>
                  </a:lnTo>
                  <a:lnTo>
                    <a:pt x="39624" y="295655"/>
                  </a:lnTo>
                  <a:lnTo>
                    <a:pt x="48767" y="286512"/>
                  </a:lnTo>
                  <a:lnTo>
                    <a:pt x="70103" y="271271"/>
                  </a:lnTo>
                  <a:lnTo>
                    <a:pt x="94487" y="256031"/>
                  </a:lnTo>
                  <a:lnTo>
                    <a:pt x="124967" y="240791"/>
                  </a:lnTo>
                  <a:lnTo>
                    <a:pt x="158495" y="222503"/>
                  </a:lnTo>
                  <a:lnTo>
                    <a:pt x="195071" y="207263"/>
                  </a:lnTo>
                  <a:lnTo>
                    <a:pt x="237743" y="195071"/>
                  </a:lnTo>
                  <a:lnTo>
                    <a:pt x="280415" y="179831"/>
                  </a:lnTo>
                  <a:lnTo>
                    <a:pt x="332231" y="164591"/>
                  </a:lnTo>
                  <a:lnTo>
                    <a:pt x="384048" y="152400"/>
                  </a:lnTo>
                  <a:lnTo>
                    <a:pt x="438912" y="140207"/>
                  </a:lnTo>
                  <a:lnTo>
                    <a:pt x="499871" y="124967"/>
                  </a:lnTo>
                  <a:lnTo>
                    <a:pt x="560831" y="115824"/>
                  </a:lnTo>
                  <a:lnTo>
                    <a:pt x="694943" y="91439"/>
                  </a:lnTo>
                  <a:lnTo>
                    <a:pt x="996695" y="54863"/>
                  </a:lnTo>
                  <a:lnTo>
                    <a:pt x="1078991" y="45719"/>
                  </a:lnTo>
                  <a:lnTo>
                    <a:pt x="1335024" y="27431"/>
                  </a:lnTo>
                  <a:lnTo>
                    <a:pt x="1801368" y="12191"/>
                  </a:lnTo>
                  <a:lnTo>
                    <a:pt x="2371344" y="12191"/>
                  </a:lnTo>
                  <a:lnTo>
                    <a:pt x="2279904" y="6095"/>
                  </a:lnTo>
                  <a:lnTo>
                    <a:pt x="2185415" y="3048"/>
                  </a:lnTo>
                  <a:close/>
                </a:path>
                <a:path w="3794759" h="704214">
                  <a:moveTo>
                    <a:pt x="3782568" y="359663"/>
                  </a:moveTo>
                  <a:lnTo>
                    <a:pt x="3773424" y="387095"/>
                  </a:lnTo>
                  <a:lnTo>
                    <a:pt x="3767328" y="393191"/>
                  </a:lnTo>
                  <a:lnTo>
                    <a:pt x="3755135" y="411479"/>
                  </a:lnTo>
                  <a:lnTo>
                    <a:pt x="3745992" y="417575"/>
                  </a:lnTo>
                  <a:lnTo>
                    <a:pt x="3724655" y="435863"/>
                  </a:lnTo>
                  <a:lnTo>
                    <a:pt x="3700272" y="451103"/>
                  </a:lnTo>
                  <a:lnTo>
                    <a:pt x="3639311" y="481583"/>
                  </a:lnTo>
                  <a:lnTo>
                    <a:pt x="3599687" y="496824"/>
                  </a:lnTo>
                  <a:lnTo>
                    <a:pt x="3514344" y="527303"/>
                  </a:lnTo>
                  <a:lnTo>
                    <a:pt x="3465576" y="539495"/>
                  </a:lnTo>
                  <a:lnTo>
                    <a:pt x="3410711" y="554736"/>
                  </a:lnTo>
                  <a:lnTo>
                    <a:pt x="3355848" y="566927"/>
                  </a:lnTo>
                  <a:lnTo>
                    <a:pt x="3233928" y="591312"/>
                  </a:lnTo>
                  <a:lnTo>
                    <a:pt x="3166872" y="603503"/>
                  </a:lnTo>
                  <a:lnTo>
                    <a:pt x="3099815" y="612648"/>
                  </a:lnTo>
                  <a:lnTo>
                    <a:pt x="3029711" y="624839"/>
                  </a:lnTo>
                  <a:lnTo>
                    <a:pt x="2877311" y="643127"/>
                  </a:lnTo>
                  <a:lnTo>
                    <a:pt x="2798063" y="649224"/>
                  </a:lnTo>
                  <a:lnTo>
                    <a:pt x="2715768" y="658367"/>
                  </a:lnTo>
                  <a:lnTo>
                    <a:pt x="2371344" y="682751"/>
                  </a:lnTo>
                  <a:lnTo>
                    <a:pt x="2185415" y="688848"/>
                  </a:lnTo>
                  <a:lnTo>
                    <a:pt x="2090927" y="688848"/>
                  </a:lnTo>
                  <a:lnTo>
                    <a:pt x="1993392" y="691895"/>
                  </a:lnTo>
                  <a:lnTo>
                    <a:pt x="2415540" y="691895"/>
                  </a:lnTo>
                  <a:lnTo>
                    <a:pt x="2801111" y="664463"/>
                  </a:lnTo>
                  <a:lnTo>
                    <a:pt x="3029711" y="637031"/>
                  </a:lnTo>
                  <a:lnTo>
                    <a:pt x="3102863" y="624839"/>
                  </a:lnTo>
                  <a:lnTo>
                    <a:pt x="3169920" y="615695"/>
                  </a:lnTo>
                  <a:lnTo>
                    <a:pt x="3236976" y="603503"/>
                  </a:lnTo>
                  <a:lnTo>
                    <a:pt x="3358896" y="579119"/>
                  </a:lnTo>
                  <a:lnTo>
                    <a:pt x="3413759" y="566927"/>
                  </a:lnTo>
                  <a:lnTo>
                    <a:pt x="3468624" y="551688"/>
                  </a:lnTo>
                  <a:lnTo>
                    <a:pt x="3517392" y="539495"/>
                  </a:lnTo>
                  <a:lnTo>
                    <a:pt x="3563111" y="524255"/>
                  </a:lnTo>
                  <a:lnTo>
                    <a:pt x="3605783" y="509015"/>
                  </a:lnTo>
                  <a:lnTo>
                    <a:pt x="3642359" y="493775"/>
                  </a:lnTo>
                  <a:lnTo>
                    <a:pt x="3706368" y="460248"/>
                  </a:lnTo>
                  <a:lnTo>
                    <a:pt x="3733800" y="445007"/>
                  </a:lnTo>
                  <a:lnTo>
                    <a:pt x="3755135" y="426719"/>
                  </a:lnTo>
                  <a:lnTo>
                    <a:pt x="3773424" y="408431"/>
                  </a:lnTo>
                  <a:lnTo>
                    <a:pt x="3785615" y="390143"/>
                  </a:lnTo>
                  <a:lnTo>
                    <a:pt x="3794759" y="362712"/>
                  </a:lnTo>
                  <a:lnTo>
                    <a:pt x="3782568" y="362712"/>
                  </a:lnTo>
                  <a:lnTo>
                    <a:pt x="3782568" y="359663"/>
                  </a:lnTo>
                  <a:close/>
                </a:path>
                <a:path w="3794759" h="704214">
                  <a:moveTo>
                    <a:pt x="12191" y="359663"/>
                  </a:moveTo>
                  <a:lnTo>
                    <a:pt x="12191" y="362712"/>
                  </a:lnTo>
                  <a:lnTo>
                    <a:pt x="13207" y="362712"/>
                  </a:lnTo>
                  <a:lnTo>
                    <a:pt x="12191" y="359663"/>
                  </a:lnTo>
                  <a:close/>
                </a:path>
                <a:path w="3794759" h="704214">
                  <a:moveTo>
                    <a:pt x="3791711" y="335279"/>
                  </a:moveTo>
                  <a:lnTo>
                    <a:pt x="3779520" y="335279"/>
                  </a:lnTo>
                  <a:lnTo>
                    <a:pt x="3782568" y="344424"/>
                  </a:lnTo>
                  <a:lnTo>
                    <a:pt x="3782568" y="362712"/>
                  </a:lnTo>
                  <a:lnTo>
                    <a:pt x="3794759" y="362712"/>
                  </a:lnTo>
                  <a:lnTo>
                    <a:pt x="3794759" y="341375"/>
                  </a:lnTo>
                  <a:lnTo>
                    <a:pt x="3791711" y="335279"/>
                  </a:lnTo>
                  <a:close/>
                </a:path>
                <a:path w="3794759" h="704214">
                  <a:moveTo>
                    <a:pt x="2371344" y="12191"/>
                  </a:moveTo>
                  <a:lnTo>
                    <a:pt x="1993392" y="12191"/>
                  </a:lnTo>
                  <a:lnTo>
                    <a:pt x="2459735" y="27431"/>
                  </a:lnTo>
                  <a:lnTo>
                    <a:pt x="2715768" y="45719"/>
                  </a:lnTo>
                  <a:lnTo>
                    <a:pt x="3029711" y="82295"/>
                  </a:lnTo>
                  <a:lnTo>
                    <a:pt x="3099815" y="91439"/>
                  </a:lnTo>
                  <a:lnTo>
                    <a:pt x="3233928" y="115824"/>
                  </a:lnTo>
                  <a:lnTo>
                    <a:pt x="3294887" y="124967"/>
                  </a:lnTo>
                  <a:lnTo>
                    <a:pt x="3355848" y="140207"/>
                  </a:lnTo>
                  <a:lnTo>
                    <a:pt x="3465576" y="164591"/>
                  </a:lnTo>
                  <a:lnTo>
                    <a:pt x="3514344" y="179831"/>
                  </a:lnTo>
                  <a:lnTo>
                    <a:pt x="3560063" y="195071"/>
                  </a:lnTo>
                  <a:lnTo>
                    <a:pt x="3599687" y="207263"/>
                  </a:lnTo>
                  <a:lnTo>
                    <a:pt x="3672839" y="240791"/>
                  </a:lnTo>
                  <a:lnTo>
                    <a:pt x="3700272" y="256031"/>
                  </a:lnTo>
                  <a:lnTo>
                    <a:pt x="3724655" y="271271"/>
                  </a:lnTo>
                  <a:lnTo>
                    <a:pt x="3745992" y="289559"/>
                  </a:lnTo>
                  <a:lnTo>
                    <a:pt x="3755135" y="295655"/>
                  </a:lnTo>
                  <a:lnTo>
                    <a:pt x="3767328" y="313943"/>
                  </a:lnTo>
                  <a:lnTo>
                    <a:pt x="3773424" y="320039"/>
                  </a:lnTo>
                  <a:lnTo>
                    <a:pt x="3779520" y="338327"/>
                  </a:lnTo>
                  <a:lnTo>
                    <a:pt x="3779520" y="335279"/>
                  </a:lnTo>
                  <a:lnTo>
                    <a:pt x="3791711" y="335279"/>
                  </a:lnTo>
                  <a:lnTo>
                    <a:pt x="3791711" y="332231"/>
                  </a:lnTo>
                  <a:lnTo>
                    <a:pt x="3773424" y="295655"/>
                  </a:lnTo>
                  <a:lnTo>
                    <a:pt x="3733800" y="262127"/>
                  </a:lnTo>
                  <a:lnTo>
                    <a:pt x="3675887" y="228600"/>
                  </a:lnTo>
                  <a:lnTo>
                    <a:pt x="3605783" y="198119"/>
                  </a:lnTo>
                  <a:lnTo>
                    <a:pt x="3563111" y="182879"/>
                  </a:lnTo>
                  <a:lnTo>
                    <a:pt x="3517392" y="167639"/>
                  </a:lnTo>
                  <a:lnTo>
                    <a:pt x="3468624" y="152400"/>
                  </a:lnTo>
                  <a:lnTo>
                    <a:pt x="3413759" y="140207"/>
                  </a:lnTo>
                  <a:lnTo>
                    <a:pt x="3358896" y="124967"/>
                  </a:lnTo>
                  <a:lnTo>
                    <a:pt x="3236976" y="100583"/>
                  </a:lnTo>
                  <a:lnTo>
                    <a:pt x="3169920" y="91439"/>
                  </a:lnTo>
                  <a:lnTo>
                    <a:pt x="3102863" y="79248"/>
                  </a:lnTo>
                  <a:lnTo>
                    <a:pt x="2801111" y="42671"/>
                  </a:lnTo>
                  <a:lnTo>
                    <a:pt x="2718815" y="33527"/>
                  </a:lnTo>
                  <a:lnTo>
                    <a:pt x="2459735" y="15239"/>
                  </a:lnTo>
                  <a:lnTo>
                    <a:pt x="2371344" y="12191"/>
                  </a:lnTo>
                  <a:close/>
                </a:path>
                <a:path w="3794759" h="704214">
                  <a:moveTo>
                    <a:pt x="1996439" y="0"/>
                  </a:moveTo>
                  <a:lnTo>
                    <a:pt x="1801368" y="0"/>
                  </a:lnTo>
                  <a:lnTo>
                    <a:pt x="1703831" y="3048"/>
                  </a:lnTo>
                  <a:lnTo>
                    <a:pt x="2090927" y="3048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3091" y="2892553"/>
            <a:ext cx="2426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partial</a:t>
            </a:r>
            <a:r>
              <a:rPr sz="1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44495" y="3024060"/>
            <a:ext cx="2767965" cy="1551940"/>
            <a:chOff x="2444495" y="3024060"/>
            <a:chExt cx="2767965" cy="1551940"/>
          </a:xfrm>
        </p:grpSpPr>
        <p:sp>
          <p:nvSpPr>
            <p:cNvPr id="27" name="object 27"/>
            <p:cNvSpPr/>
            <p:nvPr/>
          </p:nvSpPr>
          <p:spPr>
            <a:xfrm>
              <a:off x="3392423" y="3033268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0591" y="3999484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4495" y="3993388"/>
              <a:ext cx="1960245" cy="582295"/>
            </a:xfrm>
            <a:custGeom>
              <a:avLst/>
              <a:gdLst/>
              <a:ahLst/>
              <a:cxnLst/>
              <a:rect l="l" t="t" r="r" b="b"/>
              <a:pathLst>
                <a:path w="1960245" h="582295">
                  <a:moveTo>
                    <a:pt x="1959864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9864" y="582168"/>
                  </a:lnTo>
                  <a:lnTo>
                    <a:pt x="1959864" y="576072"/>
                  </a:lnTo>
                  <a:lnTo>
                    <a:pt x="15240" y="576072"/>
                  </a:lnTo>
                  <a:lnTo>
                    <a:pt x="6096" y="569976"/>
                  </a:lnTo>
                  <a:lnTo>
                    <a:pt x="15240" y="569976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1959864" y="6096"/>
                  </a:lnTo>
                  <a:lnTo>
                    <a:pt x="1959864" y="0"/>
                  </a:lnTo>
                  <a:close/>
                </a:path>
                <a:path w="1960245" h="582295">
                  <a:moveTo>
                    <a:pt x="15240" y="569976"/>
                  </a:moveTo>
                  <a:lnTo>
                    <a:pt x="6096" y="569976"/>
                  </a:lnTo>
                  <a:lnTo>
                    <a:pt x="15240" y="576072"/>
                  </a:lnTo>
                  <a:lnTo>
                    <a:pt x="15240" y="569976"/>
                  </a:lnTo>
                  <a:close/>
                </a:path>
                <a:path w="1960245" h="582295">
                  <a:moveTo>
                    <a:pt x="1944624" y="569976"/>
                  </a:moveTo>
                  <a:lnTo>
                    <a:pt x="15240" y="569976"/>
                  </a:lnTo>
                  <a:lnTo>
                    <a:pt x="15240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60245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9864" y="569976"/>
                  </a:lnTo>
                  <a:lnTo>
                    <a:pt x="1959864" y="12191"/>
                  </a:lnTo>
                  <a:lnTo>
                    <a:pt x="1950720" y="12191"/>
                  </a:lnTo>
                  <a:lnTo>
                    <a:pt x="1944624" y="6096"/>
                  </a:lnTo>
                  <a:close/>
                </a:path>
                <a:path w="1960245" h="582295">
                  <a:moveTo>
                    <a:pt x="1959864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9864" y="576072"/>
                  </a:lnTo>
                  <a:lnTo>
                    <a:pt x="1959864" y="569976"/>
                  </a:lnTo>
                  <a:close/>
                </a:path>
                <a:path w="1960245" h="582295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1960245" h="582295">
                  <a:moveTo>
                    <a:pt x="1944624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1944624" y="12191"/>
                  </a:lnTo>
                  <a:lnTo>
                    <a:pt x="1944624" y="6096"/>
                  </a:lnTo>
                  <a:close/>
                </a:path>
                <a:path w="1960245" h="582295">
                  <a:moveTo>
                    <a:pt x="1959864" y="6096"/>
                  </a:moveTo>
                  <a:lnTo>
                    <a:pt x="1944624" y="6096"/>
                  </a:lnTo>
                  <a:lnTo>
                    <a:pt x="1950720" y="12191"/>
                  </a:lnTo>
                  <a:lnTo>
                    <a:pt x="1959864" y="12191"/>
                  </a:lnTo>
                  <a:lnTo>
                    <a:pt x="19598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50592" y="3999484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Third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(3NF)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52800" y="3530091"/>
            <a:ext cx="5666740" cy="664845"/>
            <a:chOff x="3352800" y="3530091"/>
            <a:chExt cx="5666740" cy="664845"/>
          </a:xfrm>
        </p:grpSpPr>
        <p:sp>
          <p:nvSpPr>
            <p:cNvPr id="32" name="object 32"/>
            <p:cNvSpPr/>
            <p:nvPr/>
          </p:nvSpPr>
          <p:spPr>
            <a:xfrm>
              <a:off x="3352800" y="3764787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39" y="195072"/>
                  </a:moveTo>
                  <a:lnTo>
                    <a:pt x="0" y="195072"/>
                  </a:lnTo>
                  <a:lnTo>
                    <a:pt x="24384" y="246887"/>
                  </a:lnTo>
                  <a:lnTo>
                    <a:pt x="41596" y="210312"/>
                  </a:lnTo>
                  <a:lnTo>
                    <a:pt x="15239" y="210312"/>
                  </a:lnTo>
                  <a:lnTo>
                    <a:pt x="15239" y="195072"/>
                  </a:lnTo>
                  <a:close/>
                </a:path>
                <a:path w="48895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10312"/>
                  </a:lnTo>
                  <a:lnTo>
                    <a:pt x="33527" y="210312"/>
                  </a:lnTo>
                  <a:lnTo>
                    <a:pt x="33527" y="0"/>
                  </a:lnTo>
                  <a:close/>
                </a:path>
                <a:path w="48895" h="247014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10312"/>
                  </a:lnTo>
                  <a:lnTo>
                    <a:pt x="41596" y="210312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0367" y="3536187"/>
              <a:ext cx="3782695" cy="652780"/>
            </a:xfrm>
            <a:custGeom>
              <a:avLst/>
              <a:gdLst/>
              <a:ahLst/>
              <a:cxnLst/>
              <a:rect l="l" t="t" r="r" b="b"/>
              <a:pathLst>
                <a:path w="3782695" h="652779">
                  <a:moveTo>
                    <a:pt x="1892808" y="0"/>
                  </a:moveTo>
                  <a:lnTo>
                    <a:pt x="1816673" y="259"/>
                  </a:lnTo>
                  <a:lnTo>
                    <a:pt x="1741302" y="1031"/>
                  </a:lnTo>
                  <a:lnTo>
                    <a:pt x="1666752" y="2305"/>
                  </a:lnTo>
                  <a:lnTo>
                    <a:pt x="1593078" y="4072"/>
                  </a:lnTo>
                  <a:lnTo>
                    <a:pt x="1520338" y="6323"/>
                  </a:lnTo>
                  <a:lnTo>
                    <a:pt x="1448587" y="9046"/>
                  </a:lnTo>
                  <a:lnTo>
                    <a:pt x="1377882" y="12232"/>
                  </a:lnTo>
                  <a:lnTo>
                    <a:pt x="1308280" y="15872"/>
                  </a:lnTo>
                  <a:lnTo>
                    <a:pt x="1239838" y="19956"/>
                  </a:lnTo>
                  <a:lnTo>
                    <a:pt x="1172611" y="24473"/>
                  </a:lnTo>
                  <a:lnTo>
                    <a:pt x="1106657" y="29415"/>
                  </a:lnTo>
                  <a:lnTo>
                    <a:pt x="1042031" y="34771"/>
                  </a:lnTo>
                  <a:lnTo>
                    <a:pt x="978791" y="40531"/>
                  </a:lnTo>
                  <a:lnTo>
                    <a:pt x="916993" y="46685"/>
                  </a:lnTo>
                  <a:lnTo>
                    <a:pt x="856693" y="53225"/>
                  </a:lnTo>
                  <a:lnTo>
                    <a:pt x="797949" y="60139"/>
                  </a:lnTo>
                  <a:lnTo>
                    <a:pt x="740815" y="67419"/>
                  </a:lnTo>
                  <a:lnTo>
                    <a:pt x="685350" y="75054"/>
                  </a:lnTo>
                  <a:lnTo>
                    <a:pt x="631609" y="83034"/>
                  </a:lnTo>
                  <a:lnTo>
                    <a:pt x="579649" y="91350"/>
                  </a:lnTo>
                  <a:lnTo>
                    <a:pt x="529527" y="99992"/>
                  </a:lnTo>
                  <a:lnTo>
                    <a:pt x="481298" y="108949"/>
                  </a:lnTo>
                  <a:lnTo>
                    <a:pt x="435020" y="118213"/>
                  </a:lnTo>
                  <a:lnTo>
                    <a:pt x="390750" y="127774"/>
                  </a:lnTo>
                  <a:lnTo>
                    <a:pt x="348543" y="137621"/>
                  </a:lnTo>
                  <a:lnTo>
                    <a:pt x="308456" y="147745"/>
                  </a:lnTo>
                  <a:lnTo>
                    <a:pt x="270545" y="158135"/>
                  </a:lnTo>
                  <a:lnTo>
                    <a:pt x="201481" y="179678"/>
                  </a:lnTo>
                  <a:lnTo>
                    <a:pt x="141801" y="202171"/>
                  </a:lnTo>
                  <a:lnTo>
                    <a:pt x="91958" y="225535"/>
                  </a:lnTo>
                  <a:lnTo>
                    <a:pt x="52405" y="249692"/>
                  </a:lnTo>
                  <a:lnTo>
                    <a:pt x="13355" y="287243"/>
                  </a:lnTo>
                  <a:lnTo>
                    <a:pt x="0" y="326136"/>
                  </a:lnTo>
                  <a:lnTo>
                    <a:pt x="1502" y="339232"/>
                  </a:lnTo>
                  <a:lnTo>
                    <a:pt x="23592" y="377707"/>
                  </a:lnTo>
                  <a:lnTo>
                    <a:pt x="70867" y="414751"/>
                  </a:lnTo>
                  <a:lnTo>
                    <a:pt x="115622" y="438522"/>
                  </a:lnTo>
                  <a:lnTo>
                    <a:pt x="170440" y="461460"/>
                  </a:lnTo>
                  <a:lnTo>
                    <a:pt x="234868" y="483488"/>
                  </a:lnTo>
                  <a:lnTo>
                    <a:pt x="308456" y="504526"/>
                  </a:lnTo>
                  <a:lnTo>
                    <a:pt x="348543" y="514650"/>
                  </a:lnTo>
                  <a:lnTo>
                    <a:pt x="390750" y="524497"/>
                  </a:lnTo>
                  <a:lnTo>
                    <a:pt x="435020" y="534058"/>
                  </a:lnTo>
                  <a:lnTo>
                    <a:pt x="481298" y="543322"/>
                  </a:lnTo>
                  <a:lnTo>
                    <a:pt x="529527" y="552279"/>
                  </a:lnTo>
                  <a:lnTo>
                    <a:pt x="579649" y="560921"/>
                  </a:lnTo>
                  <a:lnTo>
                    <a:pt x="631609" y="569237"/>
                  </a:lnTo>
                  <a:lnTo>
                    <a:pt x="685350" y="577217"/>
                  </a:lnTo>
                  <a:lnTo>
                    <a:pt x="740815" y="584852"/>
                  </a:lnTo>
                  <a:lnTo>
                    <a:pt x="797949" y="592132"/>
                  </a:lnTo>
                  <a:lnTo>
                    <a:pt x="856693" y="599046"/>
                  </a:lnTo>
                  <a:lnTo>
                    <a:pt x="916993" y="605586"/>
                  </a:lnTo>
                  <a:lnTo>
                    <a:pt x="978791" y="611740"/>
                  </a:lnTo>
                  <a:lnTo>
                    <a:pt x="1042031" y="617500"/>
                  </a:lnTo>
                  <a:lnTo>
                    <a:pt x="1106657" y="622856"/>
                  </a:lnTo>
                  <a:lnTo>
                    <a:pt x="1172611" y="627798"/>
                  </a:lnTo>
                  <a:lnTo>
                    <a:pt x="1239838" y="632315"/>
                  </a:lnTo>
                  <a:lnTo>
                    <a:pt x="1308280" y="636399"/>
                  </a:lnTo>
                  <a:lnTo>
                    <a:pt x="1377882" y="640039"/>
                  </a:lnTo>
                  <a:lnTo>
                    <a:pt x="1448587" y="643225"/>
                  </a:lnTo>
                  <a:lnTo>
                    <a:pt x="1520338" y="645948"/>
                  </a:lnTo>
                  <a:lnTo>
                    <a:pt x="1593078" y="648199"/>
                  </a:lnTo>
                  <a:lnTo>
                    <a:pt x="1666752" y="649966"/>
                  </a:lnTo>
                  <a:lnTo>
                    <a:pt x="1741302" y="651240"/>
                  </a:lnTo>
                  <a:lnTo>
                    <a:pt x="1816673" y="652012"/>
                  </a:lnTo>
                  <a:lnTo>
                    <a:pt x="1892808" y="652272"/>
                  </a:lnTo>
                  <a:lnTo>
                    <a:pt x="1968724" y="652012"/>
                  </a:lnTo>
                  <a:lnTo>
                    <a:pt x="2043888" y="651240"/>
                  </a:lnTo>
                  <a:lnTo>
                    <a:pt x="2118242" y="649966"/>
                  </a:lnTo>
                  <a:lnTo>
                    <a:pt x="2191729" y="648199"/>
                  </a:lnTo>
                  <a:lnTo>
                    <a:pt x="2264293" y="645948"/>
                  </a:lnTo>
                  <a:lnTo>
                    <a:pt x="2335876" y="643225"/>
                  </a:lnTo>
                  <a:lnTo>
                    <a:pt x="2406423" y="640039"/>
                  </a:lnTo>
                  <a:lnTo>
                    <a:pt x="2475876" y="636399"/>
                  </a:lnTo>
                  <a:lnTo>
                    <a:pt x="2544178" y="632315"/>
                  </a:lnTo>
                  <a:lnTo>
                    <a:pt x="2611273" y="627798"/>
                  </a:lnTo>
                  <a:lnTo>
                    <a:pt x="2677104" y="622856"/>
                  </a:lnTo>
                  <a:lnTo>
                    <a:pt x="2741614" y="617500"/>
                  </a:lnTo>
                  <a:lnTo>
                    <a:pt x="2804746" y="611740"/>
                  </a:lnTo>
                  <a:lnTo>
                    <a:pt x="2866444" y="605586"/>
                  </a:lnTo>
                  <a:lnTo>
                    <a:pt x="2926651" y="599046"/>
                  </a:lnTo>
                  <a:lnTo>
                    <a:pt x="2985309" y="592132"/>
                  </a:lnTo>
                  <a:lnTo>
                    <a:pt x="3042363" y="584852"/>
                  </a:lnTo>
                  <a:lnTo>
                    <a:pt x="3097755" y="577217"/>
                  </a:lnTo>
                  <a:lnTo>
                    <a:pt x="3151429" y="569237"/>
                  </a:lnTo>
                  <a:lnTo>
                    <a:pt x="3203328" y="560921"/>
                  </a:lnTo>
                  <a:lnTo>
                    <a:pt x="3253394" y="552279"/>
                  </a:lnTo>
                  <a:lnTo>
                    <a:pt x="3301572" y="543322"/>
                  </a:lnTo>
                  <a:lnTo>
                    <a:pt x="3347804" y="534058"/>
                  </a:lnTo>
                  <a:lnTo>
                    <a:pt x="3392035" y="524497"/>
                  </a:lnTo>
                  <a:lnTo>
                    <a:pt x="3434205" y="514650"/>
                  </a:lnTo>
                  <a:lnTo>
                    <a:pt x="3474260" y="504526"/>
                  </a:lnTo>
                  <a:lnTo>
                    <a:pt x="3512143" y="494136"/>
                  </a:lnTo>
                  <a:lnTo>
                    <a:pt x="3581163" y="472593"/>
                  </a:lnTo>
                  <a:lnTo>
                    <a:pt x="3640810" y="450100"/>
                  </a:lnTo>
                  <a:lnTo>
                    <a:pt x="3690631" y="426736"/>
                  </a:lnTo>
                  <a:lnTo>
                    <a:pt x="3730172" y="402579"/>
                  </a:lnTo>
                  <a:lnTo>
                    <a:pt x="3769213" y="365028"/>
                  </a:lnTo>
                  <a:lnTo>
                    <a:pt x="3782567" y="326136"/>
                  </a:lnTo>
                  <a:lnTo>
                    <a:pt x="3781065" y="313039"/>
                  </a:lnTo>
                  <a:lnTo>
                    <a:pt x="3758978" y="274564"/>
                  </a:lnTo>
                  <a:lnTo>
                    <a:pt x="3711715" y="237520"/>
                  </a:lnTo>
                  <a:lnTo>
                    <a:pt x="3666977" y="213749"/>
                  </a:lnTo>
                  <a:lnTo>
                    <a:pt x="3612186" y="190811"/>
                  </a:lnTo>
                  <a:lnTo>
                    <a:pt x="3547796" y="168783"/>
                  </a:lnTo>
                  <a:lnTo>
                    <a:pt x="3474260" y="147745"/>
                  </a:lnTo>
                  <a:lnTo>
                    <a:pt x="3434205" y="137621"/>
                  </a:lnTo>
                  <a:lnTo>
                    <a:pt x="3392035" y="127774"/>
                  </a:lnTo>
                  <a:lnTo>
                    <a:pt x="3347804" y="118213"/>
                  </a:lnTo>
                  <a:lnTo>
                    <a:pt x="3301572" y="108949"/>
                  </a:lnTo>
                  <a:lnTo>
                    <a:pt x="3253394" y="99992"/>
                  </a:lnTo>
                  <a:lnTo>
                    <a:pt x="3203328" y="91350"/>
                  </a:lnTo>
                  <a:lnTo>
                    <a:pt x="3151429" y="83034"/>
                  </a:lnTo>
                  <a:lnTo>
                    <a:pt x="3097755" y="75054"/>
                  </a:lnTo>
                  <a:lnTo>
                    <a:pt x="3042363" y="67419"/>
                  </a:lnTo>
                  <a:lnTo>
                    <a:pt x="2985309" y="60139"/>
                  </a:lnTo>
                  <a:lnTo>
                    <a:pt x="2926651" y="53225"/>
                  </a:lnTo>
                  <a:lnTo>
                    <a:pt x="2866444" y="46685"/>
                  </a:lnTo>
                  <a:lnTo>
                    <a:pt x="2804746" y="40531"/>
                  </a:lnTo>
                  <a:lnTo>
                    <a:pt x="2741614" y="34771"/>
                  </a:lnTo>
                  <a:lnTo>
                    <a:pt x="2677104" y="29415"/>
                  </a:lnTo>
                  <a:lnTo>
                    <a:pt x="2611273" y="24473"/>
                  </a:lnTo>
                  <a:lnTo>
                    <a:pt x="2544178" y="19956"/>
                  </a:lnTo>
                  <a:lnTo>
                    <a:pt x="2475876" y="15872"/>
                  </a:lnTo>
                  <a:lnTo>
                    <a:pt x="2406423" y="12232"/>
                  </a:lnTo>
                  <a:lnTo>
                    <a:pt x="2335876" y="9046"/>
                  </a:lnTo>
                  <a:lnTo>
                    <a:pt x="2264293" y="6323"/>
                  </a:lnTo>
                  <a:lnTo>
                    <a:pt x="2191729" y="4072"/>
                  </a:lnTo>
                  <a:lnTo>
                    <a:pt x="2118242" y="2305"/>
                  </a:lnTo>
                  <a:lnTo>
                    <a:pt x="2043888" y="1031"/>
                  </a:lnTo>
                  <a:lnTo>
                    <a:pt x="1968724" y="259"/>
                  </a:lnTo>
                  <a:lnTo>
                    <a:pt x="1892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24272" y="3530091"/>
              <a:ext cx="3794760" cy="664845"/>
            </a:xfrm>
            <a:custGeom>
              <a:avLst/>
              <a:gdLst/>
              <a:ahLst/>
              <a:cxnLst/>
              <a:rect l="l" t="t" r="r" b="b"/>
              <a:pathLst>
                <a:path w="3794759" h="664845">
                  <a:moveTo>
                    <a:pt x="2090927" y="661416"/>
                  </a:moveTo>
                  <a:lnTo>
                    <a:pt x="1703831" y="661416"/>
                  </a:lnTo>
                  <a:lnTo>
                    <a:pt x="1801368" y="664463"/>
                  </a:lnTo>
                  <a:lnTo>
                    <a:pt x="1993392" y="664463"/>
                  </a:lnTo>
                  <a:lnTo>
                    <a:pt x="2090927" y="661416"/>
                  </a:lnTo>
                  <a:close/>
                </a:path>
                <a:path w="3794759" h="664845">
                  <a:moveTo>
                    <a:pt x="2090927" y="0"/>
                  </a:moveTo>
                  <a:lnTo>
                    <a:pt x="1703831" y="0"/>
                  </a:lnTo>
                  <a:lnTo>
                    <a:pt x="1335024" y="12192"/>
                  </a:lnTo>
                  <a:lnTo>
                    <a:pt x="1075943" y="30480"/>
                  </a:lnTo>
                  <a:lnTo>
                    <a:pt x="996695" y="39624"/>
                  </a:lnTo>
                  <a:lnTo>
                    <a:pt x="917448" y="45720"/>
                  </a:lnTo>
                  <a:lnTo>
                    <a:pt x="691895" y="73152"/>
                  </a:lnTo>
                  <a:lnTo>
                    <a:pt x="624839" y="85344"/>
                  </a:lnTo>
                  <a:lnTo>
                    <a:pt x="557783" y="94487"/>
                  </a:lnTo>
                  <a:lnTo>
                    <a:pt x="435863" y="118872"/>
                  </a:lnTo>
                  <a:lnTo>
                    <a:pt x="326136" y="143256"/>
                  </a:lnTo>
                  <a:lnTo>
                    <a:pt x="277367" y="155448"/>
                  </a:lnTo>
                  <a:lnTo>
                    <a:pt x="231648" y="170687"/>
                  </a:lnTo>
                  <a:lnTo>
                    <a:pt x="188975" y="182880"/>
                  </a:lnTo>
                  <a:lnTo>
                    <a:pt x="152400" y="198120"/>
                  </a:lnTo>
                  <a:lnTo>
                    <a:pt x="88391" y="228600"/>
                  </a:lnTo>
                  <a:lnTo>
                    <a:pt x="39624" y="262128"/>
                  </a:lnTo>
                  <a:lnTo>
                    <a:pt x="30479" y="268224"/>
                  </a:lnTo>
                  <a:lnTo>
                    <a:pt x="21336" y="277368"/>
                  </a:lnTo>
                  <a:lnTo>
                    <a:pt x="9143" y="295656"/>
                  </a:lnTo>
                  <a:lnTo>
                    <a:pt x="0" y="323088"/>
                  </a:lnTo>
                  <a:lnTo>
                    <a:pt x="0" y="341375"/>
                  </a:lnTo>
                  <a:lnTo>
                    <a:pt x="15239" y="377952"/>
                  </a:lnTo>
                  <a:lnTo>
                    <a:pt x="60960" y="417575"/>
                  </a:lnTo>
                  <a:lnTo>
                    <a:pt x="118872" y="451104"/>
                  </a:lnTo>
                  <a:lnTo>
                    <a:pt x="152400" y="463296"/>
                  </a:lnTo>
                  <a:lnTo>
                    <a:pt x="188975" y="478536"/>
                  </a:lnTo>
                  <a:lnTo>
                    <a:pt x="231648" y="493775"/>
                  </a:lnTo>
                  <a:lnTo>
                    <a:pt x="277367" y="505968"/>
                  </a:lnTo>
                  <a:lnTo>
                    <a:pt x="326136" y="521208"/>
                  </a:lnTo>
                  <a:lnTo>
                    <a:pt x="435863" y="545592"/>
                  </a:lnTo>
                  <a:lnTo>
                    <a:pt x="557783" y="569976"/>
                  </a:lnTo>
                  <a:lnTo>
                    <a:pt x="694943" y="588263"/>
                  </a:lnTo>
                  <a:lnTo>
                    <a:pt x="765048" y="600456"/>
                  </a:lnTo>
                  <a:lnTo>
                    <a:pt x="838200" y="609600"/>
                  </a:lnTo>
                  <a:lnTo>
                    <a:pt x="917448" y="615696"/>
                  </a:lnTo>
                  <a:lnTo>
                    <a:pt x="996695" y="624840"/>
                  </a:lnTo>
                  <a:lnTo>
                    <a:pt x="1075943" y="630936"/>
                  </a:lnTo>
                  <a:lnTo>
                    <a:pt x="1161288" y="640080"/>
                  </a:lnTo>
                  <a:lnTo>
                    <a:pt x="1246631" y="643128"/>
                  </a:lnTo>
                  <a:lnTo>
                    <a:pt x="1423416" y="655320"/>
                  </a:lnTo>
                  <a:lnTo>
                    <a:pt x="1609344" y="661416"/>
                  </a:lnTo>
                  <a:lnTo>
                    <a:pt x="2185416" y="661416"/>
                  </a:lnTo>
                  <a:lnTo>
                    <a:pt x="2371344" y="655320"/>
                  </a:lnTo>
                  <a:lnTo>
                    <a:pt x="2415540" y="652272"/>
                  </a:lnTo>
                  <a:lnTo>
                    <a:pt x="1801368" y="652272"/>
                  </a:lnTo>
                  <a:lnTo>
                    <a:pt x="1703831" y="649224"/>
                  </a:lnTo>
                  <a:lnTo>
                    <a:pt x="1609344" y="649224"/>
                  </a:lnTo>
                  <a:lnTo>
                    <a:pt x="1517903" y="646176"/>
                  </a:lnTo>
                  <a:lnTo>
                    <a:pt x="1426463" y="640080"/>
                  </a:lnTo>
                  <a:lnTo>
                    <a:pt x="1335024" y="637032"/>
                  </a:lnTo>
                  <a:lnTo>
                    <a:pt x="996695" y="612648"/>
                  </a:lnTo>
                  <a:lnTo>
                    <a:pt x="917448" y="603504"/>
                  </a:lnTo>
                  <a:lnTo>
                    <a:pt x="841248" y="597408"/>
                  </a:lnTo>
                  <a:lnTo>
                    <a:pt x="765048" y="588263"/>
                  </a:lnTo>
                  <a:lnTo>
                    <a:pt x="694943" y="576072"/>
                  </a:lnTo>
                  <a:lnTo>
                    <a:pt x="627888" y="566928"/>
                  </a:lnTo>
                  <a:lnTo>
                    <a:pt x="560831" y="554736"/>
                  </a:lnTo>
                  <a:lnTo>
                    <a:pt x="499872" y="545592"/>
                  </a:lnTo>
                  <a:lnTo>
                    <a:pt x="438912" y="533400"/>
                  </a:lnTo>
                  <a:lnTo>
                    <a:pt x="329183" y="509016"/>
                  </a:lnTo>
                  <a:lnTo>
                    <a:pt x="280415" y="493775"/>
                  </a:lnTo>
                  <a:lnTo>
                    <a:pt x="234695" y="481584"/>
                  </a:lnTo>
                  <a:lnTo>
                    <a:pt x="195072" y="466344"/>
                  </a:lnTo>
                  <a:lnTo>
                    <a:pt x="155448" y="454152"/>
                  </a:lnTo>
                  <a:lnTo>
                    <a:pt x="121919" y="438912"/>
                  </a:lnTo>
                  <a:lnTo>
                    <a:pt x="70103" y="408432"/>
                  </a:lnTo>
                  <a:lnTo>
                    <a:pt x="33527" y="377952"/>
                  </a:lnTo>
                  <a:lnTo>
                    <a:pt x="27431" y="368808"/>
                  </a:lnTo>
                  <a:lnTo>
                    <a:pt x="21336" y="362712"/>
                  </a:lnTo>
                  <a:lnTo>
                    <a:pt x="18287" y="353568"/>
                  </a:lnTo>
                  <a:lnTo>
                    <a:pt x="15239" y="347472"/>
                  </a:lnTo>
                  <a:lnTo>
                    <a:pt x="12191" y="338328"/>
                  </a:lnTo>
                  <a:lnTo>
                    <a:pt x="12191" y="323088"/>
                  </a:lnTo>
                  <a:lnTo>
                    <a:pt x="13207" y="323088"/>
                  </a:lnTo>
                  <a:lnTo>
                    <a:pt x="18287" y="307848"/>
                  </a:lnTo>
                  <a:lnTo>
                    <a:pt x="21336" y="301752"/>
                  </a:lnTo>
                  <a:lnTo>
                    <a:pt x="27431" y="292608"/>
                  </a:lnTo>
                  <a:lnTo>
                    <a:pt x="33527" y="286512"/>
                  </a:lnTo>
                  <a:lnTo>
                    <a:pt x="39624" y="277368"/>
                  </a:lnTo>
                  <a:lnTo>
                    <a:pt x="48767" y="271272"/>
                  </a:lnTo>
                  <a:lnTo>
                    <a:pt x="70103" y="256032"/>
                  </a:lnTo>
                  <a:lnTo>
                    <a:pt x="94487" y="240792"/>
                  </a:lnTo>
                  <a:lnTo>
                    <a:pt x="124967" y="225552"/>
                  </a:lnTo>
                  <a:lnTo>
                    <a:pt x="158495" y="210312"/>
                  </a:lnTo>
                  <a:lnTo>
                    <a:pt x="195072" y="195072"/>
                  </a:lnTo>
                  <a:lnTo>
                    <a:pt x="237743" y="182880"/>
                  </a:lnTo>
                  <a:lnTo>
                    <a:pt x="280415" y="167640"/>
                  </a:lnTo>
                  <a:lnTo>
                    <a:pt x="329183" y="155448"/>
                  </a:lnTo>
                  <a:lnTo>
                    <a:pt x="438912" y="131063"/>
                  </a:lnTo>
                  <a:lnTo>
                    <a:pt x="560831" y="106680"/>
                  </a:lnTo>
                  <a:lnTo>
                    <a:pt x="627888" y="97536"/>
                  </a:lnTo>
                  <a:lnTo>
                    <a:pt x="694943" y="85344"/>
                  </a:lnTo>
                  <a:lnTo>
                    <a:pt x="917448" y="57912"/>
                  </a:lnTo>
                  <a:lnTo>
                    <a:pt x="996695" y="51816"/>
                  </a:lnTo>
                  <a:lnTo>
                    <a:pt x="1078991" y="42672"/>
                  </a:lnTo>
                  <a:lnTo>
                    <a:pt x="1246631" y="30480"/>
                  </a:lnTo>
                  <a:lnTo>
                    <a:pt x="1335024" y="27432"/>
                  </a:lnTo>
                  <a:lnTo>
                    <a:pt x="1426463" y="21336"/>
                  </a:lnTo>
                  <a:lnTo>
                    <a:pt x="1703831" y="12192"/>
                  </a:lnTo>
                  <a:lnTo>
                    <a:pt x="2415539" y="12192"/>
                  </a:lnTo>
                  <a:lnTo>
                    <a:pt x="2371344" y="9144"/>
                  </a:lnTo>
                  <a:lnTo>
                    <a:pt x="2090927" y="0"/>
                  </a:lnTo>
                  <a:close/>
                </a:path>
                <a:path w="3794759" h="664845">
                  <a:moveTo>
                    <a:pt x="3789679" y="307848"/>
                  </a:moveTo>
                  <a:lnTo>
                    <a:pt x="3776472" y="307848"/>
                  </a:lnTo>
                  <a:lnTo>
                    <a:pt x="3782568" y="326136"/>
                  </a:lnTo>
                  <a:lnTo>
                    <a:pt x="3782568" y="338328"/>
                  </a:lnTo>
                  <a:lnTo>
                    <a:pt x="3779520" y="347472"/>
                  </a:lnTo>
                  <a:lnTo>
                    <a:pt x="3776472" y="353568"/>
                  </a:lnTo>
                  <a:lnTo>
                    <a:pt x="3773424" y="362712"/>
                  </a:lnTo>
                  <a:lnTo>
                    <a:pt x="3767328" y="368808"/>
                  </a:lnTo>
                  <a:lnTo>
                    <a:pt x="3761231" y="377952"/>
                  </a:lnTo>
                  <a:lnTo>
                    <a:pt x="3745992" y="393192"/>
                  </a:lnTo>
                  <a:lnTo>
                    <a:pt x="3724655" y="408432"/>
                  </a:lnTo>
                  <a:lnTo>
                    <a:pt x="3700272" y="423672"/>
                  </a:lnTo>
                  <a:lnTo>
                    <a:pt x="3639311" y="454152"/>
                  </a:lnTo>
                  <a:lnTo>
                    <a:pt x="3599687" y="466344"/>
                  </a:lnTo>
                  <a:lnTo>
                    <a:pt x="3560063" y="481584"/>
                  </a:lnTo>
                  <a:lnTo>
                    <a:pt x="3514344" y="493775"/>
                  </a:lnTo>
                  <a:lnTo>
                    <a:pt x="3465576" y="509016"/>
                  </a:lnTo>
                  <a:lnTo>
                    <a:pt x="3355848" y="533400"/>
                  </a:lnTo>
                  <a:lnTo>
                    <a:pt x="3294887" y="545592"/>
                  </a:lnTo>
                  <a:lnTo>
                    <a:pt x="3233928" y="554736"/>
                  </a:lnTo>
                  <a:lnTo>
                    <a:pt x="3166872" y="566928"/>
                  </a:lnTo>
                  <a:lnTo>
                    <a:pt x="3099816" y="576072"/>
                  </a:lnTo>
                  <a:lnTo>
                    <a:pt x="3029711" y="588263"/>
                  </a:lnTo>
                  <a:lnTo>
                    <a:pt x="2953511" y="597408"/>
                  </a:lnTo>
                  <a:lnTo>
                    <a:pt x="2877311" y="603504"/>
                  </a:lnTo>
                  <a:lnTo>
                    <a:pt x="2798063" y="612648"/>
                  </a:lnTo>
                  <a:lnTo>
                    <a:pt x="2459735" y="637032"/>
                  </a:lnTo>
                  <a:lnTo>
                    <a:pt x="2371344" y="640080"/>
                  </a:lnTo>
                  <a:lnTo>
                    <a:pt x="2276855" y="646176"/>
                  </a:lnTo>
                  <a:lnTo>
                    <a:pt x="2185416" y="649224"/>
                  </a:lnTo>
                  <a:lnTo>
                    <a:pt x="2090927" y="649224"/>
                  </a:lnTo>
                  <a:lnTo>
                    <a:pt x="1993392" y="652272"/>
                  </a:lnTo>
                  <a:lnTo>
                    <a:pt x="2415540" y="652272"/>
                  </a:lnTo>
                  <a:lnTo>
                    <a:pt x="2801111" y="624840"/>
                  </a:lnTo>
                  <a:lnTo>
                    <a:pt x="2880359" y="615696"/>
                  </a:lnTo>
                  <a:lnTo>
                    <a:pt x="2956559" y="609600"/>
                  </a:lnTo>
                  <a:lnTo>
                    <a:pt x="3029711" y="600456"/>
                  </a:lnTo>
                  <a:lnTo>
                    <a:pt x="3102863" y="588263"/>
                  </a:lnTo>
                  <a:lnTo>
                    <a:pt x="3236976" y="569976"/>
                  </a:lnTo>
                  <a:lnTo>
                    <a:pt x="3358896" y="545592"/>
                  </a:lnTo>
                  <a:lnTo>
                    <a:pt x="3468624" y="521208"/>
                  </a:lnTo>
                  <a:lnTo>
                    <a:pt x="3517392" y="505968"/>
                  </a:lnTo>
                  <a:lnTo>
                    <a:pt x="3563111" y="493775"/>
                  </a:lnTo>
                  <a:lnTo>
                    <a:pt x="3605783" y="478536"/>
                  </a:lnTo>
                  <a:lnTo>
                    <a:pt x="3642359" y="463296"/>
                  </a:lnTo>
                  <a:lnTo>
                    <a:pt x="3675887" y="451104"/>
                  </a:lnTo>
                  <a:lnTo>
                    <a:pt x="3706368" y="432816"/>
                  </a:lnTo>
                  <a:lnTo>
                    <a:pt x="3733800" y="417575"/>
                  </a:lnTo>
                  <a:lnTo>
                    <a:pt x="3755135" y="402336"/>
                  </a:lnTo>
                  <a:lnTo>
                    <a:pt x="3779520" y="377952"/>
                  </a:lnTo>
                  <a:lnTo>
                    <a:pt x="3785616" y="368808"/>
                  </a:lnTo>
                  <a:lnTo>
                    <a:pt x="3794759" y="341375"/>
                  </a:lnTo>
                  <a:lnTo>
                    <a:pt x="3794759" y="323088"/>
                  </a:lnTo>
                  <a:lnTo>
                    <a:pt x="3789679" y="307848"/>
                  </a:lnTo>
                  <a:close/>
                </a:path>
                <a:path w="3794759" h="664845">
                  <a:moveTo>
                    <a:pt x="13207" y="323088"/>
                  </a:moveTo>
                  <a:lnTo>
                    <a:pt x="12191" y="323088"/>
                  </a:lnTo>
                  <a:lnTo>
                    <a:pt x="12191" y="326136"/>
                  </a:lnTo>
                  <a:lnTo>
                    <a:pt x="13207" y="323088"/>
                  </a:lnTo>
                  <a:close/>
                </a:path>
                <a:path w="3794759" h="664845">
                  <a:moveTo>
                    <a:pt x="2415539" y="12192"/>
                  </a:moveTo>
                  <a:lnTo>
                    <a:pt x="2090927" y="12192"/>
                  </a:lnTo>
                  <a:lnTo>
                    <a:pt x="2371344" y="21336"/>
                  </a:lnTo>
                  <a:lnTo>
                    <a:pt x="2459735" y="27432"/>
                  </a:lnTo>
                  <a:lnTo>
                    <a:pt x="2548128" y="30480"/>
                  </a:lnTo>
                  <a:lnTo>
                    <a:pt x="2715768" y="42672"/>
                  </a:lnTo>
                  <a:lnTo>
                    <a:pt x="2798063" y="51816"/>
                  </a:lnTo>
                  <a:lnTo>
                    <a:pt x="2877311" y="57912"/>
                  </a:lnTo>
                  <a:lnTo>
                    <a:pt x="3029711" y="76200"/>
                  </a:lnTo>
                  <a:lnTo>
                    <a:pt x="3099816" y="85344"/>
                  </a:lnTo>
                  <a:lnTo>
                    <a:pt x="3166872" y="97536"/>
                  </a:lnTo>
                  <a:lnTo>
                    <a:pt x="3233928" y="106680"/>
                  </a:lnTo>
                  <a:lnTo>
                    <a:pt x="3355848" y="131063"/>
                  </a:lnTo>
                  <a:lnTo>
                    <a:pt x="3465576" y="155448"/>
                  </a:lnTo>
                  <a:lnTo>
                    <a:pt x="3514344" y="167640"/>
                  </a:lnTo>
                  <a:lnTo>
                    <a:pt x="3560063" y="182880"/>
                  </a:lnTo>
                  <a:lnTo>
                    <a:pt x="3599687" y="195072"/>
                  </a:lnTo>
                  <a:lnTo>
                    <a:pt x="3639311" y="210312"/>
                  </a:lnTo>
                  <a:lnTo>
                    <a:pt x="3700272" y="240792"/>
                  </a:lnTo>
                  <a:lnTo>
                    <a:pt x="3745992" y="271272"/>
                  </a:lnTo>
                  <a:lnTo>
                    <a:pt x="3755135" y="277368"/>
                  </a:lnTo>
                  <a:lnTo>
                    <a:pt x="3767328" y="295656"/>
                  </a:lnTo>
                  <a:lnTo>
                    <a:pt x="3773424" y="301752"/>
                  </a:lnTo>
                  <a:lnTo>
                    <a:pt x="3776472" y="310896"/>
                  </a:lnTo>
                  <a:lnTo>
                    <a:pt x="3776472" y="307848"/>
                  </a:lnTo>
                  <a:lnTo>
                    <a:pt x="3789679" y="307848"/>
                  </a:lnTo>
                  <a:lnTo>
                    <a:pt x="3785616" y="295656"/>
                  </a:lnTo>
                  <a:lnTo>
                    <a:pt x="3779520" y="286512"/>
                  </a:lnTo>
                  <a:lnTo>
                    <a:pt x="3770376" y="277368"/>
                  </a:lnTo>
                  <a:lnTo>
                    <a:pt x="3764279" y="268224"/>
                  </a:lnTo>
                  <a:lnTo>
                    <a:pt x="3755135" y="262128"/>
                  </a:lnTo>
                  <a:lnTo>
                    <a:pt x="3733800" y="243840"/>
                  </a:lnTo>
                  <a:lnTo>
                    <a:pt x="3706368" y="228600"/>
                  </a:lnTo>
                  <a:lnTo>
                    <a:pt x="3675887" y="213360"/>
                  </a:lnTo>
                  <a:lnTo>
                    <a:pt x="3642359" y="198120"/>
                  </a:lnTo>
                  <a:lnTo>
                    <a:pt x="3605783" y="182880"/>
                  </a:lnTo>
                  <a:lnTo>
                    <a:pt x="3563111" y="170687"/>
                  </a:lnTo>
                  <a:lnTo>
                    <a:pt x="3517392" y="155448"/>
                  </a:lnTo>
                  <a:lnTo>
                    <a:pt x="3468624" y="143256"/>
                  </a:lnTo>
                  <a:lnTo>
                    <a:pt x="3358896" y="118872"/>
                  </a:lnTo>
                  <a:lnTo>
                    <a:pt x="3236976" y="94487"/>
                  </a:lnTo>
                  <a:lnTo>
                    <a:pt x="3169920" y="85344"/>
                  </a:lnTo>
                  <a:lnTo>
                    <a:pt x="3102863" y="73152"/>
                  </a:lnTo>
                  <a:lnTo>
                    <a:pt x="2880359" y="45720"/>
                  </a:lnTo>
                  <a:lnTo>
                    <a:pt x="2798063" y="39624"/>
                  </a:lnTo>
                  <a:lnTo>
                    <a:pt x="2718816" y="30480"/>
                  </a:lnTo>
                  <a:lnTo>
                    <a:pt x="2548128" y="18287"/>
                  </a:lnTo>
                  <a:lnTo>
                    <a:pt x="2459735" y="15240"/>
                  </a:lnTo>
                  <a:lnTo>
                    <a:pt x="2415539" y="12192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87644" y="3715513"/>
            <a:ext cx="26644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transitive</a:t>
            </a:r>
            <a:r>
              <a:rPr sz="1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47544" y="3853116"/>
            <a:ext cx="2749550" cy="1536700"/>
            <a:chOff x="2447544" y="3853116"/>
            <a:chExt cx="2749550" cy="1536700"/>
          </a:xfrm>
        </p:grpSpPr>
        <p:sp>
          <p:nvSpPr>
            <p:cNvPr id="37" name="object 37"/>
            <p:cNvSpPr/>
            <p:nvPr/>
          </p:nvSpPr>
          <p:spPr>
            <a:xfrm>
              <a:off x="3377183" y="3862323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53640" y="4813299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7544" y="4807203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3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3" y="576072"/>
                  </a:lnTo>
                  <a:lnTo>
                    <a:pt x="1944623" y="569976"/>
                  </a:lnTo>
                  <a:close/>
                </a:path>
                <a:path w="1957070" h="582295">
                  <a:moveTo>
                    <a:pt x="1944623" y="6096"/>
                  </a:moveTo>
                  <a:lnTo>
                    <a:pt x="1944623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2"/>
                  </a:lnTo>
                  <a:lnTo>
                    <a:pt x="1950720" y="12192"/>
                  </a:lnTo>
                  <a:lnTo>
                    <a:pt x="1944623" y="6096"/>
                  </a:lnTo>
                  <a:close/>
                </a:path>
                <a:path w="1957070" h="582295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3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3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3" y="12192"/>
                  </a:lnTo>
                  <a:lnTo>
                    <a:pt x="1944623" y="6096"/>
                  </a:lnTo>
                  <a:close/>
                </a:path>
                <a:path w="1957070" h="582295">
                  <a:moveTo>
                    <a:pt x="1956816" y="6096"/>
                  </a:moveTo>
                  <a:lnTo>
                    <a:pt x="1944623" y="6096"/>
                  </a:lnTo>
                  <a:lnTo>
                    <a:pt x="1950720" y="12192"/>
                  </a:lnTo>
                  <a:lnTo>
                    <a:pt x="1956816" y="12192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53639" y="4813300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35560" indent="-2895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Boyce-Codd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(BCNF)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22320" y="4346955"/>
            <a:ext cx="5684520" cy="664845"/>
            <a:chOff x="3322320" y="4346955"/>
            <a:chExt cx="5684520" cy="664845"/>
          </a:xfrm>
        </p:grpSpPr>
        <p:sp>
          <p:nvSpPr>
            <p:cNvPr id="42" name="object 42"/>
            <p:cNvSpPr/>
            <p:nvPr/>
          </p:nvSpPr>
          <p:spPr>
            <a:xfrm>
              <a:off x="3322320" y="4584699"/>
              <a:ext cx="52069" cy="243840"/>
            </a:xfrm>
            <a:custGeom>
              <a:avLst/>
              <a:gdLst/>
              <a:ahLst/>
              <a:cxnLst/>
              <a:rect l="l" t="t" r="r" b="b"/>
              <a:pathLst>
                <a:path w="52070" h="243839">
                  <a:moveTo>
                    <a:pt x="18287" y="195072"/>
                  </a:moveTo>
                  <a:lnTo>
                    <a:pt x="0" y="195072"/>
                  </a:lnTo>
                  <a:lnTo>
                    <a:pt x="27431" y="243839"/>
                  </a:lnTo>
                  <a:lnTo>
                    <a:pt x="45719" y="207263"/>
                  </a:lnTo>
                  <a:lnTo>
                    <a:pt x="18287" y="207263"/>
                  </a:lnTo>
                  <a:lnTo>
                    <a:pt x="18287" y="195072"/>
                  </a:lnTo>
                  <a:close/>
                </a:path>
                <a:path w="52070" h="243839">
                  <a:moveTo>
                    <a:pt x="36575" y="0"/>
                  </a:moveTo>
                  <a:lnTo>
                    <a:pt x="18287" y="0"/>
                  </a:lnTo>
                  <a:lnTo>
                    <a:pt x="18287" y="207263"/>
                  </a:lnTo>
                  <a:lnTo>
                    <a:pt x="36575" y="207263"/>
                  </a:lnTo>
                  <a:lnTo>
                    <a:pt x="36575" y="0"/>
                  </a:lnTo>
                  <a:close/>
                </a:path>
                <a:path w="52070" h="243839">
                  <a:moveTo>
                    <a:pt x="51815" y="195072"/>
                  </a:moveTo>
                  <a:lnTo>
                    <a:pt x="36575" y="195072"/>
                  </a:lnTo>
                  <a:lnTo>
                    <a:pt x="36575" y="207263"/>
                  </a:lnTo>
                  <a:lnTo>
                    <a:pt x="45719" y="207263"/>
                  </a:lnTo>
                  <a:lnTo>
                    <a:pt x="51815" y="195072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5127" y="4353051"/>
              <a:ext cx="3782695" cy="652780"/>
            </a:xfrm>
            <a:custGeom>
              <a:avLst/>
              <a:gdLst/>
              <a:ahLst/>
              <a:cxnLst/>
              <a:rect l="l" t="t" r="r" b="b"/>
              <a:pathLst>
                <a:path w="3782695" h="652779">
                  <a:moveTo>
                    <a:pt x="1892807" y="0"/>
                  </a:moveTo>
                  <a:lnTo>
                    <a:pt x="1816673" y="259"/>
                  </a:lnTo>
                  <a:lnTo>
                    <a:pt x="1741302" y="1031"/>
                  </a:lnTo>
                  <a:lnTo>
                    <a:pt x="1666752" y="2305"/>
                  </a:lnTo>
                  <a:lnTo>
                    <a:pt x="1593078" y="4072"/>
                  </a:lnTo>
                  <a:lnTo>
                    <a:pt x="1520338" y="6323"/>
                  </a:lnTo>
                  <a:lnTo>
                    <a:pt x="1448587" y="9046"/>
                  </a:lnTo>
                  <a:lnTo>
                    <a:pt x="1377882" y="12232"/>
                  </a:lnTo>
                  <a:lnTo>
                    <a:pt x="1308280" y="15872"/>
                  </a:lnTo>
                  <a:lnTo>
                    <a:pt x="1239838" y="19956"/>
                  </a:lnTo>
                  <a:lnTo>
                    <a:pt x="1172611" y="24473"/>
                  </a:lnTo>
                  <a:lnTo>
                    <a:pt x="1106657" y="29415"/>
                  </a:lnTo>
                  <a:lnTo>
                    <a:pt x="1042031" y="34771"/>
                  </a:lnTo>
                  <a:lnTo>
                    <a:pt x="978791" y="40531"/>
                  </a:lnTo>
                  <a:lnTo>
                    <a:pt x="916993" y="46685"/>
                  </a:lnTo>
                  <a:lnTo>
                    <a:pt x="856693" y="53225"/>
                  </a:lnTo>
                  <a:lnTo>
                    <a:pt x="797949" y="60139"/>
                  </a:lnTo>
                  <a:lnTo>
                    <a:pt x="740815" y="67419"/>
                  </a:lnTo>
                  <a:lnTo>
                    <a:pt x="685350" y="75054"/>
                  </a:lnTo>
                  <a:lnTo>
                    <a:pt x="631609" y="83034"/>
                  </a:lnTo>
                  <a:lnTo>
                    <a:pt x="579649" y="91350"/>
                  </a:lnTo>
                  <a:lnTo>
                    <a:pt x="529527" y="99992"/>
                  </a:lnTo>
                  <a:lnTo>
                    <a:pt x="481298" y="108949"/>
                  </a:lnTo>
                  <a:lnTo>
                    <a:pt x="435020" y="118213"/>
                  </a:lnTo>
                  <a:lnTo>
                    <a:pt x="390750" y="127774"/>
                  </a:lnTo>
                  <a:lnTo>
                    <a:pt x="348543" y="137621"/>
                  </a:lnTo>
                  <a:lnTo>
                    <a:pt x="308456" y="147745"/>
                  </a:lnTo>
                  <a:lnTo>
                    <a:pt x="270545" y="158135"/>
                  </a:lnTo>
                  <a:lnTo>
                    <a:pt x="201481" y="179678"/>
                  </a:lnTo>
                  <a:lnTo>
                    <a:pt x="141801" y="202171"/>
                  </a:lnTo>
                  <a:lnTo>
                    <a:pt x="91958" y="225535"/>
                  </a:lnTo>
                  <a:lnTo>
                    <a:pt x="52405" y="249692"/>
                  </a:lnTo>
                  <a:lnTo>
                    <a:pt x="13355" y="287243"/>
                  </a:lnTo>
                  <a:lnTo>
                    <a:pt x="0" y="326136"/>
                  </a:lnTo>
                  <a:lnTo>
                    <a:pt x="1502" y="339232"/>
                  </a:lnTo>
                  <a:lnTo>
                    <a:pt x="23592" y="377707"/>
                  </a:lnTo>
                  <a:lnTo>
                    <a:pt x="70867" y="414751"/>
                  </a:lnTo>
                  <a:lnTo>
                    <a:pt x="115622" y="438522"/>
                  </a:lnTo>
                  <a:lnTo>
                    <a:pt x="170440" y="461460"/>
                  </a:lnTo>
                  <a:lnTo>
                    <a:pt x="234868" y="483488"/>
                  </a:lnTo>
                  <a:lnTo>
                    <a:pt x="308456" y="504526"/>
                  </a:lnTo>
                  <a:lnTo>
                    <a:pt x="348543" y="514650"/>
                  </a:lnTo>
                  <a:lnTo>
                    <a:pt x="390750" y="524497"/>
                  </a:lnTo>
                  <a:lnTo>
                    <a:pt x="435020" y="534058"/>
                  </a:lnTo>
                  <a:lnTo>
                    <a:pt x="481298" y="543322"/>
                  </a:lnTo>
                  <a:lnTo>
                    <a:pt x="529527" y="552279"/>
                  </a:lnTo>
                  <a:lnTo>
                    <a:pt x="579649" y="560921"/>
                  </a:lnTo>
                  <a:lnTo>
                    <a:pt x="631609" y="569237"/>
                  </a:lnTo>
                  <a:lnTo>
                    <a:pt x="685350" y="577217"/>
                  </a:lnTo>
                  <a:lnTo>
                    <a:pt x="740815" y="584852"/>
                  </a:lnTo>
                  <a:lnTo>
                    <a:pt x="797949" y="592132"/>
                  </a:lnTo>
                  <a:lnTo>
                    <a:pt x="856693" y="599046"/>
                  </a:lnTo>
                  <a:lnTo>
                    <a:pt x="916993" y="605586"/>
                  </a:lnTo>
                  <a:lnTo>
                    <a:pt x="978791" y="611740"/>
                  </a:lnTo>
                  <a:lnTo>
                    <a:pt x="1042031" y="617500"/>
                  </a:lnTo>
                  <a:lnTo>
                    <a:pt x="1106657" y="622856"/>
                  </a:lnTo>
                  <a:lnTo>
                    <a:pt x="1172611" y="627798"/>
                  </a:lnTo>
                  <a:lnTo>
                    <a:pt x="1239838" y="632315"/>
                  </a:lnTo>
                  <a:lnTo>
                    <a:pt x="1308280" y="636399"/>
                  </a:lnTo>
                  <a:lnTo>
                    <a:pt x="1377882" y="640039"/>
                  </a:lnTo>
                  <a:lnTo>
                    <a:pt x="1448587" y="643225"/>
                  </a:lnTo>
                  <a:lnTo>
                    <a:pt x="1520338" y="645948"/>
                  </a:lnTo>
                  <a:lnTo>
                    <a:pt x="1593078" y="648199"/>
                  </a:lnTo>
                  <a:lnTo>
                    <a:pt x="1666752" y="649966"/>
                  </a:lnTo>
                  <a:lnTo>
                    <a:pt x="1741302" y="651240"/>
                  </a:lnTo>
                  <a:lnTo>
                    <a:pt x="1816673" y="652012"/>
                  </a:lnTo>
                  <a:lnTo>
                    <a:pt x="1892807" y="652272"/>
                  </a:lnTo>
                  <a:lnTo>
                    <a:pt x="1968937" y="652012"/>
                  </a:lnTo>
                  <a:lnTo>
                    <a:pt x="2044292" y="651240"/>
                  </a:lnTo>
                  <a:lnTo>
                    <a:pt x="2118817" y="649966"/>
                  </a:lnTo>
                  <a:lnTo>
                    <a:pt x="2192456" y="648199"/>
                  </a:lnTo>
                  <a:lnTo>
                    <a:pt x="2265153" y="645948"/>
                  </a:lnTo>
                  <a:lnTo>
                    <a:pt x="2336852" y="643225"/>
                  </a:lnTo>
                  <a:lnTo>
                    <a:pt x="2407497" y="640039"/>
                  </a:lnTo>
                  <a:lnTo>
                    <a:pt x="2477032" y="636399"/>
                  </a:lnTo>
                  <a:lnTo>
                    <a:pt x="2545401" y="632315"/>
                  </a:lnTo>
                  <a:lnTo>
                    <a:pt x="2612548" y="627798"/>
                  </a:lnTo>
                  <a:lnTo>
                    <a:pt x="2678418" y="622856"/>
                  </a:lnTo>
                  <a:lnTo>
                    <a:pt x="2742953" y="617500"/>
                  </a:lnTo>
                  <a:lnTo>
                    <a:pt x="2806099" y="611740"/>
                  </a:lnTo>
                  <a:lnTo>
                    <a:pt x="2867798" y="605586"/>
                  </a:lnTo>
                  <a:lnTo>
                    <a:pt x="2927996" y="599046"/>
                  </a:lnTo>
                  <a:lnTo>
                    <a:pt x="2986636" y="592132"/>
                  </a:lnTo>
                  <a:lnTo>
                    <a:pt x="3043662" y="584852"/>
                  </a:lnTo>
                  <a:lnTo>
                    <a:pt x="3099019" y="577217"/>
                  </a:lnTo>
                  <a:lnTo>
                    <a:pt x="3152649" y="569237"/>
                  </a:lnTo>
                  <a:lnTo>
                    <a:pt x="3204498" y="560921"/>
                  </a:lnTo>
                  <a:lnTo>
                    <a:pt x="3254509" y="552279"/>
                  </a:lnTo>
                  <a:lnTo>
                    <a:pt x="3302626" y="543322"/>
                  </a:lnTo>
                  <a:lnTo>
                    <a:pt x="3348793" y="534058"/>
                  </a:lnTo>
                  <a:lnTo>
                    <a:pt x="3392955" y="524497"/>
                  </a:lnTo>
                  <a:lnTo>
                    <a:pt x="3435055" y="514650"/>
                  </a:lnTo>
                  <a:lnTo>
                    <a:pt x="3475037" y="504526"/>
                  </a:lnTo>
                  <a:lnTo>
                    <a:pt x="3512845" y="494136"/>
                  </a:lnTo>
                  <a:lnTo>
                    <a:pt x="3581717" y="472593"/>
                  </a:lnTo>
                  <a:lnTo>
                    <a:pt x="3641221" y="450100"/>
                  </a:lnTo>
                  <a:lnTo>
                    <a:pt x="3690912" y="426736"/>
                  </a:lnTo>
                  <a:lnTo>
                    <a:pt x="3730339" y="402579"/>
                  </a:lnTo>
                  <a:lnTo>
                    <a:pt x="3769258" y="365028"/>
                  </a:lnTo>
                  <a:lnTo>
                    <a:pt x="3782568" y="326136"/>
                  </a:lnTo>
                  <a:lnTo>
                    <a:pt x="3781070" y="313039"/>
                  </a:lnTo>
                  <a:lnTo>
                    <a:pt x="3759056" y="274564"/>
                  </a:lnTo>
                  <a:lnTo>
                    <a:pt x="3711936" y="237520"/>
                  </a:lnTo>
                  <a:lnTo>
                    <a:pt x="3667321" y="213749"/>
                  </a:lnTo>
                  <a:lnTo>
                    <a:pt x="3612668" y="190811"/>
                  </a:lnTo>
                  <a:lnTo>
                    <a:pt x="3548424" y="168783"/>
                  </a:lnTo>
                  <a:lnTo>
                    <a:pt x="3475037" y="147745"/>
                  </a:lnTo>
                  <a:lnTo>
                    <a:pt x="3435055" y="137621"/>
                  </a:lnTo>
                  <a:lnTo>
                    <a:pt x="3392955" y="127774"/>
                  </a:lnTo>
                  <a:lnTo>
                    <a:pt x="3348793" y="118213"/>
                  </a:lnTo>
                  <a:lnTo>
                    <a:pt x="3302626" y="108949"/>
                  </a:lnTo>
                  <a:lnTo>
                    <a:pt x="3254509" y="99992"/>
                  </a:lnTo>
                  <a:lnTo>
                    <a:pt x="3204498" y="91350"/>
                  </a:lnTo>
                  <a:lnTo>
                    <a:pt x="3152649" y="83034"/>
                  </a:lnTo>
                  <a:lnTo>
                    <a:pt x="3099019" y="75054"/>
                  </a:lnTo>
                  <a:lnTo>
                    <a:pt x="3043662" y="67419"/>
                  </a:lnTo>
                  <a:lnTo>
                    <a:pt x="2986636" y="60139"/>
                  </a:lnTo>
                  <a:lnTo>
                    <a:pt x="2927996" y="53225"/>
                  </a:lnTo>
                  <a:lnTo>
                    <a:pt x="2867798" y="46685"/>
                  </a:lnTo>
                  <a:lnTo>
                    <a:pt x="2806099" y="40531"/>
                  </a:lnTo>
                  <a:lnTo>
                    <a:pt x="2742953" y="34771"/>
                  </a:lnTo>
                  <a:lnTo>
                    <a:pt x="2678418" y="29415"/>
                  </a:lnTo>
                  <a:lnTo>
                    <a:pt x="2612548" y="24473"/>
                  </a:lnTo>
                  <a:lnTo>
                    <a:pt x="2545401" y="19956"/>
                  </a:lnTo>
                  <a:lnTo>
                    <a:pt x="2477032" y="15872"/>
                  </a:lnTo>
                  <a:lnTo>
                    <a:pt x="2407497" y="12232"/>
                  </a:lnTo>
                  <a:lnTo>
                    <a:pt x="2336852" y="9046"/>
                  </a:lnTo>
                  <a:lnTo>
                    <a:pt x="2265153" y="6323"/>
                  </a:lnTo>
                  <a:lnTo>
                    <a:pt x="2192456" y="4072"/>
                  </a:lnTo>
                  <a:lnTo>
                    <a:pt x="2118817" y="2305"/>
                  </a:lnTo>
                  <a:lnTo>
                    <a:pt x="2044292" y="1031"/>
                  </a:lnTo>
                  <a:lnTo>
                    <a:pt x="1968937" y="259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032" y="4346955"/>
              <a:ext cx="3797935" cy="664845"/>
            </a:xfrm>
            <a:custGeom>
              <a:avLst/>
              <a:gdLst/>
              <a:ahLst/>
              <a:cxnLst/>
              <a:rect l="l" t="t" r="r" b="b"/>
              <a:pathLst>
                <a:path w="3797934" h="664845">
                  <a:moveTo>
                    <a:pt x="2090927" y="0"/>
                  </a:moveTo>
                  <a:lnTo>
                    <a:pt x="1703832" y="0"/>
                  </a:lnTo>
                  <a:lnTo>
                    <a:pt x="1426464" y="9144"/>
                  </a:lnTo>
                  <a:lnTo>
                    <a:pt x="1335023" y="15240"/>
                  </a:lnTo>
                  <a:lnTo>
                    <a:pt x="1246631" y="18288"/>
                  </a:lnTo>
                  <a:lnTo>
                    <a:pt x="1078991" y="30480"/>
                  </a:lnTo>
                  <a:lnTo>
                    <a:pt x="996695" y="39624"/>
                  </a:lnTo>
                  <a:lnTo>
                    <a:pt x="917447" y="45720"/>
                  </a:lnTo>
                  <a:lnTo>
                    <a:pt x="765047" y="64008"/>
                  </a:lnTo>
                  <a:lnTo>
                    <a:pt x="694943" y="73152"/>
                  </a:lnTo>
                  <a:lnTo>
                    <a:pt x="624839" y="85344"/>
                  </a:lnTo>
                  <a:lnTo>
                    <a:pt x="560831" y="94488"/>
                  </a:lnTo>
                  <a:lnTo>
                    <a:pt x="496823" y="106680"/>
                  </a:lnTo>
                  <a:lnTo>
                    <a:pt x="381000" y="131064"/>
                  </a:lnTo>
                  <a:lnTo>
                    <a:pt x="329183" y="143256"/>
                  </a:lnTo>
                  <a:lnTo>
                    <a:pt x="280415" y="155448"/>
                  </a:lnTo>
                  <a:lnTo>
                    <a:pt x="234695" y="170688"/>
                  </a:lnTo>
                  <a:lnTo>
                    <a:pt x="192023" y="185928"/>
                  </a:lnTo>
                  <a:lnTo>
                    <a:pt x="152400" y="198120"/>
                  </a:lnTo>
                  <a:lnTo>
                    <a:pt x="118871" y="213360"/>
                  </a:lnTo>
                  <a:lnTo>
                    <a:pt x="88391" y="228600"/>
                  </a:lnTo>
                  <a:lnTo>
                    <a:pt x="64007" y="243840"/>
                  </a:lnTo>
                  <a:lnTo>
                    <a:pt x="39623" y="262128"/>
                  </a:lnTo>
                  <a:lnTo>
                    <a:pt x="30479" y="268224"/>
                  </a:lnTo>
                  <a:lnTo>
                    <a:pt x="6095" y="304800"/>
                  </a:lnTo>
                  <a:lnTo>
                    <a:pt x="0" y="323088"/>
                  </a:lnTo>
                  <a:lnTo>
                    <a:pt x="0" y="341376"/>
                  </a:lnTo>
                  <a:lnTo>
                    <a:pt x="6095" y="359664"/>
                  </a:lnTo>
                  <a:lnTo>
                    <a:pt x="24383" y="387096"/>
                  </a:lnTo>
                  <a:lnTo>
                    <a:pt x="33527" y="393192"/>
                  </a:lnTo>
                  <a:lnTo>
                    <a:pt x="42671" y="402336"/>
                  </a:lnTo>
                  <a:lnTo>
                    <a:pt x="88391" y="432816"/>
                  </a:lnTo>
                  <a:lnTo>
                    <a:pt x="152400" y="463296"/>
                  </a:lnTo>
                  <a:lnTo>
                    <a:pt x="192023" y="478536"/>
                  </a:lnTo>
                  <a:lnTo>
                    <a:pt x="234695" y="493776"/>
                  </a:lnTo>
                  <a:lnTo>
                    <a:pt x="280415" y="505968"/>
                  </a:lnTo>
                  <a:lnTo>
                    <a:pt x="329183" y="521208"/>
                  </a:lnTo>
                  <a:lnTo>
                    <a:pt x="381000" y="533400"/>
                  </a:lnTo>
                  <a:lnTo>
                    <a:pt x="496823" y="557784"/>
                  </a:lnTo>
                  <a:lnTo>
                    <a:pt x="560831" y="566928"/>
                  </a:lnTo>
                  <a:lnTo>
                    <a:pt x="624839" y="579120"/>
                  </a:lnTo>
                  <a:lnTo>
                    <a:pt x="765047" y="597408"/>
                  </a:lnTo>
                  <a:lnTo>
                    <a:pt x="996695" y="624840"/>
                  </a:lnTo>
                  <a:lnTo>
                    <a:pt x="1335023" y="649224"/>
                  </a:lnTo>
                  <a:lnTo>
                    <a:pt x="1801367" y="664464"/>
                  </a:lnTo>
                  <a:lnTo>
                    <a:pt x="1898903" y="661416"/>
                  </a:lnTo>
                  <a:lnTo>
                    <a:pt x="2090927" y="661416"/>
                  </a:lnTo>
                  <a:lnTo>
                    <a:pt x="2459736" y="649224"/>
                  </a:lnTo>
                  <a:lnTo>
                    <a:pt x="1703832" y="649224"/>
                  </a:lnTo>
                  <a:lnTo>
                    <a:pt x="1335023" y="637032"/>
                  </a:lnTo>
                  <a:lnTo>
                    <a:pt x="996695" y="612648"/>
                  </a:lnTo>
                  <a:lnTo>
                    <a:pt x="694943" y="576072"/>
                  </a:lnTo>
                  <a:lnTo>
                    <a:pt x="627888" y="566928"/>
                  </a:lnTo>
                  <a:lnTo>
                    <a:pt x="560831" y="554736"/>
                  </a:lnTo>
                  <a:lnTo>
                    <a:pt x="499871" y="545592"/>
                  </a:lnTo>
                  <a:lnTo>
                    <a:pt x="438912" y="533400"/>
                  </a:lnTo>
                  <a:lnTo>
                    <a:pt x="384047" y="521208"/>
                  </a:lnTo>
                  <a:lnTo>
                    <a:pt x="332231" y="505968"/>
                  </a:lnTo>
                  <a:lnTo>
                    <a:pt x="283463" y="493776"/>
                  </a:lnTo>
                  <a:lnTo>
                    <a:pt x="237743" y="481584"/>
                  </a:lnTo>
                  <a:lnTo>
                    <a:pt x="195071" y="466344"/>
                  </a:lnTo>
                  <a:lnTo>
                    <a:pt x="158495" y="451104"/>
                  </a:lnTo>
                  <a:lnTo>
                    <a:pt x="124967" y="438912"/>
                  </a:lnTo>
                  <a:lnTo>
                    <a:pt x="70103" y="408432"/>
                  </a:lnTo>
                  <a:lnTo>
                    <a:pt x="33527" y="377952"/>
                  </a:lnTo>
                  <a:lnTo>
                    <a:pt x="27431" y="368808"/>
                  </a:lnTo>
                  <a:lnTo>
                    <a:pt x="21335" y="362712"/>
                  </a:lnTo>
                  <a:lnTo>
                    <a:pt x="18287" y="353568"/>
                  </a:lnTo>
                  <a:lnTo>
                    <a:pt x="15239" y="347472"/>
                  </a:lnTo>
                  <a:lnTo>
                    <a:pt x="12191" y="338328"/>
                  </a:lnTo>
                  <a:lnTo>
                    <a:pt x="15239" y="338328"/>
                  </a:lnTo>
                  <a:lnTo>
                    <a:pt x="12191" y="332232"/>
                  </a:lnTo>
                  <a:lnTo>
                    <a:pt x="14224" y="326136"/>
                  </a:lnTo>
                  <a:lnTo>
                    <a:pt x="12191" y="326136"/>
                  </a:lnTo>
                  <a:lnTo>
                    <a:pt x="18287" y="307848"/>
                  </a:lnTo>
                  <a:lnTo>
                    <a:pt x="21335" y="301752"/>
                  </a:lnTo>
                  <a:lnTo>
                    <a:pt x="27431" y="292608"/>
                  </a:lnTo>
                  <a:lnTo>
                    <a:pt x="33527" y="286512"/>
                  </a:lnTo>
                  <a:lnTo>
                    <a:pt x="39623" y="277368"/>
                  </a:lnTo>
                  <a:lnTo>
                    <a:pt x="48767" y="271272"/>
                  </a:lnTo>
                  <a:lnTo>
                    <a:pt x="70103" y="256032"/>
                  </a:lnTo>
                  <a:lnTo>
                    <a:pt x="94487" y="240792"/>
                  </a:lnTo>
                  <a:lnTo>
                    <a:pt x="124967" y="225552"/>
                  </a:lnTo>
                  <a:lnTo>
                    <a:pt x="158495" y="210312"/>
                  </a:lnTo>
                  <a:lnTo>
                    <a:pt x="195071" y="195072"/>
                  </a:lnTo>
                  <a:lnTo>
                    <a:pt x="237743" y="182880"/>
                  </a:lnTo>
                  <a:lnTo>
                    <a:pt x="283463" y="167640"/>
                  </a:lnTo>
                  <a:lnTo>
                    <a:pt x="332231" y="155448"/>
                  </a:lnTo>
                  <a:lnTo>
                    <a:pt x="384047" y="143256"/>
                  </a:lnTo>
                  <a:lnTo>
                    <a:pt x="438912" y="131064"/>
                  </a:lnTo>
                  <a:lnTo>
                    <a:pt x="560831" y="106680"/>
                  </a:lnTo>
                  <a:lnTo>
                    <a:pt x="627888" y="97536"/>
                  </a:lnTo>
                  <a:lnTo>
                    <a:pt x="694943" y="85344"/>
                  </a:lnTo>
                  <a:lnTo>
                    <a:pt x="917447" y="57912"/>
                  </a:lnTo>
                  <a:lnTo>
                    <a:pt x="1078991" y="45720"/>
                  </a:lnTo>
                  <a:lnTo>
                    <a:pt x="1161288" y="36576"/>
                  </a:lnTo>
                  <a:lnTo>
                    <a:pt x="1249679" y="30480"/>
                  </a:lnTo>
                  <a:lnTo>
                    <a:pt x="1335023" y="27432"/>
                  </a:lnTo>
                  <a:lnTo>
                    <a:pt x="1426464" y="21336"/>
                  </a:lnTo>
                  <a:lnTo>
                    <a:pt x="1703832" y="12192"/>
                  </a:lnTo>
                  <a:lnTo>
                    <a:pt x="2415540" y="12192"/>
                  </a:lnTo>
                  <a:lnTo>
                    <a:pt x="2371343" y="9144"/>
                  </a:lnTo>
                  <a:lnTo>
                    <a:pt x="2090927" y="0"/>
                  </a:lnTo>
                  <a:close/>
                </a:path>
                <a:path w="3797934" h="664845">
                  <a:moveTo>
                    <a:pt x="3792728" y="307848"/>
                  </a:moveTo>
                  <a:lnTo>
                    <a:pt x="3779519" y="307848"/>
                  </a:lnTo>
                  <a:lnTo>
                    <a:pt x="3782567" y="316992"/>
                  </a:lnTo>
                  <a:lnTo>
                    <a:pt x="3782567" y="347472"/>
                  </a:lnTo>
                  <a:lnTo>
                    <a:pt x="3779519" y="353568"/>
                  </a:lnTo>
                  <a:lnTo>
                    <a:pt x="3773423" y="362712"/>
                  </a:lnTo>
                  <a:lnTo>
                    <a:pt x="3770375" y="368808"/>
                  </a:lnTo>
                  <a:lnTo>
                    <a:pt x="3764279" y="377952"/>
                  </a:lnTo>
                  <a:lnTo>
                    <a:pt x="3755136" y="384048"/>
                  </a:lnTo>
                  <a:lnTo>
                    <a:pt x="3745991" y="393192"/>
                  </a:lnTo>
                  <a:lnTo>
                    <a:pt x="3727703" y="408432"/>
                  </a:lnTo>
                  <a:lnTo>
                    <a:pt x="3672840" y="438912"/>
                  </a:lnTo>
                  <a:lnTo>
                    <a:pt x="3639312" y="451104"/>
                  </a:lnTo>
                  <a:lnTo>
                    <a:pt x="3602736" y="466344"/>
                  </a:lnTo>
                  <a:lnTo>
                    <a:pt x="3560064" y="481584"/>
                  </a:lnTo>
                  <a:lnTo>
                    <a:pt x="3514343" y="493776"/>
                  </a:lnTo>
                  <a:lnTo>
                    <a:pt x="3465575" y="505968"/>
                  </a:lnTo>
                  <a:lnTo>
                    <a:pt x="3413760" y="521208"/>
                  </a:lnTo>
                  <a:lnTo>
                    <a:pt x="3297936" y="545592"/>
                  </a:lnTo>
                  <a:lnTo>
                    <a:pt x="3233927" y="554736"/>
                  </a:lnTo>
                  <a:lnTo>
                    <a:pt x="3169919" y="566928"/>
                  </a:lnTo>
                  <a:lnTo>
                    <a:pt x="3029712" y="585216"/>
                  </a:lnTo>
                  <a:lnTo>
                    <a:pt x="2877312" y="603504"/>
                  </a:lnTo>
                  <a:lnTo>
                    <a:pt x="2798064" y="609600"/>
                  </a:lnTo>
                  <a:lnTo>
                    <a:pt x="2718816" y="618744"/>
                  </a:lnTo>
                  <a:lnTo>
                    <a:pt x="2548127" y="630936"/>
                  </a:lnTo>
                  <a:lnTo>
                    <a:pt x="2459736" y="633984"/>
                  </a:lnTo>
                  <a:lnTo>
                    <a:pt x="2371343" y="640080"/>
                  </a:lnTo>
                  <a:lnTo>
                    <a:pt x="2090927" y="649224"/>
                  </a:lnTo>
                  <a:lnTo>
                    <a:pt x="2459736" y="649224"/>
                  </a:lnTo>
                  <a:lnTo>
                    <a:pt x="2801112" y="624840"/>
                  </a:lnTo>
                  <a:lnTo>
                    <a:pt x="3102864" y="588264"/>
                  </a:lnTo>
                  <a:lnTo>
                    <a:pt x="3169919" y="579120"/>
                  </a:lnTo>
                  <a:lnTo>
                    <a:pt x="3236975" y="566928"/>
                  </a:lnTo>
                  <a:lnTo>
                    <a:pt x="3300984" y="557784"/>
                  </a:lnTo>
                  <a:lnTo>
                    <a:pt x="3416808" y="533400"/>
                  </a:lnTo>
                  <a:lnTo>
                    <a:pt x="3468623" y="521208"/>
                  </a:lnTo>
                  <a:lnTo>
                    <a:pt x="3517391" y="505968"/>
                  </a:lnTo>
                  <a:lnTo>
                    <a:pt x="3563112" y="493776"/>
                  </a:lnTo>
                  <a:lnTo>
                    <a:pt x="3605784" y="478536"/>
                  </a:lnTo>
                  <a:lnTo>
                    <a:pt x="3645408" y="463296"/>
                  </a:lnTo>
                  <a:lnTo>
                    <a:pt x="3709416" y="432816"/>
                  </a:lnTo>
                  <a:lnTo>
                    <a:pt x="3755136" y="402336"/>
                  </a:lnTo>
                  <a:lnTo>
                    <a:pt x="3791712" y="359664"/>
                  </a:lnTo>
                  <a:lnTo>
                    <a:pt x="3794760" y="350520"/>
                  </a:lnTo>
                  <a:lnTo>
                    <a:pt x="3794760" y="341376"/>
                  </a:lnTo>
                  <a:lnTo>
                    <a:pt x="3797808" y="332232"/>
                  </a:lnTo>
                  <a:lnTo>
                    <a:pt x="3794760" y="323088"/>
                  </a:lnTo>
                  <a:lnTo>
                    <a:pt x="3794760" y="313944"/>
                  </a:lnTo>
                  <a:lnTo>
                    <a:pt x="3792728" y="307848"/>
                  </a:lnTo>
                  <a:close/>
                </a:path>
                <a:path w="3797934" h="664845">
                  <a:moveTo>
                    <a:pt x="15239" y="323088"/>
                  </a:moveTo>
                  <a:lnTo>
                    <a:pt x="12191" y="326136"/>
                  </a:lnTo>
                  <a:lnTo>
                    <a:pt x="14224" y="326136"/>
                  </a:lnTo>
                  <a:lnTo>
                    <a:pt x="15239" y="323088"/>
                  </a:lnTo>
                  <a:close/>
                </a:path>
                <a:path w="3797934" h="664845">
                  <a:moveTo>
                    <a:pt x="2415540" y="12192"/>
                  </a:moveTo>
                  <a:lnTo>
                    <a:pt x="1996439" y="12192"/>
                  </a:lnTo>
                  <a:lnTo>
                    <a:pt x="2090927" y="15240"/>
                  </a:lnTo>
                  <a:lnTo>
                    <a:pt x="2185416" y="15240"/>
                  </a:lnTo>
                  <a:lnTo>
                    <a:pt x="2371343" y="21336"/>
                  </a:lnTo>
                  <a:lnTo>
                    <a:pt x="2548127" y="33528"/>
                  </a:lnTo>
                  <a:lnTo>
                    <a:pt x="2633471" y="36576"/>
                  </a:lnTo>
                  <a:lnTo>
                    <a:pt x="2718816" y="45720"/>
                  </a:lnTo>
                  <a:lnTo>
                    <a:pt x="2798064" y="51816"/>
                  </a:lnTo>
                  <a:lnTo>
                    <a:pt x="2877312" y="60960"/>
                  </a:lnTo>
                  <a:lnTo>
                    <a:pt x="2956560" y="67056"/>
                  </a:lnTo>
                  <a:lnTo>
                    <a:pt x="3099816" y="85344"/>
                  </a:lnTo>
                  <a:lnTo>
                    <a:pt x="3169919" y="97536"/>
                  </a:lnTo>
                  <a:lnTo>
                    <a:pt x="3233927" y="106680"/>
                  </a:lnTo>
                  <a:lnTo>
                    <a:pt x="3297936" y="118872"/>
                  </a:lnTo>
                  <a:lnTo>
                    <a:pt x="3413760" y="143256"/>
                  </a:lnTo>
                  <a:lnTo>
                    <a:pt x="3465575" y="155448"/>
                  </a:lnTo>
                  <a:lnTo>
                    <a:pt x="3514343" y="167640"/>
                  </a:lnTo>
                  <a:lnTo>
                    <a:pt x="3560064" y="182880"/>
                  </a:lnTo>
                  <a:lnTo>
                    <a:pt x="3602736" y="195072"/>
                  </a:lnTo>
                  <a:lnTo>
                    <a:pt x="3639312" y="210312"/>
                  </a:lnTo>
                  <a:lnTo>
                    <a:pt x="3703319" y="240792"/>
                  </a:lnTo>
                  <a:lnTo>
                    <a:pt x="3749040" y="271272"/>
                  </a:lnTo>
                  <a:lnTo>
                    <a:pt x="3773423" y="301752"/>
                  </a:lnTo>
                  <a:lnTo>
                    <a:pt x="3779519" y="310896"/>
                  </a:lnTo>
                  <a:lnTo>
                    <a:pt x="3779519" y="307848"/>
                  </a:lnTo>
                  <a:lnTo>
                    <a:pt x="3792728" y="307848"/>
                  </a:lnTo>
                  <a:lnTo>
                    <a:pt x="3791712" y="304800"/>
                  </a:lnTo>
                  <a:lnTo>
                    <a:pt x="3788664" y="304800"/>
                  </a:lnTo>
                  <a:lnTo>
                    <a:pt x="3785616" y="295656"/>
                  </a:lnTo>
                  <a:lnTo>
                    <a:pt x="3773423" y="277368"/>
                  </a:lnTo>
                  <a:lnTo>
                    <a:pt x="3764279" y="268224"/>
                  </a:lnTo>
                  <a:lnTo>
                    <a:pt x="3755136" y="262128"/>
                  </a:lnTo>
                  <a:lnTo>
                    <a:pt x="3733799" y="243840"/>
                  </a:lnTo>
                  <a:lnTo>
                    <a:pt x="3678936" y="213360"/>
                  </a:lnTo>
                  <a:lnTo>
                    <a:pt x="3642360" y="198120"/>
                  </a:lnTo>
                  <a:lnTo>
                    <a:pt x="3605784" y="185928"/>
                  </a:lnTo>
                  <a:lnTo>
                    <a:pt x="3563112" y="170688"/>
                  </a:lnTo>
                  <a:lnTo>
                    <a:pt x="3517391" y="155448"/>
                  </a:lnTo>
                  <a:lnTo>
                    <a:pt x="3468623" y="143256"/>
                  </a:lnTo>
                  <a:lnTo>
                    <a:pt x="3416808" y="131064"/>
                  </a:lnTo>
                  <a:lnTo>
                    <a:pt x="3300984" y="106680"/>
                  </a:lnTo>
                  <a:lnTo>
                    <a:pt x="3236975" y="94488"/>
                  </a:lnTo>
                  <a:lnTo>
                    <a:pt x="3169919" y="85344"/>
                  </a:lnTo>
                  <a:lnTo>
                    <a:pt x="3102864" y="73152"/>
                  </a:lnTo>
                  <a:lnTo>
                    <a:pt x="2880360" y="45720"/>
                  </a:lnTo>
                  <a:lnTo>
                    <a:pt x="2801112" y="39624"/>
                  </a:lnTo>
                  <a:lnTo>
                    <a:pt x="2718816" y="30480"/>
                  </a:lnTo>
                  <a:lnTo>
                    <a:pt x="2548127" y="18288"/>
                  </a:lnTo>
                  <a:lnTo>
                    <a:pt x="2459736" y="15240"/>
                  </a:lnTo>
                  <a:lnTo>
                    <a:pt x="2415540" y="12192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51652" y="4410457"/>
            <a:ext cx="2465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latin typeface="Times New Roman"/>
                <a:cs typeface="Times New Roman"/>
              </a:rPr>
              <a:t>remaining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functional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dependency</a:t>
            </a:r>
            <a:r>
              <a:rPr sz="16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anomalies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35351" y="4669980"/>
            <a:ext cx="2746375" cy="1527175"/>
            <a:chOff x="2435351" y="4669980"/>
            <a:chExt cx="2746375" cy="1527175"/>
          </a:xfrm>
        </p:grpSpPr>
        <p:sp>
          <p:nvSpPr>
            <p:cNvPr id="47" name="object 47"/>
            <p:cNvSpPr/>
            <p:nvPr/>
          </p:nvSpPr>
          <p:spPr>
            <a:xfrm>
              <a:off x="3361943" y="4679187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1" y="0"/>
                  </a:lnTo>
                </a:path>
              </a:pathLst>
            </a:custGeom>
            <a:ln w="18287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1447" y="5621019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944624" y="569975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5351" y="5614923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956815" y="582167"/>
                  </a:lnTo>
                  <a:lnTo>
                    <a:pt x="1956815" y="576072"/>
                  </a:lnTo>
                  <a:lnTo>
                    <a:pt x="12192" y="576072"/>
                  </a:lnTo>
                  <a:lnTo>
                    <a:pt x="6096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5"/>
                  </a:lnTo>
                  <a:lnTo>
                    <a:pt x="1956815" y="6095"/>
                  </a:lnTo>
                  <a:lnTo>
                    <a:pt x="1956815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6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5">
                  <a:moveTo>
                    <a:pt x="1944624" y="6095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6815" y="569976"/>
                  </a:lnTo>
                  <a:lnTo>
                    <a:pt x="1956815" y="12192"/>
                  </a:lnTo>
                  <a:lnTo>
                    <a:pt x="1950720" y="12192"/>
                  </a:lnTo>
                  <a:lnTo>
                    <a:pt x="1944624" y="6095"/>
                  </a:lnTo>
                  <a:close/>
                </a:path>
                <a:path w="1957070" h="582295">
                  <a:moveTo>
                    <a:pt x="1956815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6815" y="576072"/>
                  </a:lnTo>
                  <a:lnTo>
                    <a:pt x="1956815" y="569976"/>
                  </a:lnTo>
                  <a:close/>
                </a:path>
                <a:path w="1957070" h="582295">
                  <a:moveTo>
                    <a:pt x="12192" y="6095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5"/>
                  </a:lnTo>
                  <a:close/>
                </a:path>
                <a:path w="1957070" h="582295">
                  <a:moveTo>
                    <a:pt x="1944624" y="6095"/>
                  </a:moveTo>
                  <a:lnTo>
                    <a:pt x="12192" y="6095"/>
                  </a:lnTo>
                  <a:lnTo>
                    <a:pt x="12192" y="12192"/>
                  </a:lnTo>
                  <a:lnTo>
                    <a:pt x="1944624" y="12192"/>
                  </a:lnTo>
                  <a:lnTo>
                    <a:pt x="1944624" y="6095"/>
                  </a:lnTo>
                  <a:close/>
                </a:path>
                <a:path w="1957070" h="582295">
                  <a:moveTo>
                    <a:pt x="1956815" y="6095"/>
                  </a:moveTo>
                  <a:lnTo>
                    <a:pt x="1944624" y="6095"/>
                  </a:lnTo>
                  <a:lnTo>
                    <a:pt x="1950720" y="12192"/>
                  </a:lnTo>
                  <a:lnTo>
                    <a:pt x="1956815" y="12192"/>
                  </a:lnTo>
                  <a:lnTo>
                    <a:pt x="195681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41448" y="5621020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Fourth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(4NF)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282696" y="5163820"/>
            <a:ext cx="5699760" cy="664845"/>
            <a:chOff x="3282696" y="5163820"/>
            <a:chExt cx="5699760" cy="664845"/>
          </a:xfrm>
        </p:grpSpPr>
        <p:sp>
          <p:nvSpPr>
            <p:cNvPr id="52" name="object 52"/>
            <p:cNvSpPr/>
            <p:nvPr/>
          </p:nvSpPr>
          <p:spPr>
            <a:xfrm>
              <a:off x="3282696" y="5386324"/>
              <a:ext cx="52069" cy="247015"/>
            </a:xfrm>
            <a:custGeom>
              <a:avLst/>
              <a:gdLst/>
              <a:ahLst/>
              <a:cxnLst/>
              <a:rect l="l" t="t" r="r" b="b"/>
              <a:pathLst>
                <a:path w="52070" h="247014">
                  <a:moveTo>
                    <a:pt x="15239" y="195071"/>
                  </a:moveTo>
                  <a:lnTo>
                    <a:pt x="0" y="195071"/>
                  </a:lnTo>
                  <a:lnTo>
                    <a:pt x="24383" y="246887"/>
                  </a:lnTo>
                  <a:lnTo>
                    <a:pt x="45361" y="207263"/>
                  </a:lnTo>
                  <a:lnTo>
                    <a:pt x="15239" y="207263"/>
                  </a:lnTo>
                  <a:lnTo>
                    <a:pt x="15239" y="195071"/>
                  </a:lnTo>
                  <a:close/>
                </a:path>
                <a:path w="52070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3527" y="207263"/>
                  </a:lnTo>
                  <a:lnTo>
                    <a:pt x="33527" y="0"/>
                  </a:lnTo>
                  <a:close/>
                </a:path>
                <a:path w="52070" h="247014">
                  <a:moveTo>
                    <a:pt x="51815" y="195071"/>
                  </a:moveTo>
                  <a:lnTo>
                    <a:pt x="33527" y="195071"/>
                  </a:lnTo>
                  <a:lnTo>
                    <a:pt x="33527" y="207263"/>
                  </a:lnTo>
                  <a:lnTo>
                    <a:pt x="45361" y="207263"/>
                  </a:lnTo>
                  <a:lnTo>
                    <a:pt x="51815" y="195071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90744" y="5169916"/>
              <a:ext cx="3785870" cy="652780"/>
            </a:xfrm>
            <a:custGeom>
              <a:avLst/>
              <a:gdLst/>
              <a:ahLst/>
              <a:cxnLst/>
              <a:rect l="l" t="t" r="r" b="b"/>
              <a:pathLst>
                <a:path w="3785870" h="652779">
                  <a:moveTo>
                    <a:pt x="1892807" y="0"/>
                  </a:moveTo>
                  <a:lnTo>
                    <a:pt x="1816673" y="259"/>
                  </a:lnTo>
                  <a:lnTo>
                    <a:pt x="1741302" y="1031"/>
                  </a:lnTo>
                  <a:lnTo>
                    <a:pt x="1666752" y="2305"/>
                  </a:lnTo>
                  <a:lnTo>
                    <a:pt x="1593078" y="4072"/>
                  </a:lnTo>
                  <a:lnTo>
                    <a:pt x="1520338" y="6323"/>
                  </a:lnTo>
                  <a:lnTo>
                    <a:pt x="1448587" y="9046"/>
                  </a:lnTo>
                  <a:lnTo>
                    <a:pt x="1377882" y="12232"/>
                  </a:lnTo>
                  <a:lnTo>
                    <a:pt x="1308280" y="15872"/>
                  </a:lnTo>
                  <a:lnTo>
                    <a:pt x="1239838" y="19956"/>
                  </a:lnTo>
                  <a:lnTo>
                    <a:pt x="1172611" y="24473"/>
                  </a:lnTo>
                  <a:lnTo>
                    <a:pt x="1106657" y="29415"/>
                  </a:lnTo>
                  <a:lnTo>
                    <a:pt x="1042031" y="34771"/>
                  </a:lnTo>
                  <a:lnTo>
                    <a:pt x="978791" y="40531"/>
                  </a:lnTo>
                  <a:lnTo>
                    <a:pt x="916993" y="46685"/>
                  </a:lnTo>
                  <a:lnTo>
                    <a:pt x="856693" y="53225"/>
                  </a:lnTo>
                  <a:lnTo>
                    <a:pt x="797949" y="60139"/>
                  </a:lnTo>
                  <a:lnTo>
                    <a:pt x="740815" y="67419"/>
                  </a:lnTo>
                  <a:lnTo>
                    <a:pt x="685350" y="75054"/>
                  </a:lnTo>
                  <a:lnTo>
                    <a:pt x="631609" y="83034"/>
                  </a:lnTo>
                  <a:lnTo>
                    <a:pt x="579649" y="91350"/>
                  </a:lnTo>
                  <a:lnTo>
                    <a:pt x="529527" y="99992"/>
                  </a:lnTo>
                  <a:lnTo>
                    <a:pt x="481298" y="108949"/>
                  </a:lnTo>
                  <a:lnTo>
                    <a:pt x="435020" y="118213"/>
                  </a:lnTo>
                  <a:lnTo>
                    <a:pt x="390750" y="127774"/>
                  </a:lnTo>
                  <a:lnTo>
                    <a:pt x="348543" y="137621"/>
                  </a:lnTo>
                  <a:lnTo>
                    <a:pt x="308456" y="147745"/>
                  </a:lnTo>
                  <a:lnTo>
                    <a:pt x="270545" y="158135"/>
                  </a:lnTo>
                  <a:lnTo>
                    <a:pt x="201481" y="179678"/>
                  </a:lnTo>
                  <a:lnTo>
                    <a:pt x="141801" y="202171"/>
                  </a:lnTo>
                  <a:lnTo>
                    <a:pt x="91958" y="225535"/>
                  </a:lnTo>
                  <a:lnTo>
                    <a:pt x="52405" y="249692"/>
                  </a:lnTo>
                  <a:lnTo>
                    <a:pt x="13355" y="287243"/>
                  </a:lnTo>
                  <a:lnTo>
                    <a:pt x="0" y="326135"/>
                  </a:lnTo>
                  <a:lnTo>
                    <a:pt x="1502" y="339232"/>
                  </a:lnTo>
                  <a:lnTo>
                    <a:pt x="23592" y="377707"/>
                  </a:lnTo>
                  <a:lnTo>
                    <a:pt x="70867" y="414751"/>
                  </a:lnTo>
                  <a:lnTo>
                    <a:pt x="115622" y="438522"/>
                  </a:lnTo>
                  <a:lnTo>
                    <a:pt x="170440" y="461460"/>
                  </a:lnTo>
                  <a:lnTo>
                    <a:pt x="234868" y="483488"/>
                  </a:lnTo>
                  <a:lnTo>
                    <a:pt x="308456" y="504526"/>
                  </a:lnTo>
                  <a:lnTo>
                    <a:pt x="348543" y="514650"/>
                  </a:lnTo>
                  <a:lnTo>
                    <a:pt x="390750" y="524497"/>
                  </a:lnTo>
                  <a:lnTo>
                    <a:pt x="435020" y="534058"/>
                  </a:lnTo>
                  <a:lnTo>
                    <a:pt x="481298" y="543322"/>
                  </a:lnTo>
                  <a:lnTo>
                    <a:pt x="529527" y="552279"/>
                  </a:lnTo>
                  <a:lnTo>
                    <a:pt x="579649" y="560921"/>
                  </a:lnTo>
                  <a:lnTo>
                    <a:pt x="631609" y="569237"/>
                  </a:lnTo>
                  <a:lnTo>
                    <a:pt x="685350" y="577217"/>
                  </a:lnTo>
                  <a:lnTo>
                    <a:pt x="740815" y="584852"/>
                  </a:lnTo>
                  <a:lnTo>
                    <a:pt x="797949" y="592132"/>
                  </a:lnTo>
                  <a:lnTo>
                    <a:pt x="856693" y="599046"/>
                  </a:lnTo>
                  <a:lnTo>
                    <a:pt x="916993" y="605586"/>
                  </a:lnTo>
                  <a:lnTo>
                    <a:pt x="978791" y="611740"/>
                  </a:lnTo>
                  <a:lnTo>
                    <a:pt x="1042031" y="617500"/>
                  </a:lnTo>
                  <a:lnTo>
                    <a:pt x="1106657" y="622856"/>
                  </a:lnTo>
                  <a:lnTo>
                    <a:pt x="1172611" y="627798"/>
                  </a:lnTo>
                  <a:lnTo>
                    <a:pt x="1239838" y="632315"/>
                  </a:lnTo>
                  <a:lnTo>
                    <a:pt x="1308280" y="636399"/>
                  </a:lnTo>
                  <a:lnTo>
                    <a:pt x="1377882" y="640039"/>
                  </a:lnTo>
                  <a:lnTo>
                    <a:pt x="1448587" y="643225"/>
                  </a:lnTo>
                  <a:lnTo>
                    <a:pt x="1520338" y="645948"/>
                  </a:lnTo>
                  <a:lnTo>
                    <a:pt x="1593078" y="648199"/>
                  </a:lnTo>
                  <a:lnTo>
                    <a:pt x="1666752" y="649966"/>
                  </a:lnTo>
                  <a:lnTo>
                    <a:pt x="1741302" y="651240"/>
                  </a:lnTo>
                  <a:lnTo>
                    <a:pt x="1816673" y="652012"/>
                  </a:lnTo>
                  <a:lnTo>
                    <a:pt x="1892807" y="652271"/>
                  </a:lnTo>
                  <a:lnTo>
                    <a:pt x="1968942" y="652012"/>
                  </a:lnTo>
                  <a:lnTo>
                    <a:pt x="2044313" y="651240"/>
                  </a:lnTo>
                  <a:lnTo>
                    <a:pt x="2118863" y="649966"/>
                  </a:lnTo>
                  <a:lnTo>
                    <a:pt x="2192537" y="648199"/>
                  </a:lnTo>
                  <a:lnTo>
                    <a:pt x="2265277" y="645948"/>
                  </a:lnTo>
                  <a:lnTo>
                    <a:pt x="2337028" y="643225"/>
                  </a:lnTo>
                  <a:lnTo>
                    <a:pt x="2407733" y="640039"/>
                  </a:lnTo>
                  <a:lnTo>
                    <a:pt x="2477335" y="636399"/>
                  </a:lnTo>
                  <a:lnTo>
                    <a:pt x="2545777" y="632315"/>
                  </a:lnTo>
                  <a:lnTo>
                    <a:pt x="2613004" y="627798"/>
                  </a:lnTo>
                  <a:lnTo>
                    <a:pt x="2678958" y="622856"/>
                  </a:lnTo>
                  <a:lnTo>
                    <a:pt x="2743584" y="617500"/>
                  </a:lnTo>
                  <a:lnTo>
                    <a:pt x="2806824" y="611740"/>
                  </a:lnTo>
                  <a:lnTo>
                    <a:pt x="2868622" y="605586"/>
                  </a:lnTo>
                  <a:lnTo>
                    <a:pt x="2928922" y="599046"/>
                  </a:lnTo>
                  <a:lnTo>
                    <a:pt x="2987666" y="592132"/>
                  </a:lnTo>
                  <a:lnTo>
                    <a:pt x="3044800" y="584852"/>
                  </a:lnTo>
                  <a:lnTo>
                    <a:pt x="3100265" y="577217"/>
                  </a:lnTo>
                  <a:lnTo>
                    <a:pt x="3154006" y="569237"/>
                  </a:lnTo>
                  <a:lnTo>
                    <a:pt x="3205966" y="560921"/>
                  </a:lnTo>
                  <a:lnTo>
                    <a:pt x="3256088" y="552279"/>
                  </a:lnTo>
                  <a:lnTo>
                    <a:pt x="3304317" y="543322"/>
                  </a:lnTo>
                  <a:lnTo>
                    <a:pt x="3350595" y="534058"/>
                  </a:lnTo>
                  <a:lnTo>
                    <a:pt x="3394865" y="524497"/>
                  </a:lnTo>
                  <a:lnTo>
                    <a:pt x="3437072" y="514650"/>
                  </a:lnTo>
                  <a:lnTo>
                    <a:pt x="3477159" y="504526"/>
                  </a:lnTo>
                  <a:lnTo>
                    <a:pt x="3515070" y="494136"/>
                  </a:lnTo>
                  <a:lnTo>
                    <a:pt x="3584134" y="472593"/>
                  </a:lnTo>
                  <a:lnTo>
                    <a:pt x="3643814" y="450100"/>
                  </a:lnTo>
                  <a:lnTo>
                    <a:pt x="3693657" y="426736"/>
                  </a:lnTo>
                  <a:lnTo>
                    <a:pt x="3733210" y="402579"/>
                  </a:lnTo>
                  <a:lnTo>
                    <a:pt x="3772260" y="365028"/>
                  </a:lnTo>
                  <a:lnTo>
                    <a:pt x="3785615" y="326135"/>
                  </a:lnTo>
                  <a:lnTo>
                    <a:pt x="3784113" y="313039"/>
                  </a:lnTo>
                  <a:lnTo>
                    <a:pt x="3762023" y="274564"/>
                  </a:lnTo>
                  <a:lnTo>
                    <a:pt x="3714748" y="237520"/>
                  </a:lnTo>
                  <a:lnTo>
                    <a:pt x="3669993" y="213749"/>
                  </a:lnTo>
                  <a:lnTo>
                    <a:pt x="3615175" y="190811"/>
                  </a:lnTo>
                  <a:lnTo>
                    <a:pt x="3550747" y="168783"/>
                  </a:lnTo>
                  <a:lnTo>
                    <a:pt x="3477159" y="147745"/>
                  </a:lnTo>
                  <a:lnTo>
                    <a:pt x="3437072" y="137621"/>
                  </a:lnTo>
                  <a:lnTo>
                    <a:pt x="3394865" y="127774"/>
                  </a:lnTo>
                  <a:lnTo>
                    <a:pt x="3350595" y="118213"/>
                  </a:lnTo>
                  <a:lnTo>
                    <a:pt x="3304317" y="108949"/>
                  </a:lnTo>
                  <a:lnTo>
                    <a:pt x="3256088" y="99992"/>
                  </a:lnTo>
                  <a:lnTo>
                    <a:pt x="3205966" y="91350"/>
                  </a:lnTo>
                  <a:lnTo>
                    <a:pt x="3154006" y="83034"/>
                  </a:lnTo>
                  <a:lnTo>
                    <a:pt x="3100265" y="75054"/>
                  </a:lnTo>
                  <a:lnTo>
                    <a:pt x="3044800" y="67419"/>
                  </a:lnTo>
                  <a:lnTo>
                    <a:pt x="2987666" y="60139"/>
                  </a:lnTo>
                  <a:lnTo>
                    <a:pt x="2928922" y="53225"/>
                  </a:lnTo>
                  <a:lnTo>
                    <a:pt x="2868622" y="46685"/>
                  </a:lnTo>
                  <a:lnTo>
                    <a:pt x="2806824" y="40531"/>
                  </a:lnTo>
                  <a:lnTo>
                    <a:pt x="2743584" y="34771"/>
                  </a:lnTo>
                  <a:lnTo>
                    <a:pt x="2678958" y="29415"/>
                  </a:lnTo>
                  <a:lnTo>
                    <a:pt x="2613004" y="24473"/>
                  </a:lnTo>
                  <a:lnTo>
                    <a:pt x="2545777" y="19956"/>
                  </a:lnTo>
                  <a:lnTo>
                    <a:pt x="2477335" y="15872"/>
                  </a:lnTo>
                  <a:lnTo>
                    <a:pt x="2407733" y="12232"/>
                  </a:lnTo>
                  <a:lnTo>
                    <a:pt x="2337028" y="9046"/>
                  </a:lnTo>
                  <a:lnTo>
                    <a:pt x="2265277" y="6323"/>
                  </a:lnTo>
                  <a:lnTo>
                    <a:pt x="2192537" y="4072"/>
                  </a:lnTo>
                  <a:lnTo>
                    <a:pt x="2118863" y="2305"/>
                  </a:lnTo>
                  <a:lnTo>
                    <a:pt x="2044313" y="1031"/>
                  </a:lnTo>
                  <a:lnTo>
                    <a:pt x="1968942" y="259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4648" y="5163820"/>
              <a:ext cx="3797935" cy="664845"/>
            </a:xfrm>
            <a:custGeom>
              <a:avLst/>
              <a:gdLst/>
              <a:ahLst/>
              <a:cxnLst/>
              <a:rect l="l" t="t" r="r" b="b"/>
              <a:pathLst>
                <a:path w="3797934" h="664845">
                  <a:moveTo>
                    <a:pt x="2188463" y="3047"/>
                  </a:moveTo>
                  <a:lnTo>
                    <a:pt x="1609344" y="3047"/>
                  </a:lnTo>
                  <a:lnTo>
                    <a:pt x="1426463" y="9143"/>
                  </a:lnTo>
                  <a:lnTo>
                    <a:pt x="996696" y="39623"/>
                  </a:lnTo>
                  <a:lnTo>
                    <a:pt x="917448" y="48767"/>
                  </a:lnTo>
                  <a:lnTo>
                    <a:pt x="841248" y="54863"/>
                  </a:lnTo>
                  <a:lnTo>
                    <a:pt x="765048" y="64007"/>
                  </a:lnTo>
                  <a:lnTo>
                    <a:pt x="694943" y="76199"/>
                  </a:lnTo>
                  <a:lnTo>
                    <a:pt x="624839" y="85343"/>
                  </a:lnTo>
                  <a:lnTo>
                    <a:pt x="560831" y="97535"/>
                  </a:lnTo>
                  <a:lnTo>
                    <a:pt x="496824" y="106679"/>
                  </a:lnTo>
                  <a:lnTo>
                    <a:pt x="381000" y="131063"/>
                  </a:lnTo>
                  <a:lnTo>
                    <a:pt x="329184" y="143255"/>
                  </a:lnTo>
                  <a:lnTo>
                    <a:pt x="280415" y="158495"/>
                  </a:lnTo>
                  <a:lnTo>
                    <a:pt x="234696" y="170687"/>
                  </a:lnTo>
                  <a:lnTo>
                    <a:pt x="192024" y="185927"/>
                  </a:lnTo>
                  <a:lnTo>
                    <a:pt x="152400" y="201167"/>
                  </a:lnTo>
                  <a:lnTo>
                    <a:pt x="88391" y="231647"/>
                  </a:lnTo>
                  <a:lnTo>
                    <a:pt x="42672" y="262127"/>
                  </a:lnTo>
                  <a:lnTo>
                    <a:pt x="18287" y="289559"/>
                  </a:lnTo>
                  <a:lnTo>
                    <a:pt x="12191" y="295655"/>
                  </a:lnTo>
                  <a:lnTo>
                    <a:pt x="6096" y="304799"/>
                  </a:lnTo>
                  <a:lnTo>
                    <a:pt x="3048" y="313943"/>
                  </a:lnTo>
                  <a:lnTo>
                    <a:pt x="3048" y="323087"/>
                  </a:lnTo>
                  <a:lnTo>
                    <a:pt x="0" y="332231"/>
                  </a:lnTo>
                  <a:lnTo>
                    <a:pt x="3048" y="341375"/>
                  </a:lnTo>
                  <a:lnTo>
                    <a:pt x="3048" y="353567"/>
                  </a:lnTo>
                  <a:lnTo>
                    <a:pt x="6096" y="362711"/>
                  </a:lnTo>
                  <a:lnTo>
                    <a:pt x="12191" y="368807"/>
                  </a:lnTo>
                  <a:lnTo>
                    <a:pt x="24384" y="387095"/>
                  </a:lnTo>
                  <a:lnTo>
                    <a:pt x="42672" y="405383"/>
                  </a:lnTo>
                  <a:lnTo>
                    <a:pt x="88391" y="435863"/>
                  </a:lnTo>
                  <a:lnTo>
                    <a:pt x="152400" y="466343"/>
                  </a:lnTo>
                  <a:lnTo>
                    <a:pt x="192024" y="481583"/>
                  </a:lnTo>
                  <a:lnTo>
                    <a:pt x="234696" y="493775"/>
                  </a:lnTo>
                  <a:lnTo>
                    <a:pt x="280415" y="509015"/>
                  </a:lnTo>
                  <a:lnTo>
                    <a:pt x="329184" y="521207"/>
                  </a:lnTo>
                  <a:lnTo>
                    <a:pt x="381000" y="533399"/>
                  </a:lnTo>
                  <a:lnTo>
                    <a:pt x="496824" y="557783"/>
                  </a:lnTo>
                  <a:lnTo>
                    <a:pt x="624839" y="582167"/>
                  </a:lnTo>
                  <a:lnTo>
                    <a:pt x="765048" y="600455"/>
                  </a:lnTo>
                  <a:lnTo>
                    <a:pt x="917448" y="618743"/>
                  </a:lnTo>
                  <a:lnTo>
                    <a:pt x="996696" y="624839"/>
                  </a:lnTo>
                  <a:lnTo>
                    <a:pt x="1078991" y="633983"/>
                  </a:lnTo>
                  <a:lnTo>
                    <a:pt x="1335024" y="652271"/>
                  </a:lnTo>
                  <a:lnTo>
                    <a:pt x="1706879" y="664463"/>
                  </a:lnTo>
                  <a:lnTo>
                    <a:pt x="2090927" y="664463"/>
                  </a:lnTo>
                  <a:lnTo>
                    <a:pt x="2462783" y="652271"/>
                  </a:lnTo>
                  <a:lnTo>
                    <a:pt x="1706879" y="652271"/>
                  </a:lnTo>
                  <a:lnTo>
                    <a:pt x="1426463" y="643127"/>
                  </a:lnTo>
                  <a:lnTo>
                    <a:pt x="1338072" y="637031"/>
                  </a:lnTo>
                  <a:lnTo>
                    <a:pt x="1249679" y="633983"/>
                  </a:lnTo>
                  <a:lnTo>
                    <a:pt x="1078991" y="621791"/>
                  </a:lnTo>
                  <a:lnTo>
                    <a:pt x="996696" y="612647"/>
                  </a:lnTo>
                  <a:lnTo>
                    <a:pt x="917448" y="606551"/>
                  </a:lnTo>
                  <a:lnTo>
                    <a:pt x="697991" y="579119"/>
                  </a:lnTo>
                  <a:lnTo>
                    <a:pt x="627888" y="566927"/>
                  </a:lnTo>
                  <a:lnTo>
                    <a:pt x="563879" y="557783"/>
                  </a:lnTo>
                  <a:lnTo>
                    <a:pt x="499872" y="545591"/>
                  </a:lnTo>
                  <a:lnTo>
                    <a:pt x="384048" y="521207"/>
                  </a:lnTo>
                  <a:lnTo>
                    <a:pt x="332231" y="509015"/>
                  </a:lnTo>
                  <a:lnTo>
                    <a:pt x="283463" y="496823"/>
                  </a:lnTo>
                  <a:lnTo>
                    <a:pt x="237743" y="481583"/>
                  </a:lnTo>
                  <a:lnTo>
                    <a:pt x="195072" y="469391"/>
                  </a:lnTo>
                  <a:lnTo>
                    <a:pt x="158496" y="454151"/>
                  </a:lnTo>
                  <a:lnTo>
                    <a:pt x="94487" y="423671"/>
                  </a:lnTo>
                  <a:lnTo>
                    <a:pt x="48767" y="393191"/>
                  </a:lnTo>
                  <a:lnTo>
                    <a:pt x="21336" y="362711"/>
                  </a:lnTo>
                  <a:lnTo>
                    <a:pt x="15239" y="347471"/>
                  </a:lnTo>
                  <a:lnTo>
                    <a:pt x="15239" y="316991"/>
                  </a:lnTo>
                  <a:lnTo>
                    <a:pt x="18287" y="310895"/>
                  </a:lnTo>
                  <a:lnTo>
                    <a:pt x="21336" y="301751"/>
                  </a:lnTo>
                  <a:lnTo>
                    <a:pt x="27431" y="295655"/>
                  </a:lnTo>
                  <a:lnTo>
                    <a:pt x="33527" y="286511"/>
                  </a:lnTo>
                  <a:lnTo>
                    <a:pt x="42672" y="280415"/>
                  </a:lnTo>
                  <a:lnTo>
                    <a:pt x="94487" y="240791"/>
                  </a:lnTo>
                  <a:lnTo>
                    <a:pt x="158496" y="213359"/>
                  </a:lnTo>
                  <a:lnTo>
                    <a:pt x="195072" y="198119"/>
                  </a:lnTo>
                  <a:lnTo>
                    <a:pt x="237743" y="182879"/>
                  </a:lnTo>
                  <a:lnTo>
                    <a:pt x="283463" y="170687"/>
                  </a:lnTo>
                  <a:lnTo>
                    <a:pt x="332231" y="155447"/>
                  </a:lnTo>
                  <a:lnTo>
                    <a:pt x="384048" y="143255"/>
                  </a:lnTo>
                  <a:lnTo>
                    <a:pt x="499872" y="118871"/>
                  </a:lnTo>
                  <a:lnTo>
                    <a:pt x="563879" y="109727"/>
                  </a:lnTo>
                  <a:lnTo>
                    <a:pt x="627888" y="97535"/>
                  </a:lnTo>
                  <a:lnTo>
                    <a:pt x="917448" y="60959"/>
                  </a:lnTo>
                  <a:lnTo>
                    <a:pt x="996696" y="51815"/>
                  </a:lnTo>
                  <a:lnTo>
                    <a:pt x="1338072" y="27431"/>
                  </a:lnTo>
                  <a:lnTo>
                    <a:pt x="1426463" y="24383"/>
                  </a:lnTo>
                  <a:lnTo>
                    <a:pt x="1517903" y="18287"/>
                  </a:lnTo>
                  <a:lnTo>
                    <a:pt x="1612392" y="18287"/>
                  </a:lnTo>
                  <a:lnTo>
                    <a:pt x="1801368" y="12191"/>
                  </a:lnTo>
                  <a:lnTo>
                    <a:pt x="2371344" y="12191"/>
                  </a:lnTo>
                  <a:lnTo>
                    <a:pt x="2279904" y="6095"/>
                  </a:lnTo>
                  <a:lnTo>
                    <a:pt x="2188463" y="3047"/>
                  </a:lnTo>
                  <a:close/>
                </a:path>
                <a:path w="3797934" h="664845">
                  <a:moveTo>
                    <a:pt x="3794759" y="316991"/>
                  </a:moveTo>
                  <a:lnTo>
                    <a:pt x="3782568" y="316991"/>
                  </a:lnTo>
                  <a:lnTo>
                    <a:pt x="3782568" y="326135"/>
                  </a:lnTo>
                  <a:lnTo>
                    <a:pt x="3785616" y="332231"/>
                  </a:lnTo>
                  <a:lnTo>
                    <a:pt x="3782568" y="341375"/>
                  </a:lnTo>
                  <a:lnTo>
                    <a:pt x="3782568" y="347471"/>
                  </a:lnTo>
                  <a:lnTo>
                    <a:pt x="3779520" y="356615"/>
                  </a:lnTo>
                  <a:lnTo>
                    <a:pt x="3749040" y="393191"/>
                  </a:lnTo>
                  <a:lnTo>
                    <a:pt x="3703320" y="423671"/>
                  </a:lnTo>
                  <a:lnTo>
                    <a:pt x="3639311" y="454151"/>
                  </a:lnTo>
                  <a:lnTo>
                    <a:pt x="3602735" y="469391"/>
                  </a:lnTo>
                  <a:lnTo>
                    <a:pt x="3560063" y="481583"/>
                  </a:lnTo>
                  <a:lnTo>
                    <a:pt x="3514344" y="496823"/>
                  </a:lnTo>
                  <a:lnTo>
                    <a:pt x="3465576" y="509015"/>
                  </a:lnTo>
                  <a:lnTo>
                    <a:pt x="3413759" y="521207"/>
                  </a:lnTo>
                  <a:lnTo>
                    <a:pt x="3297935" y="545591"/>
                  </a:lnTo>
                  <a:lnTo>
                    <a:pt x="3233928" y="557783"/>
                  </a:lnTo>
                  <a:lnTo>
                    <a:pt x="3169920" y="566927"/>
                  </a:lnTo>
                  <a:lnTo>
                    <a:pt x="3099816" y="579119"/>
                  </a:lnTo>
                  <a:lnTo>
                    <a:pt x="2880359" y="606551"/>
                  </a:lnTo>
                  <a:lnTo>
                    <a:pt x="2801111" y="612647"/>
                  </a:lnTo>
                  <a:lnTo>
                    <a:pt x="2718816" y="621791"/>
                  </a:lnTo>
                  <a:lnTo>
                    <a:pt x="2548128" y="633983"/>
                  </a:lnTo>
                  <a:lnTo>
                    <a:pt x="2459735" y="637031"/>
                  </a:lnTo>
                  <a:lnTo>
                    <a:pt x="2371344" y="643127"/>
                  </a:lnTo>
                  <a:lnTo>
                    <a:pt x="2090927" y="652271"/>
                  </a:lnTo>
                  <a:lnTo>
                    <a:pt x="2462783" y="652271"/>
                  </a:lnTo>
                  <a:lnTo>
                    <a:pt x="2718816" y="633983"/>
                  </a:lnTo>
                  <a:lnTo>
                    <a:pt x="2801111" y="624839"/>
                  </a:lnTo>
                  <a:lnTo>
                    <a:pt x="2880359" y="618743"/>
                  </a:lnTo>
                  <a:lnTo>
                    <a:pt x="3032759" y="600455"/>
                  </a:lnTo>
                  <a:lnTo>
                    <a:pt x="3172968" y="582167"/>
                  </a:lnTo>
                  <a:lnTo>
                    <a:pt x="3300983" y="557783"/>
                  </a:lnTo>
                  <a:lnTo>
                    <a:pt x="3416807" y="533399"/>
                  </a:lnTo>
                  <a:lnTo>
                    <a:pt x="3468624" y="521207"/>
                  </a:lnTo>
                  <a:lnTo>
                    <a:pt x="3517392" y="509015"/>
                  </a:lnTo>
                  <a:lnTo>
                    <a:pt x="3563111" y="493775"/>
                  </a:lnTo>
                  <a:lnTo>
                    <a:pt x="3605783" y="481583"/>
                  </a:lnTo>
                  <a:lnTo>
                    <a:pt x="3645407" y="466343"/>
                  </a:lnTo>
                  <a:lnTo>
                    <a:pt x="3709416" y="435863"/>
                  </a:lnTo>
                  <a:lnTo>
                    <a:pt x="3755135" y="402335"/>
                  </a:lnTo>
                  <a:lnTo>
                    <a:pt x="3764279" y="396239"/>
                  </a:lnTo>
                  <a:lnTo>
                    <a:pt x="3773424" y="387095"/>
                  </a:lnTo>
                  <a:lnTo>
                    <a:pt x="3791711" y="359663"/>
                  </a:lnTo>
                  <a:lnTo>
                    <a:pt x="3794759" y="350519"/>
                  </a:lnTo>
                  <a:lnTo>
                    <a:pt x="3794759" y="341375"/>
                  </a:lnTo>
                  <a:lnTo>
                    <a:pt x="3797807" y="341375"/>
                  </a:lnTo>
                  <a:lnTo>
                    <a:pt x="3797807" y="332231"/>
                  </a:lnTo>
                  <a:lnTo>
                    <a:pt x="3794759" y="323087"/>
                  </a:lnTo>
                  <a:lnTo>
                    <a:pt x="3794759" y="316991"/>
                  </a:lnTo>
                  <a:close/>
                </a:path>
                <a:path w="3797934" h="664845">
                  <a:moveTo>
                    <a:pt x="2371344" y="12191"/>
                  </a:moveTo>
                  <a:lnTo>
                    <a:pt x="1996440" y="12191"/>
                  </a:lnTo>
                  <a:lnTo>
                    <a:pt x="2459735" y="27431"/>
                  </a:lnTo>
                  <a:lnTo>
                    <a:pt x="2801111" y="51815"/>
                  </a:lnTo>
                  <a:lnTo>
                    <a:pt x="2880359" y="60959"/>
                  </a:lnTo>
                  <a:lnTo>
                    <a:pt x="3169920" y="97535"/>
                  </a:lnTo>
                  <a:lnTo>
                    <a:pt x="3236976" y="109727"/>
                  </a:lnTo>
                  <a:lnTo>
                    <a:pt x="3297935" y="118871"/>
                  </a:lnTo>
                  <a:lnTo>
                    <a:pt x="3413759" y="143255"/>
                  </a:lnTo>
                  <a:lnTo>
                    <a:pt x="3465576" y="155447"/>
                  </a:lnTo>
                  <a:lnTo>
                    <a:pt x="3514344" y="170687"/>
                  </a:lnTo>
                  <a:lnTo>
                    <a:pt x="3560063" y="182879"/>
                  </a:lnTo>
                  <a:lnTo>
                    <a:pt x="3602735" y="198119"/>
                  </a:lnTo>
                  <a:lnTo>
                    <a:pt x="3639311" y="213359"/>
                  </a:lnTo>
                  <a:lnTo>
                    <a:pt x="3672840" y="225551"/>
                  </a:lnTo>
                  <a:lnTo>
                    <a:pt x="3727704" y="256031"/>
                  </a:lnTo>
                  <a:lnTo>
                    <a:pt x="3764279" y="286511"/>
                  </a:lnTo>
                  <a:lnTo>
                    <a:pt x="3782568" y="320039"/>
                  </a:lnTo>
                  <a:lnTo>
                    <a:pt x="3782568" y="316991"/>
                  </a:lnTo>
                  <a:lnTo>
                    <a:pt x="3794759" y="316991"/>
                  </a:lnTo>
                  <a:lnTo>
                    <a:pt x="3794759" y="313943"/>
                  </a:lnTo>
                  <a:lnTo>
                    <a:pt x="3755135" y="262127"/>
                  </a:lnTo>
                  <a:lnTo>
                    <a:pt x="3709416" y="231647"/>
                  </a:lnTo>
                  <a:lnTo>
                    <a:pt x="3645407" y="201167"/>
                  </a:lnTo>
                  <a:lnTo>
                    <a:pt x="3605783" y="185927"/>
                  </a:lnTo>
                  <a:lnTo>
                    <a:pt x="3563111" y="170687"/>
                  </a:lnTo>
                  <a:lnTo>
                    <a:pt x="3517392" y="158495"/>
                  </a:lnTo>
                  <a:lnTo>
                    <a:pt x="3468624" y="143255"/>
                  </a:lnTo>
                  <a:lnTo>
                    <a:pt x="3416807" y="131063"/>
                  </a:lnTo>
                  <a:lnTo>
                    <a:pt x="3300983" y="106679"/>
                  </a:lnTo>
                  <a:lnTo>
                    <a:pt x="3236976" y="97535"/>
                  </a:lnTo>
                  <a:lnTo>
                    <a:pt x="3172968" y="85343"/>
                  </a:lnTo>
                  <a:lnTo>
                    <a:pt x="3102863" y="76199"/>
                  </a:lnTo>
                  <a:lnTo>
                    <a:pt x="3032759" y="64007"/>
                  </a:lnTo>
                  <a:lnTo>
                    <a:pt x="2956559" y="54863"/>
                  </a:lnTo>
                  <a:lnTo>
                    <a:pt x="2880359" y="48767"/>
                  </a:lnTo>
                  <a:lnTo>
                    <a:pt x="2801111" y="39623"/>
                  </a:lnTo>
                  <a:lnTo>
                    <a:pt x="2462783" y="15239"/>
                  </a:lnTo>
                  <a:lnTo>
                    <a:pt x="2371344" y="12191"/>
                  </a:lnTo>
                  <a:close/>
                </a:path>
                <a:path w="3797934" h="664845">
                  <a:moveTo>
                    <a:pt x="1996440" y="0"/>
                  </a:moveTo>
                  <a:lnTo>
                    <a:pt x="1801368" y="0"/>
                  </a:lnTo>
                  <a:lnTo>
                    <a:pt x="1706879" y="3047"/>
                  </a:lnTo>
                  <a:lnTo>
                    <a:pt x="2093976" y="3047"/>
                  </a:lnTo>
                  <a:lnTo>
                    <a:pt x="1996440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641340" y="5352289"/>
            <a:ext cx="28803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multivalued</a:t>
            </a:r>
            <a:r>
              <a:rPr sz="1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420111" y="5483733"/>
            <a:ext cx="2751455" cy="1542415"/>
            <a:chOff x="2420111" y="5483733"/>
            <a:chExt cx="2751455" cy="1542415"/>
          </a:xfrm>
        </p:grpSpPr>
        <p:sp>
          <p:nvSpPr>
            <p:cNvPr id="57" name="object 57"/>
            <p:cNvSpPr/>
            <p:nvPr/>
          </p:nvSpPr>
          <p:spPr>
            <a:xfrm>
              <a:off x="3349751" y="5494528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21335">
              <a:solidFill>
                <a:srgbClr val="FB00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26207" y="6450076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3" y="569976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0111" y="6443980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5" y="582168"/>
                  </a:lnTo>
                  <a:lnTo>
                    <a:pt x="1956815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56815" y="6096"/>
                  </a:lnTo>
                  <a:lnTo>
                    <a:pt x="1956815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6815" y="569976"/>
                  </a:lnTo>
                  <a:lnTo>
                    <a:pt x="1956815" y="12192"/>
                  </a:lnTo>
                  <a:lnTo>
                    <a:pt x="1950720" y="12192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5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6815" y="576072"/>
                  </a:lnTo>
                  <a:lnTo>
                    <a:pt x="1956815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4" y="12192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5" y="6096"/>
                  </a:moveTo>
                  <a:lnTo>
                    <a:pt x="1944624" y="6096"/>
                  </a:lnTo>
                  <a:lnTo>
                    <a:pt x="1950720" y="12192"/>
                  </a:lnTo>
                  <a:lnTo>
                    <a:pt x="1956815" y="12192"/>
                  </a:lnTo>
                  <a:lnTo>
                    <a:pt x="195681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26207" y="6450076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Fifth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(5NF)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270503" y="5980684"/>
            <a:ext cx="5684520" cy="668020"/>
            <a:chOff x="3270503" y="5980684"/>
            <a:chExt cx="5684520" cy="668020"/>
          </a:xfrm>
        </p:grpSpPr>
        <p:sp>
          <p:nvSpPr>
            <p:cNvPr id="62" name="object 62"/>
            <p:cNvSpPr/>
            <p:nvPr/>
          </p:nvSpPr>
          <p:spPr>
            <a:xfrm>
              <a:off x="3270503" y="6200140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40" y="195072"/>
                  </a:moveTo>
                  <a:lnTo>
                    <a:pt x="0" y="195072"/>
                  </a:lnTo>
                  <a:lnTo>
                    <a:pt x="24384" y="246888"/>
                  </a:lnTo>
                  <a:lnTo>
                    <a:pt x="43030" y="207264"/>
                  </a:lnTo>
                  <a:lnTo>
                    <a:pt x="15240" y="207264"/>
                  </a:lnTo>
                  <a:lnTo>
                    <a:pt x="15240" y="195072"/>
                  </a:lnTo>
                  <a:close/>
                </a:path>
                <a:path w="48895" h="247014">
                  <a:moveTo>
                    <a:pt x="33528" y="0"/>
                  </a:moveTo>
                  <a:lnTo>
                    <a:pt x="15240" y="0"/>
                  </a:lnTo>
                  <a:lnTo>
                    <a:pt x="15240" y="207264"/>
                  </a:lnTo>
                  <a:lnTo>
                    <a:pt x="33528" y="207264"/>
                  </a:lnTo>
                  <a:lnTo>
                    <a:pt x="33528" y="0"/>
                  </a:lnTo>
                  <a:close/>
                </a:path>
                <a:path w="48895" h="247014">
                  <a:moveTo>
                    <a:pt x="48768" y="195072"/>
                  </a:moveTo>
                  <a:lnTo>
                    <a:pt x="33528" y="195072"/>
                  </a:lnTo>
                  <a:lnTo>
                    <a:pt x="33528" y="207264"/>
                  </a:lnTo>
                  <a:lnTo>
                    <a:pt x="43030" y="207264"/>
                  </a:lnTo>
                  <a:lnTo>
                    <a:pt x="48768" y="195072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6359" y="5986780"/>
              <a:ext cx="3782695" cy="655320"/>
            </a:xfrm>
            <a:custGeom>
              <a:avLst/>
              <a:gdLst/>
              <a:ahLst/>
              <a:cxnLst/>
              <a:rect l="l" t="t" r="r" b="b"/>
              <a:pathLst>
                <a:path w="3782695" h="655320">
                  <a:moveTo>
                    <a:pt x="1889760" y="0"/>
                  </a:moveTo>
                  <a:lnTo>
                    <a:pt x="1813630" y="259"/>
                  </a:lnTo>
                  <a:lnTo>
                    <a:pt x="1738275" y="1031"/>
                  </a:lnTo>
                  <a:lnTo>
                    <a:pt x="1663750" y="2306"/>
                  </a:lnTo>
                  <a:lnTo>
                    <a:pt x="1590111" y="4075"/>
                  </a:lnTo>
                  <a:lnTo>
                    <a:pt x="1517414" y="6328"/>
                  </a:lnTo>
                  <a:lnTo>
                    <a:pt x="1445715" y="9055"/>
                  </a:lnTo>
                  <a:lnTo>
                    <a:pt x="1375070" y="12247"/>
                  </a:lnTo>
                  <a:lnTo>
                    <a:pt x="1305535" y="15895"/>
                  </a:lnTo>
                  <a:lnTo>
                    <a:pt x="1237166" y="19988"/>
                  </a:lnTo>
                  <a:lnTo>
                    <a:pt x="1170019" y="24518"/>
                  </a:lnTo>
                  <a:lnTo>
                    <a:pt x="1104149" y="29474"/>
                  </a:lnTo>
                  <a:lnTo>
                    <a:pt x="1039614" y="34847"/>
                  </a:lnTo>
                  <a:lnTo>
                    <a:pt x="976468" y="40628"/>
                  </a:lnTo>
                  <a:lnTo>
                    <a:pt x="914769" y="46807"/>
                  </a:lnTo>
                  <a:lnTo>
                    <a:pt x="854571" y="53374"/>
                  </a:lnTo>
                  <a:lnTo>
                    <a:pt x="795931" y="60320"/>
                  </a:lnTo>
                  <a:lnTo>
                    <a:pt x="738905" y="67636"/>
                  </a:lnTo>
                  <a:lnTo>
                    <a:pt x="683548" y="75311"/>
                  </a:lnTo>
                  <a:lnTo>
                    <a:pt x="629918" y="83337"/>
                  </a:lnTo>
                  <a:lnTo>
                    <a:pt x="578069" y="91704"/>
                  </a:lnTo>
                  <a:lnTo>
                    <a:pt x="528058" y="100401"/>
                  </a:lnTo>
                  <a:lnTo>
                    <a:pt x="479941" y="109420"/>
                  </a:lnTo>
                  <a:lnTo>
                    <a:pt x="433774" y="118751"/>
                  </a:lnTo>
                  <a:lnTo>
                    <a:pt x="389612" y="128385"/>
                  </a:lnTo>
                  <a:lnTo>
                    <a:pt x="347512" y="138312"/>
                  </a:lnTo>
                  <a:lnTo>
                    <a:pt x="307530" y="148522"/>
                  </a:lnTo>
                  <a:lnTo>
                    <a:pt x="269722" y="159006"/>
                  </a:lnTo>
                  <a:lnTo>
                    <a:pt x="200850" y="180757"/>
                  </a:lnTo>
                  <a:lnTo>
                    <a:pt x="141346" y="203488"/>
                  </a:lnTo>
                  <a:lnTo>
                    <a:pt x="91655" y="227125"/>
                  </a:lnTo>
                  <a:lnTo>
                    <a:pt x="52228" y="251589"/>
                  </a:lnTo>
                  <a:lnTo>
                    <a:pt x="23511" y="276804"/>
                  </a:lnTo>
                  <a:lnTo>
                    <a:pt x="1497" y="315869"/>
                  </a:lnTo>
                  <a:lnTo>
                    <a:pt x="0" y="329184"/>
                  </a:lnTo>
                  <a:lnTo>
                    <a:pt x="1497" y="342280"/>
                  </a:lnTo>
                  <a:lnTo>
                    <a:pt x="23511" y="380755"/>
                  </a:lnTo>
                  <a:lnTo>
                    <a:pt x="70631" y="417799"/>
                  </a:lnTo>
                  <a:lnTo>
                    <a:pt x="115246" y="441570"/>
                  </a:lnTo>
                  <a:lnTo>
                    <a:pt x="169899" y="464508"/>
                  </a:lnTo>
                  <a:lnTo>
                    <a:pt x="234143" y="486536"/>
                  </a:lnTo>
                  <a:lnTo>
                    <a:pt x="307530" y="507574"/>
                  </a:lnTo>
                  <a:lnTo>
                    <a:pt x="347512" y="517698"/>
                  </a:lnTo>
                  <a:lnTo>
                    <a:pt x="389612" y="527545"/>
                  </a:lnTo>
                  <a:lnTo>
                    <a:pt x="433774" y="537106"/>
                  </a:lnTo>
                  <a:lnTo>
                    <a:pt x="479941" y="546370"/>
                  </a:lnTo>
                  <a:lnTo>
                    <a:pt x="528058" y="555327"/>
                  </a:lnTo>
                  <a:lnTo>
                    <a:pt x="578069" y="563969"/>
                  </a:lnTo>
                  <a:lnTo>
                    <a:pt x="629918" y="572285"/>
                  </a:lnTo>
                  <a:lnTo>
                    <a:pt x="683548" y="580265"/>
                  </a:lnTo>
                  <a:lnTo>
                    <a:pt x="738905" y="587900"/>
                  </a:lnTo>
                  <a:lnTo>
                    <a:pt x="795931" y="595180"/>
                  </a:lnTo>
                  <a:lnTo>
                    <a:pt x="854571" y="602094"/>
                  </a:lnTo>
                  <a:lnTo>
                    <a:pt x="914769" y="608634"/>
                  </a:lnTo>
                  <a:lnTo>
                    <a:pt x="976468" y="614788"/>
                  </a:lnTo>
                  <a:lnTo>
                    <a:pt x="1039614" y="620548"/>
                  </a:lnTo>
                  <a:lnTo>
                    <a:pt x="1104149" y="625904"/>
                  </a:lnTo>
                  <a:lnTo>
                    <a:pt x="1170019" y="630846"/>
                  </a:lnTo>
                  <a:lnTo>
                    <a:pt x="1237166" y="635363"/>
                  </a:lnTo>
                  <a:lnTo>
                    <a:pt x="1305535" y="639447"/>
                  </a:lnTo>
                  <a:lnTo>
                    <a:pt x="1375070" y="643087"/>
                  </a:lnTo>
                  <a:lnTo>
                    <a:pt x="1445715" y="646273"/>
                  </a:lnTo>
                  <a:lnTo>
                    <a:pt x="1517414" y="648996"/>
                  </a:lnTo>
                  <a:lnTo>
                    <a:pt x="1590111" y="651247"/>
                  </a:lnTo>
                  <a:lnTo>
                    <a:pt x="1663750" y="653014"/>
                  </a:lnTo>
                  <a:lnTo>
                    <a:pt x="1738275" y="654288"/>
                  </a:lnTo>
                  <a:lnTo>
                    <a:pt x="1813630" y="655060"/>
                  </a:lnTo>
                  <a:lnTo>
                    <a:pt x="1889760" y="655320"/>
                  </a:lnTo>
                  <a:lnTo>
                    <a:pt x="1965894" y="655060"/>
                  </a:lnTo>
                  <a:lnTo>
                    <a:pt x="2041265" y="654288"/>
                  </a:lnTo>
                  <a:lnTo>
                    <a:pt x="2115815" y="653014"/>
                  </a:lnTo>
                  <a:lnTo>
                    <a:pt x="2189489" y="651247"/>
                  </a:lnTo>
                  <a:lnTo>
                    <a:pt x="2262229" y="648996"/>
                  </a:lnTo>
                  <a:lnTo>
                    <a:pt x="2333980" y="646273"/>
                  </a:lnTo>
                  <a:lnTo>
                    <a:pt x="2404685" y="643087"/>
                  </a:lnTo>
                  <a:lnTo>
                    <a:pt x="2474287" y="639447"/>
                  </a:lnTo>
                  <a:lnTo>
                    <a:pt x="2542729" y="635363"/>
                  </a:lnTo>
                  <a:lnTo>
                    <a:pt x="2609956" y="630846"/>
                  </a:lnTo>
                  <a:lnTo>
                    <a:pt x="2675910" y="625904"/>
                  </a:lnTo>
                  <a:lnTo>
                    <a:pt x="2740536" y="620548"/>
                  </a:lnTo>
                  <a:lnTo>
                    <a:pt x="2803776" y="614788"/>
                  </a:lnTo>
                  <a:lnTo>
                    <a:pt x="2865574" y="608634"/>
                  </a:lnTo>
                  <a:lnTo>
                    <a:pt x="2925874" y="602094"/>
                  </a:lnTo>
                  <a:lnTo>
                    <a:pt x="2984618" y="595180"/>
                  </a:lnTo>
                  <a:lnTo>
                    <a:pt x="3041752" y="587900"/>
                  </a:lnTo>
                  <a:lnTo>
                    <a:pt x="3097217" y="580265"/>
                  </a:lnTo>
                  <a:lnTo>
                    <a:pt x="3150958" y="572285"/>
                  </a:lnTo>
                  <a:lnTo>
                    <a:pt x="3202918" y="563969"/>
                  </a:lnTo>
                  <a:lnTo>
                    <a:pt x="3253040" y="555327"/>
                  </a:lnTo>
                  <a:lnTo>
                    <a:pt x="3301269" y="546370"/>
                  </a:lnTo>
                  <a:lnTo>
                    <a:pt x="3347547" y="537106"/>
                  </a:lnTo>
                  <a:lnTo>
                    <a:pt x="3391817" y="527545"/>
                  </a:lnTo>
                  <a:lnTo>
                    <a:pt x="3434024" y="517698"/>
                  </a:lnTo>
                  <a:lnTo>
                    <a:pt x="3474111" y="507574"/>
                  </a:lnTo>
                  <a:lnTo>
                    <a:pt x="3512022" y="497184"/>
                  </a:lnTo>
                  <a:lnTo>
                    <a:pt x="3581086" y="475641"/>
                  </a:lnTo>
                  <a:lnTo>
                    <a:pt x="3640766" y="453148"/>
                  </a:lnTo>
                  <a:lnTo>
                    <a:pt x="3690609" y="429784"/>
                  </a:lnTo>
                  <a:lnTo>
                    <a:pt x="3730162" y="405627"/>
                  </a:lnTo>
                  <a:lnTo>
                    <a:pt x="3769212" y="368076"/>
                  </a:lnTo>
                  <a:lnTo>
                    <a:pt x="3782567" y="329184"/>
                  </a:lnTo>
                  <a:lnTo>
                    <a:pt x="3781065" y="315869"/>
                  </a:lnTo>
                  <a:lnTo>
                    <a:pt x="3758975" y="276804"/>
                  </a:lnTo>
                  <a:lnTo>
                    <a:pt x="3730162" y="251589"/>
                  </a:lnTo>
                  <a:lnTo>
                    <a:pt x="3690609" y="227125"/>
                  </a:lnTo>
                  <a:lnTo>
                    <a:pt x="3640766" y="203488"/>
                  </a:lnTo>
                  <a:lnTo>
                    <a:pt x="3581086" y="180757"/>
                  </a:lnTo>
                  <a:lnTo>
                    <a:pt x="3512022" y="159006"/>
                  </a:lnTo>
                  <a:lnTo>
                    <a:pt x="3474111" y="148522"/>
                  </a:lnTo>
                  <a:lnTo>
                    <a:pt x="3434024" y="138312"/>
                  </a:lnTo>
                  <a:lnTo>
                    <a:pt x="3391817" y="128385"/>
                  </a:lnTo>
                  <a:lnTo>
                    <a:pt x="3347547" y="118751"/>
                  </a:lnTo>
                  <a:lnTo>
                    <a:pt x="3301269" y="109420"/>
                  </a:lnTo>
                  <a:lnTo>
                    <a:pt x="3253040" y="100401"/>
                  </a:lnTo>
                  <a:lnTo>
                    <a:pt x="3202918" y="91704"/>
                  </a:lnTo>
                  <a:lnTo>
                    <a:pt x="3150958" y="83337"/>
                  </a:lnTo>
                  <a:lnTo>
                    <a:pt x="3097217" y="75311"/>
                  </a:lnTo>
                  <a:lnTo>
                    <a:pt x="3041752" y="67636"/>
                  </a:lnTo>
                  <a:lnTo>
                    <a:pt x="2984618" y="60320"/>
                  </a:lnTo>
                  <a:lnTo>
                    <a:pt x="2925874" y="53374"/>
                  </a:lnTo>
                  <a:lnTo>
                    <a:pt x="2865574" y="46807"/>
                  </a:lnTo>
                  <a:lnTo>
                    <a:pt x="2803776" y="40628"/>
                  </a:lnTo>
                  <a:lnTo>
                    <a:pt x="2740536" y="34847"/>
                  </a:lnTo>
                  <a:lnTo>
                    <a:pt x="2675910" y="29474"/>
                  </a:lnTo>
                  <a:lnTo>
                    <a:pt x="2609956" y="24518"/>
                  </a:lnTo>
                  <a:lnTo>
                    <a:pt x="2542729" y="19988"/>
                  </a:lnTo>
                  <a:lnTo>
                    <a:pt x="2474287" y="15895"/>
                  </a:lnTo>
                  <a:lnTo>
                    <a:pt x="2404685" y="12247"/>
                  </a:lnTo>
                  <a:lnTo>
                    <a:pt x="2333980" y="9055"/>
                  </a:lnTo>
                  <a:lnTo>
                    <a:pt x="2262229" y="6328"/>
                  </a:lnTo>
                  <a:lnTo>
                    <a:pt x="2189489" y="4075"/>
                  </a:lnTo>
                  <a:lnTo>
                    <a:pt x="2115815" y="2306"/>
                  </a:lnTo>
                  <a:lnTo>
                    <a:pt x="2041265" y="1031"/>
                  </a:lnTo>
                  <a:lnTo>
                    <a:pt x="1965894" y="259"/>
                  </a:lnTo>
                  <a:lnTo>
                    <a:pt x="1889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57215" y="5980684"/>
              <a:ext cx="3797935" cy="668020"/>
            </a:xfrm>
            <a:custGeom>
              <a:avLst/>
              <a:gdLst/>
              <a:ahLst/>
              <a:cxnLst/>
              <a:rect l="l" t="t" r="r" b="b"/>
              <a:pathLst>
                <a:path w="3797934" h="668020">
                  <a:moveTo>
                    <a:pt x="1996439" y="664463"/>
                  </a:moveTo>
                  <a:lnTo>
                    <a:pt x="1801367" y="664463"/>
                  </a:lnTo>
                  <a:lnTo>
                    <a:pt x="1898904" y="667511"/>
                  </a:lnTo>
                  <a:lnTo>
                    <a:pt x="1996439" y="664463"/>
                  </a:lnTo>
                  <a:close/>
                </a:path>
                <a:path w="3797934" h="668020">
                  <a:moveTo>
                    <a:pt x="1898904" y="0"/>
                  </a:moveTo>
                  <a:lnTo>
                    <a:pt x="1801367" y="0"/>
                  </a:lnTo>
                  <a:lnTo>
                    <a:pt x="1338072" y="15239"/>
                  </a:lnTo>
                  <a:lnTo>
                    <a:pt x="996696" y="39623"/>
                  </a:lnTo>
                  <a:lnTo>
                    <a:pt x="694944" y="76199"/>
                  </a:lnTo>
                  <a:lnTo>
                    <a:pt x="627888" y="85343"/>
                  </a:lnTo>
                  <a:lnTo>
                    <a:pt x="560832" y="97535"/>
                  </a:lnTo>
                  <a:lnTo>
                    <a:pt x="496824" y="106679"/>
                  </a:lnTo>
                  <a:lnTo>
                    <a:pt x="381000" y="131063"/>
                  </a:lnTo>
                  <a:lnTo>
                    <a:pt x="329184" y="146303"/>
                  </a:lnTo>
                  <a:lnTo>
                    <a:pt x="280416" y="158495"/>
                  </a:lnTo>
                  <a:lnTo>
                    <a:pt x="234696" y="170687"/>
                  </a:lnTo>
                  <a:lnTo>
                    <a:pt x="192024" y="185927"/>
                  </a:lnTo>
                  <a:lnTo>
                    <a:pt x="152400" y="201167"/>
                  </a:lnTo>
                  <a:lnTo>
                    <a:pt x="88392" y="231647"/>
                  </a:lnTo>
                  <a:lnTo>
                    <a:pt x="42672" y="262127"/>
                  </a:lnTo>
                  <a:lnTo>
                    <a:pt x="6096" y="307847"/>
                  </a:lnTo>
                  <a:lnTo>
                    <a:pt x="3048" y="316991"/>
                  </a:lnTo>
                  <a:lnTo>
                    <a:pt x="3048" y="326135"/>
                  </a:lnTo>
                  <a:lnTo>
                    <a:pt x="0" y="335279"/>
                  </a:lnTo>
                  <a:lnTo>
                    <a:pt x="3048" y="341375"/>
                  </a:lnTo>
                  <a:lnTo>
                    <a:pt x="3048" y="353567"/>
                  </a:lnTo>
                  <a:lnTo>
                    <a:pt x="9144" y="362711"/>
                  </a:lnTo>
                  <a:lnTo>
                    <a:pt x="12192" y="371855"/>
                  </a:lnTo>
                  <a:lnTo>
                    <a:pt x="18287" y="377953"/>
                  </a:lnTo>
                  <a:lnTo>
                    <a:pt x="24384" y="387095"/>
                  </a:lnTo>
                  <a:lnTo>
                    <a:pt x="64008" y="420625"/>
                  </a:lnTo>
                  <a:lnTo>
                    <a:pt x="118872" y="451103"/>
                  </a:lnTo>
                  <a:lnTo>
                    <a:pt x="192024" y="481583"/>
                  </a:lnTo>
                  <a:lnTo>
                    <a:pt x="234696" y="496825"/>
                  </a:lnTo>
                  <a:lnTo>
                    <a:pt x="280416" y="509015"/>
                  </a:lnTo>
                  <a:lnTo>
                    <a:pt x="329184" y="521207"/>
                  </a:lnTo>
                  <a:lnTo>
                    <a:pt x="381000" y="536447"/>
                  </a:lnTo>
                  <a:lnTo>
                    <a:pt x="496824" y="560831"/>
                  </a:lnTo>
                  <a:lnTo>
                    <a:pt x="560832" y="569975"/>
                  </a:lnTo>
                  <a:lnTo>
                    <a:pt x="627888" y="582167"/>
                  </a:lnTo>
                  <a:lnTo>
                    <a:pt x="694944" y="591311"/>
                  </a:lnTo>
                  <a:lnTo>
                    <a:pt x="996696" y="627887"/>
                  </a:lnTo>
                  <a:lnTo>
                    <a:pt x="1338072" y="652271"/>
                  </a:lnTo>
                  <a:lnTo>
                    <a:pt x="1706880" y="664463"/>
                  </a:lnTo>
                  <a:lnTo>
                    <a:pt x="2093976" y="664463"/>
                  </a:lnTo>
                  <a:lnTo>
                    <a:pt x="2462784" y="652271"/>
                  </a:lnTo>
                  <a:lnTo>
                    <a:pt x="1706880" y="652271"/>
                  </a:lnTo>
                  <a:lnTo>
                    <a:pt x="1338072" y="640079"/>
                  </a:lnTo>
                  <a:lnTo>
                    <a:pt x="999744" y="615695"/>
                  </a:lnTo>
                  <a:lnTo>
                    <a:pt x="768096" y="588263"/>
                  </a:lnTo>
                  <a:lnTo>
                    <a:pt x="627888" y="569975"/>
                  </a:lnTo>
                  <a:lnTo>
                    <a:pt x="499872" y="545591"/>
                  </a:lnTo>
                  <a:lnTo>
                    <a:pt x="441960" y="536447"/>
                  </a:lnTo>
                  <a:lnTo>
                    <a:pt x="384048" y="524255"/>
                  </a:lnTo>
                  <a:lnTo>
                    <a:pt x="332232" y="509015"/>
                  </a:lnTo>
                  <a:lnTo>
                    <a:pt x="283463" y="496825"/>
                  </a:lnTo>
                  <a:lnTo>
                    <a:pt x="237744" y="484631"/>
                  </a:lnTo>
                  <a:lnTo>
                    <a:pt x="195072" y="469391"/>
                  </a:lnTo>
                  <a:lnTo>
                    <a:pt x="158496" y="454153"/>
                  </a:lnTo>
                  <a:lnTo>
                    <a:pt x="70104" y="411479"/>
                  </a:lnTo>
                  <a:lnTo>
                    <a:pt x="27432" y="371855"/>
                  </a:lnTo>
                  <a:lnTo>
                    <a:pt x="15239" y="347471"/>
                  </a:lnTo>
                  <a:lnTo>
                    <a:pt x="15239" y="316991"/>
                  </a:lnTo>
                  <a:lnTo>
                    <a:pt x="18287" y="310895"/>
                  </a:lnTo>
                  <a:lnTo>
                    <a:pt x="24384" y="304799"/>
                  </a:lnTo>
                  <a:lnTo>
                    <a:pt x="27432" y="295655"/>
                  </a:lnTo>
                  <a:lnTo>
                    <a:pt x="42672" y="280415"/>
                  </a:lnTo>
                  <a:lnTo>
                    <a:pt x="51816" y="274319"/>
                  </a:lnTo>
                  <a:lnTo>
                    <a:pt x="70104" y="256031"/>
                  </a:lnTo>
                  <a:lnTo>
                    <a:pt x="97536" y="240791"/>
                  </a:lnTo>
                  <a:lnTo>
                    <a:pt x="124968" y="228599"/>
                  </a:lnTo>
                  <a:lnTo>
                    <a:pt x="158496" y="213359"/>
                  </a:lnTo>
                  <a:lnTo>
                    <a:pt x="237744" y="182879"/>
                  </a:lnTo>
                  <a:lnTo>
                    <a:pt x="283463" y="170687"/>
                  </a:lnTo>
                  <a:lnTo>
                    <a:pt x="332232" y="158495"/>
                  </a:lnTo>
                  <a:lnTo>
                    <a:pt x="384048" y="143255"/>
                  </a:lnTo>
                  <a:lnTo>
                    <a:pt x="441960" y="131063"/>
                  </a:lnTo>
                  <a:lnTo>
                    <a:pt x="499872" y="121919"/>
                  </a:lnTo>
                  <a:lnTo>
                    <a:pt x="627888" y="97535"/>
                  </a:lnTo>
                  <a:lnTo>
                    <a:pt x="841248" y="70103"/>
                  </a:lnTo>
                  <a:lnTo>
                    <a:pt x="999744" y="51815"/>
                  </a:lnTo>
                  <a:lnTo>
                    <a:pt x="1338072" y="27431"/>
                  </a:lnTo>
                  <a:lnTo>
                    <a:pt x="1706880" y="15239"/>
                  </a:lnTo>
                  <a:lnTo>
                    <a:pt x="1801367" y="15239"/>
                  </a:lnTo>
                  <a:lnTo>
                    <a:pt x="1898904" y="12191"/>
                  </a:lnTo>
                  <a:lnTo>
                    <a:pt x="2371343" y="12191"/>
                  </a:lnTo>
                  <a:lnTo>
                    <a:pt x="2093976" y="3047"/>
                  </a:lnTo>
                  <a:lnTo>
                    <a:pt x="1996439" y="3047"/>
                  </a:lnTo>
                  <a:lnTo>
                    <a:pt x="1898904" y="0"/>
                  </a:lnTo>
                  <a:close/>
                </a:path>
                <a:path w="3797934" h="668020">
                  <a:moveTo>
                    <a:pt x="3785108" y="333755"/>
                  </a:moveTo>
                  <a:lnTo>
                    <a:pt x="3782567" y="341375"/>
                  </a:lnTo>
                  <a:lnTo>
                    <a:pt x="3785616" y="341375"/>
                  </a:lnTo>
                  <a:lnTo>
                    <a:pt x="3782567" y="350519"/>
                  </a:lnTo>
                  <a:lnTo>
                    <a:pt x="3779519" y="356615"/>
                  </a:lnTo>
                  <a:lnTo>
                    <a:pt x="3776472" y="365759"/>
                  </a:lnTo>
                  <a:lnTo>
                    <a:pt x="3770376" y="371855"/>
                  </a:lnTo>
                  <a:lnTo>
                    <a:pt x="3727704" y="411479"/>
                  </a:lnTo>
                  <a:lnTo>
                    <a:pt x="3672840" y="438911"/>
                  </a:lnTo>
                  <a:lnTo>
                    <a:pt x="3639312" y="454153"/>
                  </a:lnTo>
                  <a:lnTo>
                    <a:pt x="3602736" y="469391"/>
                  </a:lnTo>
                  <a:lnTo>
                    <a:pt x="3560064" y="484631"/>
                  </a:lnTo>
                  <a:lnTo>
                    <a:pt x="3514343" y="496825"/>
                  </a:lnTo>
                  <a:lnTo>
                    <a:pt x="3465576" y="509015"/>
                  </a:lnTo>
                  <a:lnTo>
                    <a:pt x="3413760" y="524255"/>
                  </a:lnTo>
                  <a:lnTo>
                    <a:pt x="3358895" y="536447"/>
                  </a:lnTo>
                  <a:lnTo>
                    <a:pt x="3297936" y="545591"/>
                  </a:lnTo>
                  <a:lnTo>
                    <a:pt x="3236976" y="557783"/>
                  </a:lnTo>
                  <a:lnTo>
                    <a:pt x="3169919" y="569975"/>
                  </a:lnTo>
                  <a:lnTo>
                    <a:pt x="3102864" y="579119"/>
                  </a:lnTo>
                  <a:lnTo>
                    <a:pt x="2801112" y="615695"/>
                  </a:lnTo>
                  <a:lnTo>
                    <a:pt x="2462784" y="640079"/>
                  </a:lnTo>
                  <a:lnTo>
                    <a:pt x="2093976" y="652271"/>
                  </a:lnTo>
                  <a:lnTo>
                    <a:pt x="2462784" y="652271"/>
                  </a:lnTo>
                  <a:lnTo>
                    <a:pt x="2801112" y="627887"/>
                  </a:lnTo>
                  <a:lnTo>
                    <a:pt x="3032760" y="600455"/>
                  </a:lnTo>
                  <a:lnTo>
                    <a:pt x="3172967" y="582167"/>
                  </a:lnTo>
                  <a:lnTo>
                    <a:pt x="3236976" y="569975"/>
                  </a:lnTo>
                  <a:lnTo>
                    <a:pt x="3300984" y="560831"/>
                  </a:lnTo>
                  <a:lnTo>
                    <a:pt x="3416808" y="536447"/>
                  </a:lnTo>
                  <a:lnTo>
                    <a:pt x="3468624" y="521207"/>
                  </a:lnTo>
                  <a:lnTo>
                    <a:pt x="3517391" y="509015"/>
                  </a:lnTo>
                  <a:lnTo>
                    <a:pt x="3563112" y="496825"/>
                  </a:lnTo>
                  <a:lnTo>
                    <a:pt x="3605784" y="481583"/>
                  </a:lnTo>
                  <a:lnTo>
                    <a:pt x="3645408" y="466343"/>
                  </a:lnTo>
                  <a:lnTo>
                    <a:pt x="3709416" y="435863"/>
                  </a:lnTo>
                  <a:lnTo>
                    <a:pt x="3758184" y="405383"/>
                  </a:lnTo>
                  <a:lnTo>
                    <a:pt x="3791712" y="359663"/>
                  </a:lnTo>
                  <a:lnTo>
                    <a:pt x="3794760" y="350519"/>
                  </a:lnTo>
                  <a:lnTo>
                    <a:pt x="3797808" y="344425"/>
                  </a:lnTo>
                  <a:lnTo>
                    <a:pt x="3797808" y="335279"/>
                  </a:lnTo>
                  <a:lnTo>
                    <a:pt x="3785616" y="335279"/>
                  </a:lnTo>
                  <a:lnTo>
                    <a:pt x="3785108" y="333755"/>
                  </a:lnTo>
                  <a:close/>
                </a:path>
                <a:path w="3797934" h="668020">
                  <a:moveTo>
                    <a:pt x="3785616" y="332231"/>
                  </a:moveTo>
                  <a:lnTo>
                    <a:pt x="3785108" y="333755"/>
                  </a:lnTo>
                  <a:lnTo>
                    <a:pt x="3785616" y="335279"/>
                  </a:lnTo>
                  <a:lnTo>
                    <a:pt x="3785616" y="332231"/>
                  </a:lnTo>
                  <a:close/>
                </a:path>
                <a:path w="3797934" h="668020">
                  <a:moveTo>
                    <a:pt x="3797808" y="332231"/>
                  </a:moveTo>
                  <a:lnTo>
                    <a:pt x="3785616" y="332231"/>
                  </a:lnTo>
                  <a:lnTo>
                    <a:pt x="3785616" y="335279"/>
                  </a:lnTo>
                  <a:lnTo>
                    <a:pt x="3797808" y="335279"/>
                  </a:lnTo>
                  <a:lnTo>
                    <a:pt x="3797808" y="332231"/>
                  </a:lnTo>
                  <a:close/>
                </a:path>
                <a:path w="3797934" h="668020">
                  <a:moveTo>
                    <a:pt x="3794760" y="316991"/>
                  </a:moveTo>
                  <a:lnTo>
                    <a:pt x="3782567" y="316991"/>
                  </a:lnTo>
                  <a:lnTo>
                    <a:pt x="3782567" y="326135"/>
                  </a:lnTo>
                  <a:lnTo>
                    <a:pt x="3785108" y="333755"/>
                  </a:lnTo>
                  <a:lnTo>
                    <a:pt x="3785616" y="332231"/>
                  </a:lnTo>
                  <a:lnTo>
                    <a:pt x="3797808" y="332231"/>
                  </a:lnTo>
                  <a:lnTo>
                    <a:pt x="3797808" y="323087"/>
                  </a:lnTo>
                  <a:lnTo>
                    <a:pt x="3794760" y="316991"/>
                  </a:lnTo>
                  <a:close/>
                </a:path>
                <a:path w="3797934" h="668020">
                  <a:moveTo>
                    <a:pt x="2371343" y="12191"/>
                  </a:moveTo>
                  <a:lnTo>
                    <a:pt x="1898904" y="12191"/>
                  </a:lnTo>
                  <a:lnTo>
                    <a:pt x="1996439" y="15239"/>
                  </a:lnTo>
                  <a:lnTo>
                    <a:pt x="2093976" y="15239"/>
                  </a:lnTo>
                  <a:lnTo>
                    <a:pt x="2462784" y="27431"/>
                  </a:lnTo>
                  <a:lnTo>
                    <a:pt x="2801112" y="51815"/>
                  </a:lnTo>
                  <a:lnTo>
                    <a:pt x="3102864" y="88391"/>
                  </a:lnTo>
                  <a:lnTo>
                    <a:pt x="3169919" y="97535"/>
                  </a:lnTo>
                  <a:lnTo>
                    <a:pt x="3236976" y="109727"/>
                  </a:lnTo>
                  <a:lnTo>
                    <a:pt x="3297936" y="121919"/>
                  </a:lnTo>
                  <a:lnTo>
                    <a:pt x="3358895" y="131063"/>
                  </a:lnTo>
                  <a:lnTo>
                    <a:pt x="3413760" y="146303"/>
                  </a:lnTo>
                  <a:lnTo>
                    <a:pt x="3465576" y="158495"/>
                  </a:lnTo>
                  <a:lnTo>
                    <a:pt x="3514343" y="170687"/>
                  </a:lnTo>
                  <a:lnTo>
                    <a:pt x="3560064" y="185927"/>
                  </a:lnTo>
                  <a:lnTo>
                    <a:pt x="3602736" y="198119"/>
                  </a:lnTo>
                  <a:lnTo>
                    <a:pt x="3639312" y="213359"/>
                  </a:lnTo>
                  <a:lnTo>
                    <a:pt x="3672840" y="228599"/>
                  </a:lnTo>
                  <a:lnTo>
                    <a:pt x="3703319" y="243839"/>
                  </a:lnTo>
                  <a:lnTo>
                    <a:pt x="3727704" y="259079"/>
                  </a:lnTo>
                  <a:lnTo>
                    <a:pt x="3749040" y="274319"/>
                  </a:lnTo>
                  <a:lnTo>
                    <a:pt x="3758184" y="280415"/>
                  </a:lnTo>
                  <a:lnTo>
                    <a:pt x="3764280" y="289559"/>
                  </a:lnTo>
                  <a:lnTo>
                    <a:pt x="3770376" y="295655"/>
                  </a:lnTo>
                  <a:lnTo>
                    <a:pt x="3776472" y="304799"/>
                  </a:lnTo>
                  <a:lnTo>
                    <a:pt x="3779519" y="310895"/>
                  </a:lnTo>
                  <a:lnTo>
                    <a:pt x="3782567" y="320039"/>
                  </a:lnTo>
                  <a:lnTo>
                    <a:pt x="3782567" y="316991"/>
                  </a:lnTo>
                  <a:lnTo>
                    <a:pt x="3794760" y="316991"/>
                  </a:lnTo>
                  <a:lnTo>
                    <a:pt x="3794760" y="313943"/>
                  </a:lnTo>
                  <a:lnTo>
                    <a:pt x="3791712" y="307847"/>
                  </a:lnTo>
                  <a:lnTo>
                    <a:pt x="3791712" y="304799"/>
                  </a:lnTo>
                  <a:lnTo>
                    <a:pt x="3785616" y="295655"/>
                  </a:lnTo>
                  <a:lnTo>
                    <a:pt x="3779519" y="289559"/>
                  </a:lnTo>
                  <a:lnTo>
                    <a:pt x="3773424" y="280415"/>
                  </a:lnTo>
                  <a:lnTo>
                    <a:pt x="3733800" y="246887"/>
                  </a:lnTo>
                  <a:lnTo>
                    <a:pt x="3678936" y="216407"/>
                  </a:lnTo>
                  <a:lnTo>
                    <a:pt x="3605784" y="185927"/>
                  </a:lnTo>
                  <a:lnTo>
                    <a:pt x="3563112" y="173735"/>
                  </a:lnTo>
                  <a:lnTo>
                    <a:pt x="3517391" y="158495"/>
                  </a:lnTo>
                  <a:lnTo>
                    <a:pt x="3468624" y="146303"/>
                  </a:lnTo>
                  <a:lnTo>
                    <a:pt x="3416808" y="131063"/>
                  </a:lnTo>
                  <a:lnTo>
                    <a:pt x="3300984" y="106679"/>
                  </a:lnTo>
                  <a:lnTo>
                    <a:pt x="3236976" y="97535"/>
                  </a:lnTo>
                  <a:lnTo>
                    <a:pt x="3172967" y="85343"/>
                  </a:lnTo>
                  <a:lnTo>
                    <a:pt x="3032760" y="67055"/>
                  </a:lnTo>
                  <a:lnTo>
                    <a:pt x="2801112" y="39623"/>
                  </a:lnTo>
                  <a:lnTo>
                    <a:pt x="2462784" y="15239"/>
                  </a:lnTo>
                  <a:lnTo>
                    <a:pt x="2371343" y="12191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824220" y="6169153"/>
            <a:ext cx="24574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remaining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anomalies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07079" y="6297676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18287">
            <a:solidFill>
              <a:srgbClr val="FB00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007867" y="597408"/>
            <a:ext cx="467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Stages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Normalisation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74191" y="378459"/>
            <a:ext cx="9086215" cy="1057910"/>
            <a:chOff x="774191" y="378459"/>
            <a:chExt cx="9086215" cy="1057910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8459"/>
              <a:ext cx="1981200" cy="655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80160" y="2844292"/>
            <a:ext cx="4773295" cy="1259205"/>
          </a:xfrm>
          <a:custGeom>
            <a:avLst/>
            <a:gdLst/>
            <a:ahLst/>
            <a:cxnLst/>
            <a:rect l="l" t="t" r="r" b="b"/>
            <a:pathLst>
              <a:path w="4773295" h="1259204">
                <a:moveTo>
                  <a:pt x="4773168" y="0"/>
                </a:moveTo>
                <a:lnTo>
                  <a:pt x="0" y="0"/>
                </a:lnTo>
                <a:lnTo>
                  <a:pt x="0" y="1258824"/>
                </a:lnTo>
                <a:lnTo>
                  <a:pt x="4773168" y="1258824"/>
                </a:lnTo>
                <a:lnTo>
                  <a:pt x="4773168" y="1237488"/>
                </a:lnTo>
                <a:lnTo>
                  <a:pt x="36576" y="1237488"/>
                </a:lnTo>
                <a:lnTo>
                  <a:pt x="18287" y="1219200"/>
                </a:lnTo>
                <a:lnTo>
                  <a:pt x="36576" y="1219200"/>
                </a:lnTo>
                <a:lnTo>
                  <a:pt x="36576" y="39624"/>
                </a:lnTo>
                <a:lnTo>
                  <a:pt x="18287" y="39624"/>
                </a:lnTo>
                <a:lnTo>
                  <a:pt x="36576" y="18287"/>
                </a:lnTo>
                <a:lnTo>
                  <a:pt x="4773168" y="18287"/>
                </a:lnTo>
                <a:lnTo>
                  <a:pt x="4773168" y="0"/>
                </a:lnTo>
                <a:close/>
              </a:path>
              <a:path w="4773295" h="1259204">
                <a:moveTo>
                  <a:pt x="36576" y="1219200"/>
                </a:moveTo>
                <a:lnTo>
                  <a:pt x="18287" y="1219200"/>
                </a:lnTo>
                <a:lnTo>
                  <a:pt x="36576" y="1237488"/>
                </a:lnTo>
                <a:lnTo>
                  <a:pt x="36576" y="1219200"/>
                </a:lnTo>
                <a:close/>
              </a:path>
              <a:path w="4773295" h="1259204">
                <a:moveTo>
                  <a:pt x="4733544" y="1219200"/>
                </a:moveTo>
                <a:lnTo>
                  <a:pt x="36576" y="1219200"/>
                </a:lnTo>
                <a:lnTo>
                  <a:pt x="36576" y="1237488"/>
                </a:lnTo>
                <a:lnTo>
                  <a:pt x="4733544" y="1237488"/>
                </a:lnTo>
                <a:lnTo>
                  <a:pt x="4733544" y="1219200"/>
                </a:lnTo>
                <a:close/>
              </a:path>
              <a:path w="4773295" h="1259204">
                <a:moveTo>
                  <a:pt x="4733544" y="18287"/>
                </a:moveTo>
                <a:lnTo>
                  <a:pt x="4733544" y="1237488"/>
                </a:lnTo>
                <a:lnTo>
                  <a:pt x="4751832" y="1219200"/>
                </a:lnTo>
                <a:lnTo>
                  <a:pt x="4773168" y="1219200"/>
                </a:lnTo>
                <a:lnTo>
                  <a:pt x="4773168" y="39624"/>
                </a:lnTo>
                <a:lnTo>
                  <a:pt x="4751832" y="39624"/>
                </a:lnTo>
                <a:lnTo>
                  <a:pt x="4733544" y="18287"/>
                </a:lnTo>
                <a:close/>
              </a:path>
              <a:path w="4773295" h="1259204">
                <a:moveTo>
                  <a:pt x="4773168" y="1219200"/>
                </a:moveTo>
                <a:lnTo>
                  <a:pt x="4751832" y="1219200"/>
                </a:lnTo>
                <a:lnTo>
                  <a:pt x="4733544" y="1237488"/>
                </a:lnTo>
                <a:lnTo>
                  <a:pt x="4773168" y="1237488"/>
                </a:lnTo>
                <a:lnTo>
                  <a:pt x="4773168" y="1219200"/>
                </a:lnTo>
                <a:close/>
              </a:path>
              <a:path w="4773295" h="1259204">
                <a:moveTo>
                  <a:pt x="36576" y="18287"/>
                </a:moveTo>
                <a:lnTo>
                  <a:pt x="18287" y="39624"/>
                </a:lnTo>
                <a:lnTo>
                  <a:pt x="36576" y="39624"/>
                </a:lnTo>
                <a:lnTo>
                  <a:pt x="36576" y="18287"/>
                </a:lnTo>
                <a:close/>
              </a:path>
              <a:path w="4773295" h="1259204">
                <a:moveTo>
                  <a:pt x="4733544" y="18287"/>
                </a:moveTo>
                <a:lnTo>
                  <a:pt x="36576" y="18287"/>
                </a:lnTo>
                <a:lnTo>
                  <a:pt x="36576" y="39624"/>
                </a:lnTo>
                <a:lnTo>
                  <a:pt x="4733544" y="39624"/>
                </a:lnTo>
                <a:lnTo>
                  <a:pt x="4733544" y="18287"/>
                </a:lnTo>
                <a:close/>
              </a:path>
              <a:path w="4773295" h="1259204">
                <a:moveTo>
                  <a:pt x="4773168" y="18287"/>
                </a:moveTo>
                <a:lnTo>
                  <a:pt x="4733544" y="18287"/>
                </a:lnTo>
                <a:lnTo>
                  <a:pt x="4751832" y="39624"/>
                </a:lnTo>
                <a:lnTo>
                  <a:pt x="4773168" y="39624"/>
                </a:lnTo>
                <a:lnTo>
                  <a:pt x="4773168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139" y="2799283"/>
            <a:ext cx="43929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Functional</a:t>
            </a: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Dependencies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98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30" dirty="0"/>
              <a:t> </a:t>
            </a:r>
            <a:r>
              <a:rPr sz="3600" spc="-10" dirty="0"/>
              <a:t>Normal</a:t>
            </a:r>
            <a:r>
              <a:rPr sz="3600" spc="-20" dirty="0"/>
              <a:t> </a:t>
            </a:r>
            <a:r>
              <a:rPr sz="3600" dirty="0"/>
              <a:t>Form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8536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830018"/>
            <a:ext cx="7519670" cy="23723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30" dirty="0">
                <a:latin typeface="Arial MT"/>
                <a:cs typeface="Arial MT"/>
              </a:rPr>
              <a:t>We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b="1" spc="-5" dirty="0">
                <a:latin typeface="Arial"/>
                <a:cs typeface="Arial"/>
              </a:rPr>
              <a:t>1NF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if all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single-valued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atomic.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1NF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places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restrictions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structure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relations.</a:t>
            </a:r>
            <a:endParaRPr sz="2200">
              <a:latin typeface="Arial MT"/>
              <a:cs typeface="Arial MT"/>
            </a:endParaRPr>
          </a:p>
          <a:p>
            <a:pPr marL="436245" indent="-42418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98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30" dirty="0"/>
              <a:t> </a:t>
            </a:r>
            <a:r>
              <a:rPr sz="3600" spc="-10" dirty="0"/>
              <a:t>Normal</a:t>
            </a:r>
            <a:r>
              <a:rPr sz="3600" spc="-20" dirty="0"/>
              <a:t> </a:t>
            </a:r>
            <a:r>
              <a:rPr sz="3600" dirty="0"/>
              <a:t>Form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3225292"/>
            <a:ext cx="8269605" cy="3316604"/>
          </a:xfrm>
          <a:custGeom>
            <a:avLst/>
            <a:gdLst/>
            <a:ahLst/>
            <a:cxnLst/>
            <a:rect l="l" t="t" r="r" b="b"/>
            <a:pathLst>
              <a:path w="8269605" h="3316604">
                <a:moveTo>
                  <a:pt x="8269224" y="0"/>
                </a:moveTo>
                <a:lnTo>
                  <a:pt x="0" y="0"/>
                </a:lnTo>
                <a:lnTo>
                  <a:pt x="0" y="3316224"/>
                </a:lnTo>
                <a:lnTo>
                  <a:pt x="8269224" y="3316224"/>
                </a:lnTo>
                <a:lnTo>
                  <a:pt x="8269224" y="3294888"/>
                </a:lnTo>
                <a:lnTo>
                  <a:pt x="39624" y="3294888"/>
                </a:lnTo>
                <a:lnTo>
                  <a:pt x="18286" y="3276600"/>
                </a:lnTo>
                <a:lnTo>
                  <a:pt x="39624" y="3276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316604">
                <a:moveTo>
                  <a:pt x="39624" y="3276600"/>
                </a:moveTo>
                <a:lnTo>
                  <a:pt x="18286" y="3276600"/>
                </a:lnTo>
                <a:lnTo>
                  <a:pt x="39624" y="3294888"/>
                </a:lnTo>
                <a:lnTo>
                  <a:pt x="39624" y="3276600"/>
                </a:lnTo>
                <a:close/>
              </a:path>
              <a:path w="8269605" h="3316604">
                <a:moveTo>
                  <a:pt x="8229600" y="3276600"/>
                </a:moveTo>
                <a:lnTo>
                  <a:pt x="39624" y="3276600"/>
                </a:lnTo>
                <a:lnTo>
                  <a:pt x="39624" y="3294888"/>
                </a:lnTo>
                <a:lnTo>
                  <a:pt x="8229600" y="3294888"/>
                </a:lnTo>
                <a:lnTo>
                  <a:pt x="8229600" y="3276600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8229600" y="3294888"/>
                </a:lnTo>
                <a:lnTo>
                  <a:pt x="8247888" y="3276600"/>
                </a:lnTo>
                <a:lnTo>
                  <a:pt x="8269224" y="3276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3276600"/>
                </a:moveTo>
                <a:lnTo>
                  <a:pt x="8247888" y="3276600"/>
                </a:lnTo>
                <a:lnTo>
                  <a:pt x="8229600" y="3294888"/>
                </a:lnTo>
                <a:lnTo>
                  <a:pt x="8269224" y="3294888"/>
                </a:lnTo>
                <a:lnTo>
                  <a:pt x="8269224" y="3276600"/>
                </a:lnTo>
                <a:close/>
              </a:path>
              <a:path w="8269605" h="3316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3101034"/>
            <a:ext cx="7657465" cy="33782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41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not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1NF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32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EmpDegrees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multi-valued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field: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employee</a:t>
            </a:r>
            <a:r>
              <a:rPr sz="2200" dirty="0">
                <a:latin typeface="Arial MT"/>
                <a:cs typeface="Arial MT"/>
              </a:rPr>
              <a:t> 679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degrees: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BSc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MSc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employee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333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three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degrees: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BA,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BSc,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PhD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32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obtain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1NF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32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sz="2200" spc="-15" dirty="0">
                <a:latin typeface="Arial MT"/>
                <a:cs typeface="Arial MT"/>
              </a:rPr>
              <a:t>we </a:t>
            </a:r>
            <a:r>
              <a:rPr sz="2200" spc="5" dirty="0">
                <a:latin typeface="Arial MT"/>
                <a:cs typeface="Arial MT"/>
              </a:rPr>
              <a:t>must, </a:t>
            </a:r>
            <a:r>
              <a:rPr sz="2200" spc="-5" dirty="0">
                <a:latin typeface="Arial MT"/>
                <a:cs typeface="Arial MT"/>
              </a:rPr>
              <a:t>without loss </a:t>
            </a:r>
            <a:r>
              <a:rPr sz="2200" dirty="0">
                <a:latin typeface="Arial MT"/>
                <a:cs typeface="Arial MT"/>
              </a:rPr>
              <a:t>of information, replace the </a:t>
            </a:r>
            <a:r>
              <a:rPr sz="2200" spc="-5" dirty="0">
                <a:latin typeface="Arial MT"/>
                <a:cs typeface="Arial MT"/>
              </a:rPr>
              <a:t>above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next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slide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9344" y="1548891"/>
          <a:ext cx="7467599" cy="1508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marL="525145">
                        <a:lnSpc>
                          <a:spcPts val="2870"/>
                        </a:lnSpc>
                        <a:spcBef>
                          <a:spcPts val="5"/>
                        </a:spcBef>
                      </a:pPr>
                      <a:r>
                        <a:rPr sz="25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EmpNum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ts val="2870"/>
                        </a:lnSpc>
                        <a:spcBef>
                          <a:spcPts val="5"/>
                        </a:spcBef>
                      </a:pPr>
                      <a:r>
                        <a:rPr sz="2500" b="1" spc="-10" dirty="0">
                          <a:latin typeface="Times New Roman"/>
                          <a:cs typeface="Times New Roman"/>
                        </a:rPr>
                        <a:t>EmpPhone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2870"/>
                        </a:lnSpc>
                        <a:spcBef>
                          <a:spcPts val="5"/>
                        </a:spcBef>
                      </a:pPr>
                      <a:r>
                        <a:rPr sz="2500" b="1" spc="-15" dirty="0">
                          <a:latin typeface="Times New Roman"/>
                          <a:cs typeface="Times New Roman"/>
                        </a:rPr>
                        <a:t>EmpDegrees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L="27305" algn="ctr">
                        <a:lnSpc>
                          <a:spcPts val="2830"/>
                        </a:lnSpc>
                        <a:spcBef>
                          <a:spcPts val="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123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2830"/>
                        </a:lnSpc>
                        <a:spcBef>
                          <a:spcPts val="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233-9876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27305" algn="ctr">
                        <a:lnSpc>
                          <a:spcPts val="2810"/>
                        </a:lnSpc>
                        <a:spcBef>
                          <a:spcPts val="6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333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2810"/>
                        </a:lnSpc>
                        <a:spcBef>
                          <a:spcPts val="6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233-1231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810"/>
                        </a:lnSpc>
                        <a:spcBef>
                          <a:spcPts val="65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BA,</a:t>
                      </a:r>
                      <a:r>
                        <a:rPr sz="2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BSc,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" dirty="0">
                          <a:latin typeface="Times New Roman"/>
                          <a:cs typeface="Times New Roman"/>
                        </a:rPr>
                        <a:t>PhD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27305" algn="ctr">
                        <a:lnSpc>
                          <a:spcPts val="2890"/>
                        </a:lnSpc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679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2890"/>
                        </a:lnSpc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233-1231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89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BSc,</a:t>
                      </a: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MSc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98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30" dirty="0"/>
              <a:t> </a:t>
            </a:r>
            <a:r>
              <a:rPr sz="3600" spc="-10" dirty="0"/>
              <a:t>Normal</a:t>
            </a:r>
            <a:r>
              <a:rPr sz="3600" spc="-20" dirty="0"/>
              <a:t> </a:t>
            </a:r>
            <a:r>
              <a:rPr sz="3600" dirty="0"/>
              <a:t>Form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5401564"/>
            <a:ext cx="8269605" cy="835660"/>
          </a:xfrm>
          <a:custGeom>
            <a:avLst/>
            <a:gdLst/>
            <a:ahLst/>
            <a:cxnLst/>
            <a:rect l="l" t="t" r="r" b="b"/>
            <a:pathLst>
              <a:path w="8269605" h="835660">
                <a:moveTo>
                  <a:pt x="8269224" y="0"/>
                </a:moveTo>
                <a:lnTo>
                  <a:pt x="0" y="0"/>
                </a:lnTo>
                <a:lnTo>
                  <a:pt x="0" y="835152"/>
                </a:lnTo>
                <a:lnTo>
                  <a:pt x="8269224" y="835152"/>
                </a:lnTo>
                <a:lnTo>
                  <a:pt x="8269224" y="813816"/>
                </a:lnTo>
                <a:lnTo>
                  <a:pt x="39624" y="813816"/>
                </a:lnTo>
                <a:lnTo>
                  <a:pt x="18286" y="795528"/>
                </a:lnTo>
                <a:lnTo>
                  <a:pt x="39624" y="795528"/>
                </a:lnTo>
                <a:lnTo>
                  <a:pt x="39624" y="36575"/>
                </a:lnTo>
                <a:lnTo>
                  <a:pt x="18286" y="36575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835660">
                <a:moveTo>
                  <a:pt x="39624" y="795528"/>
                </a:moveTo>
                <a:lnTo>
                  <a:pt x="18286" y="795528"/>
                </a:lnTo>
                <a:lnTo>
                  <a:pt x="39624" y="813816"/>
                </a:lnTo>
                <a:lnTo>
                  <a:pt x="39624" y="795528"/>
                </a:lnTo>
                <a:close/>
              </a:path>
              <a:path w="8269605" h="835660">
                <a:moveTo>
                  <a:pt x="8229600" y="795528"/>
                </a:moveTo>
                <a:lnTo>
                  <a:pt x="39624" y="795528"/>
                </a:lnTo>
                <a:lnTo>
                  <a:pt x="39624" y="813816"/>
                </a:lnTo>
                <a:lnTo>
                  <a:pt x="8229600" y="813816"/>
                </a:lnTo>
                <a:lnTo>
                  <a:pt x="8229600" y="795528"/>
                </a:lnTo>
                <a:close/>
              </a:path>
              <a:path w="8269605" h="835660">
                <a:moveTo>
                  <a:pt x="8229600" y="18287"/>
                </a:moveTo>
                <a:lnTo>
                  <a:pt x="8229600" y="813816"/>
                </a:lnTo>
                <a:lnTo>
                  <a:pt x="8247888" y="795528"/>
                </a:lnTo>
                <a:lnTo>
                  <a:pt x="8269224" y="795527"/>
                </a:lnTo>
                <a:lnTo>
                  <a:pt x="8269224" y="36575"/>
                </a:lnTo>
                <a:lnTo>
                  <a:pt x="8247888" y="36575"/>
                </a:lnTo>
                <a:lnTo>
                  <a:pt x="8229600" y="18287"/>
                </a:lnTo>
                <a:close/>
              </a:path>
              <a:path w="8269605" h="835660">
                <a:moveTo>
                  <a:pt x="8269224" y="795527"/>
                </a:moveTo>
                <a:lnTo>
                  <a:pt x="8247888" y="795528"/>
                </a:lnTo>
                <a:lnTo>
                  <a:pt x="8229600" y="813816"/>
                </a:lnTo>
                <a:lnTo>
                  <a:pt x="8269224" y="813816"/>
                </a:lnTo>
                <a:lnTo>
                  <a:pt x="8269224" y="795527"/>
                </a:lnTo>
                <a:close/>
              </a:path>
              <a:path w="8269605" h="835660">
                <a:moveTo>
                  <a:pt x="39624" y="18287"/>
                </a:moveTo>
                <a:lnTo>
                  <a:pt x="18286" y="36575"/>
                </a:lnTo>
                <a:lnTo>
                  <a:pt x="39624" y="36575"/>
                </a:lnTo>
                <a:lnTo>
                  <a:pt x="39624" y="18287"/>
                </a:lnTo>
                <a:close/>
              </a:path>
              <a:path w="8269605" h="835660">
                <a:moveTo>
                  <a:pt x="8229600" y="18287"/>
                </a:moveTo>
                <a:lnTo>
                  <a:pt x="39624" y="18287"/>
                </a:lnTo>
                <a:lnTo>
                  <a:pt x="39624" y="36575"/>
                </a:lnTo>
                <a:lnTo>
                  <a:pt x="8229600" y="36575"/>
                </a:lnTo>
                <a:lnTo>
                  <a:pt x="8229600" y="18287"/>
                </a:lnTo>
                <a:close/>
              </a:path>
              <a:path w="8269605" h="835660">
                <a:moveTo>
                  <a:pt x="8269224" y="18287"/>
                </a:moveTo>
                <a:lnTo>
                  <a:pt x="8229600" y="18287"/>
                </a:lnTo>
                <a:lnTo>
                  <a:pt x="8247888" y="36575"/>
                </a:lnTo>
                <a:lnTo>
                  <a:pt x="8269224" y="36575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5443729"/>
            <a:ext cx="763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Employee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EmployeeDegree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will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original information.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00344" y="2225548"/>
            <a:ext cx="3267710" cy="475615"/>
            <a:chOff x="5800344" y="2225548"/>
            <a:chExt cx="3267710" cy="475615"/>
          </a:xfrm>
        </p:grpSpPr>
        <p:sp>
          <p:nvSpPr>
            <p:cNvPr id="7" name="object 7"/>
            <p:cNvSpPr/>
            <p:nvPr/>
          </p:nvSpPr>
          <p:spPr>
            <a:xfrm>
              <a:off x="5803392" y="2228596"/>
              <a:ext cx="1524000" cy="466725"/>
            </a:xfrm>
            <a:custGeom>
              <a:avLst/>
              <a:gdLst/>
              <a:ahLst/>
              <a:cxnLst/>
              <a:rect l="l" t="t" r="r" b="b"/>
              <a:pathLst>
                <a:path w="1524000" h="466725">
                  <a:moveTo>
                    <a:pt x="1524000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1524000" y="466343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0344" y="2225548"/>
              <a:ext cx="1533525" cy="475615"/>
            </a:xfrm>
            <a:custGeom>
              <a:avLst/>
              <a:gdLst/>
              <a:ahLst/>
              <a:cxnLst/>
              <a:rect l="l" t="t" r="r" b="b"/>
              <a:pathLst>
                <a:path w="1533525" h="475614">
                  <a:moveTo>
                    <a:pt x="1533144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533144" y="475488"/>
                  </a:lnTo>
                  <a:lnTo>
                    <a:pt x="1533144" y="469391"/>
                  </a:lnTo>
                  <a:lnTo>
                    <a:pt x="9143" y="469391"/>
                  </a:lnTo>
                  <a:lnTo>
                    <a:pt x="3047" y="466343"/>
                  </a:lnTo>
                  <a:lnTo>
                    <a:pt x="9143" y="466343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8"/>
                  </a:lnTo>
                  <a:lnTo>
                    <a:pt x="1533144" y="3048"/>
                  </a:lnTo>
                  <a:lnTo>
                    <a:pt x="1533144" y="0"/>
                  </a:lnTo>
                  <a:close/>
                </a:path>
                <a:path w="1533525" h="475614">
                  <a:moveTo>
                    <a:pt x="9143" y="466343"/>
                  </a:moveTo>
                  <a:lnTo>
                    <a:pt x="3047" y="466343"/>
                  </a:lnTo>
                  <a:lnTo>
                    <a:pt x="9143" y="469391"/>
                  </a:lnTo>
                  <a:lnTo>
                    <a:pt x="9143" y="466343"/>
                  </a:lnTo>
                  <a:close/>
                </a:path>
                <a:path w="1533525" h="475614">
                  <a:moveTo>
                    <a:pt x="1524000" y="466343"/>
                  </a:moveTo>
                  <a:lnTo>
                    <a:pt x="9143" y="466343"/>
                  </a:lnTo>
                  <a:lnTo>
                    <a:pt x="9143" y="469391"/>
                  </a:lnTo>
                  <a:lnTo>
                    <a:pt x="1524000" y="469391"/>
                  </a:lnTo>
                  <a:lnTo>
                    <a:pt x="1524000" y="466343"/>
                  </a:lnTo>
                  <a:close/>
                </a:path>
                <a:path w="1533525" h="475614">
                  <a:moveTo>
                    <a:pt x="1524000" y="3048"/>
                  </a:moveTo>
                  <a:lnTo>
                    <a:pt x="1524000" y="469391"/>
                  </a:lnTo>
                  <a:lnTo>
                    <a:pt x="1527048" y="466343"/>
                  </a:lnTo>
                  <a:lnTo>
                    <a:pt x="1533144" y="466343"/>
                  </a:lnTo>
                  <a:lnTo>
                    <a:pt x="1533144" y="9143"/>
                  </a:lnTo>
                  <a:lnTo>
                    <a:pt x="1527048" y="9143"/>
                  </a:lnTo>
                  <a:lnTo>
                    <a:pt x="1524000" y="3048"/>
                  </a:lnTo>
                  <a:close/>
                </a:path>
                <a:path w="1533525" h="475614">
                  <a:moveTo>
                    <a:pt x="1533144" y="466343"/>
                  </a:moveTo>
                  <a:lnTo>
                    <a:pt x="1527048" y="466343"/>
                  </a:lnTo>
                  <a:lnTo>
                    <a:pt x="1524000" y="469391"/>
                  </a:lnTo>
                  <a:lnTo>
                    <a:pt x="1533144" y="469391"/>
                  </a:lnTo>
                  <a:lnTo>
                    <a:pt x="1533144" y="466343"/>
                  </a:lnTo>
                  <a:close/>
                </a:path>
                <a:path w="1533525" h="475614">
                  <a:moveTo>
                    <a:pt x="9143" y="3048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1533525" h="475614">
                  <a:moveTo>
                    <a:pt x="152400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1524000" y="9143"/>
                  </a:lnTo>
                  <a:lnTo>
                    <a:pt x="1524000" y="3048"/>
                  </a:lnTo>
                  <a:close/>
                </a:path>
                <a:path w="1533525" h="475614">
                  <a:moveTo>
                    <a:pt x="1533144" y="3048"/>
                  </a:moveTo>
                  <a:lnTo>
                    <a:pt x="1524000" y="3048"/>
                  </a:lnTo>
                  <a:lnTo>
                    <a:pt x="1527048" y="9143"/>
                  </a:lnTo>
                  <a:lnTo>
                    <a:pt x="1533144" y="9143"/>
                  </a:lnTo>
                  <a:lnTo>
                    <a:pt x="1533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7391" y="2228596"/>
              <a:ext cx="1734820" cy="466725"/>
            </a:xfrm>
            <a:custGeom>
              <a:avLst/>
              <a:gdLst/>
              <a:ahLst/>
              <a:cxnLst/>
              <a:rect l="l" t="t" r="r" b="b"/>
              <a:pathLst>
                <a:path w="1734820" h="466725">
                  <a:moveTo>
                    <a:pt x="1734311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1734311" y="466343"/>
                  </a:lnTo>
                  <a:lnTo>
                    <a:pt x="1734311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4344" y="2225548"/>
              <a:ext cx="1743710" cy="475615"/>
            </a:xfrm>
            <a:custGeom>
              <a:avLst/>
              <a:gdLst/>
              <a:ahLst/>
              <a:cxnLst/>
              <a:rect l="l" t="t" r="r" b="b"/>
              <a:pathLst>
                <a:path w="1743709" h="475614">
                  <a:moveTo>
                    <a:pt x="1743455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43455" y="475488"/>
                  </a:lnTo>
                  <a:lnTo>
                    <a:pt x="1743455" y="469391"/>
                  </a:lnTo>
                  <a:lnTo>
                    <a:pt x="9144" y="469391"/>
                  </a:lnTo>
                  <a:lnTo>
                    <a:pt x="3048" y="466343"/>
                  </a:lnTo>
                  <a:lnTo>
                    <a:pt x="9144" y="466343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8"/>
                  </a:lnTo>
                  <a:lnTo>
                    <a:pt x="1743455" y="3048"/>
                  </a:lnTo>
                  <a:lnTo>
                    <a:pt x="1743455" y="0"/>
                  </a:lnTo>
                  <a:close/>
                </a:path>
                <a:path w="1743709" h="475614">
                  <a:moveTo>
                    <a:pt x="9144" y="466343"/>
                  </a:moveTo>
                  <a:lnTo>
                    <a:pt x="3048" y="466343"/>
                  </a:lnTo>
                  <a:lnTo>
                    <a:pt x="9144" y="469391"/>
                  </a:lnTo>
                  <a:lnTo>
                    <a:pt x="9144" y="466343"/>
                  </a:lnTo>
                  <a:close/>
                </a:path>
                <a:path w="1743709" h="475614">
                  <a:moveTo>
                    <a:pt x="1734311" y="466343"/>
                  </a:moveTo>
                  <a:lnTo>
                    <a:pt x="9144" y="466343"/>
                  </a:lnTo>
                  <a:lnTo>
                    <a:pt x="9144" y="469391"/>
                  </a:lnTo>
                  <a:lnTo>
                    <a:pt x="1734311" y="469391"/>
                  </a:lnTo>
                  <a:lnTo>
                    <a:pt x="1734311" y="466343"/>
                  </a:lnTo>
                  <a:close/>
                </a:path>
                <a:path w="1743709" h="475614">
                  <a:moveTo>
                    <a:pt x="1734311" y="3048"/>
                  </a:moveTo>
                  <a:lnTo>
                    <a:pt x="1734311" y="469391"/>
                  </a:lnTo>
                  <a:lnTo>
                    <a:pt x="1737359" y="466343"/>
                  </a:lnTo>
                  <a:lnTo>
                    <a:pt x="1743455" y="466343"/>
                  </a:lnTo>
                  <a:lnTo>
                    <a:pt x="1743455" y="9143"/>
                  </a:lnTo>
                  <a:lnTo>
                    <a:pt x="1737359" y="9143"/>
                  </a:lnTo>
                  <a:lnTo>
                    <a:pt x="1734311" y="3048"/>
                  </a:lnTo>
                  <a:close/>
                </a:path>
                <a:path w="1743709" h="475614">
                  <a:moveTo>
                    <a:pt x="1743455" y="466343"/>
                  </a:moveTo>
                  <a:lnTo>
                    <a:pt x="1737359" y="466343"/>
                  </a:lnTo>
                  <a:lnTo>
                    <a:pt x="1734311" y="469391"/>
                  </a:lnTo>
                  <a:lnTo>
                    <a:pt x="1743455" y="469391"/>
                  </a:lnTo>
                  <a:lnTo>
                    <a:pt x="1743455" y="466343"/>
                  </a:lnTo>
                  <a:close/>
                </a:path>
                <a:path w="1743709" h="475614">
                  <a:moveTo>
                    <a:pt x="9144" y="3048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8"/>
                  </a:lnTo>
                  <a:close/>
                </a:path>
                <a:path w="1743709" h="475614">
                  <a:moveTo>
                    <a:pt x="1734311" y="3048"/>
                  </a:moveTo>
                  <a:lnTo>
                    <a:pt x="9144" y="3048"/>
                  </a:lnTo>
                  <a:lnTo>
                    <a:pt x="9144" y="9143"/>
                  </a:lnTo>
                  <a:lnTo>
                    <a:pt x="1734311" y="9143"/>
                  </a:lnTo>
                  <a:lnTo>
                    <a:pt x="1734311" y="3048"/>
                  </a:lnTo>
                  <a:close/>
                </a:path>
                <a:path w="1743709" h="475614">
                  <a:moveTo>
                    <a:pt x="1743455" y="3048"/>
                  </a:moveTo>
                  <a:lnTo>
                    <a:pt x="1734311" y="3048"/>
                  </a:lnTo>
                  <a:lnTo>
                    <a:pt x="1737359" y="9143"/>
                  </a:lnTo>
                  <a:lnTo>
                    <a:pt x="1743455" y="9143"/>
                  </a:lnTo>
                  <a:lnTo>
                    <a:pt x="1743455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03391" y="2228595"/>
            <a:ext cx="3258820" cy="4667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85"/>
              </a:spcBef>
              <a:tabLst>
                <a:tab pos="162433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EmpNum	</a:t>
            </a:r>
            <a:r>
              <a:rPr sz="2400" b="1" spc="-15" dirty="0">
                <a:latin typeface="Times New Roman"/>
                <a:cs typeface="Times New Roman"/>
              </a:rPr>
              <a:t>EmpDegree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0344" y="2670555"/>
            <a:ext cx="3286125" cy="2307590"/>
          </a:xfrm>
          <a:custGeom>
            <a:avLst/>
            <a:gdLst/>
            <a:ahLst/>
            <a:cxnLst/>
            <a:rect l="l" t="t" r="r" b="b"/>
            <a:pathLst>
              <a:path w="3286125" h="2307590">
                <a:moveTo>
                  <a:pt x="3285744" y="0"/>
                </a:moveTo>
                <a:lnTo>
                  <a:pt x="3276600" y="0"/>
                </a:lnTo>
                <a:lnTo>
                  <a:pt x="3276600" y="12192"/>
                </a:lnTo>
                <a:lnTo>
                  <a:pt x="3276600" y="457200"/>
                </a:lnTo>
                <a:lnTo>
                  <a:pt x="3276600" y="2298192"/>
                </a:lnTo>
                <a:lnTo>
                  <a:pt x="1533144" y="2298192"/>
                </a:lnTo>
                <a:lnTo>
                  <a:pt x="1533144" y="1850136"/>
                </a:lnTo>
                <a:lnTo>
                  <a:pt x="3276600" y="1850136"/>
                </a:lnTo>
                <a:lnTo>
                  <a:pt x="3276600" y="1828800"/>
                </a:lnTo>
                <a:lnTo>
                  <a:pt x="1533144" y="1828800"/>
                </a:lnTo>
                <a:lnTo>
                  <a:pt x="1533144" y="1392936"/>
                </a:lnTo>
                <a:lnTo>
                  <a:pt x="3276600" y="1392936"/>
                </a:lnTo>
                <a:lnTo>
                  <a:pt x="3276600" y="1371600"/>
                </a:lnTo>
                <a:lnTo>
                  <a:pt x="1533144" y="1371600"/>
                </a:lnTo>
                <a:lnTo>
                  <a:pt x="1533144" y="935736"/>
                </a:lnTo>
                <a:lnTo>
                  <a:pt x="3276600" y="935736"/>
                </a:lnTo>
                <a:lnTo>
                  <a:pt x="3276600" y="914400"/>
                </a:lnTo>
                <a:lnTo>
                  <a:pt x="1533144" y="914400"/>
                </a:lnTo>
                <a:lnTo>
                  <a:pt x="1533144" y="478536"/>
                </a:lnTo>
                <a:lnTo>
                  <a:pt x="3276600" y="478536"/>
                </a:lnTo>
                <a:lnTo>
                  <a:pt x="3276600" y="457200"/>
                </a:lnTo>
                <a:lnTo>
                  <a:pt x="1533144" y="457200"/>
                </a:lnTo>
                <a:lnTo>
                  <a:pt x="1533144" y="12192"/>
                </a:lnTo>
                <a:lnTo>
                  <a:pt x="3276600" y="12192"/>
                </a:lnTo>
                <a:lnTo>
                  <a:pt x="3276600" y="0"/>
                </a:lnTo>
                <a:lnTo>
                  <a:pt x="1533144" y="0"/>
                </a:lnTo>
                <a:lnTo>
                  <a:pt x="1524000" y="0"/>
                </a:lnTo>
                <a:lnTo>
                  <a:pt x="1524000" y="12192"/>
                </a:lnTo>
                <a:lnTo>
                  <a:pt x="1524000" y="1840992"/>
                </a:lnTo>
                <a:lnTo>
                  <a:pt x="9144" y="1840992"/>
                </a:lnTo>
                <a:lnTo>
                  <a:pt x="9144" y="1392936"/>
                </a:lnTo>
                <a:lnTo>
                  <a:pt x="1524000" y="1392936"/>
                </a:lnTo>
                <a:lnTo>
                  <a:pt x="1524000" y="1371600"/>
                </a:lnTo>
                <a:lnTo>
                  <a:pt x="9144" y="1371600"/>
                </a:lnTo>
                <a:lnTo>
                  <a:pt x="9144" y="935736"/>
                </a:lnTo>
                <a:lnTo>
                  <a:pt x="1524000" y="935736"/>
                </a:lnTo>
                <a:lnTo>
                  <a:pt x="1524000" y="914400"/>
                </a:lnTo>
                <a:lnTo>
                  <a:pt x="9144" y="914400"/>
                </a:lnTo>
                <a:lnTo>
                  <a:pt x="9144" y="478536"/>
                </a:lnTo>
                <a:lnTo>
                  <a:pt x="1524000" y="478536"/>
                </a:lnTo>
                <a:lnTo>
                  <a:pt x="1524000" y="457200"/>
                </a:lnTo>
                <a:lnTo>
                  <a:pt x="9144" y="457200"/>
                </a:lnTo>
                <a:lnTo>
                  <a:pt x="9144" y="12192"/>
                </a:lnTo>
                <a:lnTo>
                  <a:pt x="1524000" y="12192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78536"/>
                </a:lnTo>
                <a:lnTo>
                  <a:pt x="0" y="1850136"/>
                </a:lnTo>
                <a:lnTo>
                  <a:pt x="1524000" y="1850136"/>
                </a:lnTo>
                <a:lnTo>
                  <a:pt x="1524000" y="2307336"/>
                </a:lnTo>
                <a:lnTo>
                  <a:pt x="3285744" y="2307336"/>
                </a:lnTo>
                <a:lnTo>
                  <a:pt x="3285744" y="2301240"/>
                </a:lnTo>
                <a:lnTo>
                  <a:pt x="3285744" y="2298192"/>
                </a:lnTo>
                <a:lnTo>
                  <a:pt x="3285744" y="6096"/>
                </a:lnTo>
                <a:lnTo>
                  <a:pt x="3285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02956" y="2609088"/>
            <a:ext cx="603250" cy="2311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latin typeface="Times New Roman"/>
                <a:cs typeface="Times New Roman"/>
              </a:rPr>
              <a:t>BA</a:t>
            </a:r>
            <a:endParaRPr sz="2400">
              <a:latin typeface="Times New Roman"/>
              <a:cs typeface="Times New Roman"/>
            </a:endParaRPr>
          </a:p>
          <a:p>
            <a:pPr marL="12700" marR="5080" indent="33020" algn="just">
              <a:lnSpc>
                <a:spcPct val="125000"/>
              </a:lnSpc>
            </a:pPr>
            <a:r>
              <a:rPr sz="2400" spc="-5" dirty="0">
                <a:latin typeface="Times New Roman"/>
                <a:cs typeface="Times New Roman"/>
              </a:rPr>
              <a:t>BSc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BSc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00344" y="4499355"/>
            <a:ext cx="1533525" cy="478790"/>
          </a:xfrm>
          <a:custGeom>
            <a:avLst/>
            <a:gdLst/>
            <a:ahLst/>
            <a:cxnLst/>
            <a:rect l="l" t="t" r="r" b="b"/>
            <a:pathLst>
              <a:path w="1533525" h="478789">
                <a:moveTo>
                  <a:pt x="1533144" y="0"/>
                </a:moveTo>
                <a:lnTo>
                  <a:pt x="0" y="0"/>
                </a:lnTo>
                <a:lnTo>
                  <a:pt x="0" y="478536"/>
                </a:lnTo>
                <a:lnTo>
                  <a:pt x="1533144" y="478536"/>
                </a:lnTo>
                <a:lnTo>
                  <a:pt x="1533144" y="472440"/>
                </a:lnTo>
                <a:lnTo>
                  <a:pt x="9143" y="472440"/>
                </a:lnTo>
                <a:lnTo>
                  <a:pt x="3047" y="469392"/>
                </a:lnTo>
                <a:lnTo>
                  <a:pt x="9143" y="469392"/>
                </a:lnTo>
                <a:lnTo>
                  <a:pt x="9143" y="12192"/>
                </a:lnTo>
                <a:lnTo>
                  <a:pt x="3047" y="12192"/>
                </a:lnTo>
                <a:lnTo>
                  <a:pt x="9143" y="6096"/>
                </a:lnTo>
                <a:lnTo>
                  <a:pt x="1533144" y="6096"/>
                </a:lnTo>
                <a:lnTo>
                  <a:pt x="1533144" y="0"/>
                </a:lnTo>
                <a:close/>
              </a:path>
              <a:path w="1533525" h="478789">
                <a:moveTo>
                  <a:pt x="9143" y="469392"/>
                </a:moveTo>
                <a:lnTo>
                  <a:pt x="3047" y="469392"/>
                </a:lnTo>
                <a:lnTo>
                  <a:pt x="9143" y="472440"/>
                </a:lnTo>
                <a:lnTo>
                  <a:pt x="9143" y="469392"/>
                </a:lnTo>
                <a:close/>
              </a:path>
              <a:path w="1533525" h="478789">
                <a:moveTo>
                  <a:pt x="1524000" y="469392"/>
                </a:moveTo>
                <a:lnTo>
                  <a:pt x="9143" y="469392"/>
                </a:lnTo>
                <a:lnTo>
                  <a:pt x="9143" y="472440"/>
                </a:lnTo>
                <a:lnTo>
                  <a:pt x="1524000" y="472440"/>
                </a:lnTo>
                <a:lnTo>
                  <a:pt x="1524000" y="469392"/>
                </a:lnTo>
                <a:close/>
              </a:path>
              <a:path w="1533525" h="478789">
                <a:moveTo>
                  <a:pt x="1524000" y="6096"/>
                </a:moveTo>
                <a:lnTo>
                  <a:pt x="1524000" y="472440"/>
                </a:lnTo>
                <a:lnTo>
                  <a:pt x="1527048" y="469392"/>
                </a:lnTo>
                <a:lnTo>
                  <a:pt x="1533144" y="469392"/>
                </a:lnTo>
                <a:lnTo>
                  <a:pt x="1533144" y="12192"/>
                </a:lnTo>
                <a:lnTo>
                  <a:pt x="1527048" y="12192"/>
                </a:lnTo>
                <a:lnTo>
                  <a:pt x="1524000" y="6096"/>
                </a:lnTo>
                <a:close/>
              </a:path>
              <a:path w="1533525" h="478789">
                <a:moveTo>
                  <a:pt x="1533144" y="469392"/>
                </a:moveTo>
                <a:lnTo>
                  <a:pt x="1527048" y="469392"/>
                </a:lnTo>
                <a:lnTo>
                  <a:pt x="1524000" y="472440"/>
                </a:lnTo>
                <a:lnTo>
                  <a:pt x="1533144" y="472440"/>
                </a:lnTo>
                <a:lnTo>
                  <a:pt x="1533144" y="469392"/>
                </a:lnTo>
                <a:close/>
              </a:path>
              <a:path w="1533525" h="478789">
                <a:moveTo>
                  <a:pt x="9143" y="6096"/>
                </a:moveTo>
                <a:lnTo>
                  <a:pt x="3047" y="12192"/>
                </a:lnTo>
                <a:lnTo>
                  <a:pt x="9143" y="12192"/>
                </a:lnTo>
                <a:lnTo>
                  <a:pt x="9143" y="6096"/>
                </a:lnTo>
                <a:close/>
              </a:path>
              <a:path w="1533525" h="478789">
                <a:moveTo>
                  <a:pt x="1524000" y="6096"/>
                </a:moveTo>
                <a:lnTo>
                  <a:pt x="9143" y="6096"/>
                </a:lnTo>
                <a:lnTo>
                  <a:pt x="9143" y="12192"/>
                </a:lnTo>
                <a:lnTo>
                  <a:pt x="1524000" y="12192"/>
                </a:lnTo>
                <a:lnTo>
                  <a:pt x="1524000" y="6096"/>
                </a:lnTo>
                <a:close/>
              </a:path>
              <a:path w="1533525" h="478789">
                <a:moveTo>
                  <a:pt x="1533144" y="6096"/>
                </a:moveTo>
                <a:lnTo>
                  <a:pt x="1524000" y="6096"/>
                </a:lnTo>
                <a:lnTo>
                  <a:pt x="1527048" y="12192"/>
                </a:lnTo>
                <a:lnTo>
                  <a:pt x="1533144" y="12192"/>
                </a:lnTo>
                <a:lnTo>
                  <a:pt x="15331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4091" y="2609088"/>
            <a:ext cx="482600" cy="2311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latin typeface="Times New Roman"/>
                <a:cs typeface="Times New Roman"/>
              </a:rPr>
              <a:t>333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333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333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679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679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36191" y="2457195"/>
          <a:ext cx="3353433" cy="177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EmpPhone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233-9876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233-1231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71">
                <a:tc>
                  <a:txBody>
                    <a:bodyPr/>
                    <a:lstStyle/>
                    <a:p>
                      <a:pPr marL="41910" algn="ctr">
                        <a:lnSpc>
                          <a:spcPts val="282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679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282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233-1231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33144" y="2454147"/>
            <a:ext cx="3362325" cy="1838325"/>
          </a:xfrm>
          <a:custGeom>
            <a:avLst/>
            <a:gdLst/>
            <a:ahLst/>
            <a:cxnLst/>
            <a:rect l="l" t="t" r="r" b="b"/>
            <a:pathLst>
              <a:path w="3362325" h="1838325">
                <a:moveTo>
                  <a:pt x="3361944" y="0"/>
                </a:moveTo>
                <a:lnTo>
                  <a:pt x="3352800" y="0"/>
                </a:lnTo>
                <a:lnTo>
                  <a:pt x="3352800" y="9144"/>
                </a:lnTo>
                <a:lnTo>
                  <a:pt x="3352800" y="457200"/>
                </a:lnTo>
                <a:lnTo>
                  <a:pt x="3352800" y="1828800"/>
                </a:lnTo>
                <a:lnTo>
                  <a:pt x="1685544" y="1828800"/>
                </a:lnTo>
                <a:lnTo>
                  <a:pt x="1685544" y="1380744"/>
                </a:lnTo>
                <a:lnTo>
                  <a:pt x="3352800" y="1380744"/>
                </a:lnTo>
                <a:lnTo>
                  <a:pt x="3352800" y="1371600"/>
                </a:lnTo>
                <a:lnTo>
                  <a:pt x="1685544" y="1371600"/>
                </a:lnTo>
                <a:lnTo>
                  <a:pt x="1685544" y="923544"/>
                </a:lnTo>
                <a:lnTo>
                  <a:pt x="3352800" y="923544"/>
                </a:lnTo>
                <a:lnTo>
                  <a:pt x="3352800" y="914400"/>
                </a:lnTo>
                <a:lnTo>
                  <a:pt x="1685544" y="914400"/>
                </a:lnTo>
                <a:lnTo>
                  <a:pt x="1685544" y="466344"/>
                </a:lnTo>
                <a:lnTo>
                  <a:pt x="3352800" y="466344"/>
                </a:lnTo>
                <a:lnTo>
                  <a:pt x="3352800" y="457200"/>
                </a:lnTo>
                <a:lnTo>
                  <a:pt x="1685544" y="457200"/>
                </a:lnTo>
                <a:lnTo>
                  <a:pt x="1685544" y="9144"/>
                </a:lnTo>
                <a:lnTo>
                  <a:pt x="3352800" y="9144"/>
                </a:lnTo>
                <a:lnTo>
                  <a:pt x="3352800" y="0"/>
                </a:lnTo>
                <a:lnTo>
                  <a:pt x="1685544" y="0"/>
                </a:lnTo>
                <a:lnTo>
                  <a:pt x="1676400" y="0"/>
                </a:lnTo>
                <a:lnTo>
                  <a:pt x="1676400" y="9144"/>
                </a:lnTo>
                <a:lnTo>
                  <a:pt x="1676400" y="1828800"/>
                </a:lnTo>
                <a:lnTo>
                  <a:pt x="9144" y="1828800"/>
                </a:lnTo>
                <a:lnTo>
                  <a:pt x="9144" y="1380744"/>
                </a:lnTo>
                <a:lnTo>
                  <a:pt x="1676400" y="1380744"/>
                </a:lnTo>
                <a:lnTo>
                  <a:pt x="1676400" y="1371600"/>
                </a:lnTo>
                <a:lnTo>
                  <a:pt x="9144" y="1371600"/>
                </a:lnTo>
                <a:lnTo>
                  <a:pt x="9144" y="923544"/>
                </a:lnTo>
                <a:lnTo>
                  <a:pt x="1676400" y="923544"/>
                </a:lnTo>
                <a:lnTo>
                  <a:pt x="1676400" y="914400"/>
                </a:lnTo>
                <a:lnTo>
                  <a:pt x="9144" y="914400"/>
                </a:lnTo>
                <a:lnTo>
                  <a:pt x="9144" y="466344"/>
                </a:lnTo>
                <a:lnTo>
                  <a:pt x="1676400" y="466344"/>
                </a:lnTo>
                <a:lnTo>
                  <a:pt x="1676400" y="457200"/>
                </a:lnTo>
                <a:lnTo>
                  <a:pt x="9144" y="457200"/>
                </a:lnTo>
                <a:lnTo>
                  <a:pt x="9144" y="9144"/>
                </a:lnTo>
                <a:lnTo>
                  <a:pt x="1676400" y="9144"/>
                </a:lnTo>
                <a:lnTo>
                  <a:pt x="16764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66344"/>
                </a:lnTo>
                <a:lnTo>
                  <a:pt x="0" y="1837944"/>
                </a:lnTo>
                <a:lnTo>
                  <a:pt x="1676400" y="1837944"/>
                </a:lnTo>
                <a:lnTo>
                  <a:pt x="1685544" y="1837944"/>
                </a:lnTo>
                <a:lnTo>
                  <a:pt x="3361944" y="1837944"/>
                </a:lnTo>
                <a:lnTo>
                  <a:pt x="3361944" y="1831860"/>
                </a:lnTo>
                <a:lnTo>
                  <a:pt x="3361944" y="3048"/>
                </a:lnTo>
                <a:lnTo>
                  <a:pt x="3361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4932" y="1871471"/>
            <a:ext cx="1310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spc="-3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ploy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882132" y="1642871"/>
            <a:ext cx="221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3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oy</a:t>
            </a:r>
            <a:r>
              <a:rPr sz="2400" b="1" spc="-10" dirty="0">
                <a:latin typeface="Times New Roman"/>
                <a:cs typeface="Times New Roman"/>
              </a:rPr>
              <a:t>eeDe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6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Another</a:t>
            </a:r>
            <a:r>
              <a:rPr sz="3600" spc="1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655320"/>
          </a:xfrm>
          <a:custGeom>
            <a:avLst/>
            <a:gdLst/>
            <a:ahLst/>
            <a:cxnLst/>
            <a:rect l="l" t="t" r="r" b="b"/>
            <a:pathLst>
              <a:path w="8269605" h="655319">
                <a:moveTo>
                  <a:pt x="8269224" y="0"/>
                </a:moveTo>
                <a:lnTo>
                  <a:pt x="0" y="0"/>
                </a:lnTo>
                <a:lnTo>
                  <a:pt x="0" y="655320"/>
                </a:lnTo>
                <a:lnTo>
                  <a:pt x="8269224" y="655320"/>
                </a:lnTo>
                <a:lnTo>
                  <a:pt x="8269224" y="637032"/>
                </a:lnTo>
                <a:lnTo>
                  <a:pt x="39624" y="637032"/>
                </a:lnTo>
                <a:lnTo>
                  <a:pt x="18286" y="615696"/>
                </a:lnTo>
                <a:lnTo>
                  <a:pt x="39624" y="615696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655319">
                <a:moveTo>
                  <a:pt x="39624" y="615696"/>
                </a:moveTo>
                <a:lnTo>
                  <a:pt x="18286" y="615696"/>
                </a:lnTo>
                <a:lnTo>
                  <a:pt x="39624" y="637032"/>
                </a:lnTo>
                <a:lnTo>
                  <a:pt x="39624" y="615696"/>
                </a:lnTo>
                <a:close/>
              </a:path>
              <a:path w="8269605" h="655319">
                <a:moveTo>
                  <a:pt x="8229600" y="615696"/>
                </a:moveTo>
                <a:lnTo>
                  <a:pt x="39624" y="615696"/>
                </a:lnTo>
                <a:lnTo>
                  <a:pt x="39624" y="637032"/>
                </a:lnTo>
                <a:lnTo>
                  <a:pt x="8229600" y="637032"/>
                </a:lnTo>
                <a:lnTo>
                  <a:pt x="8229600" y="615696"/>
                </a:lnTo>
                <a:close/>
              </a:path>
              <a:path w="8269605" h="655319">
                <a:moveTo>
                  <a:pt x="8229600" y="18287"/>
                </a:moveTo>
                <a:lnTo>
                  <a:pt x="8229600" y="637032"/>
                </a:lnTo>
                <a:lnTo>
                  <a:pt x="8247888" y="615696"/>
                </a:lnTo>
                <a:lnTo>
                  <a:pt x="8269224" y="615696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655319">
                <a:moveTo>
                  <a:pt x="8269224" y="615696"/>
                </a:moveTo>
                <a:lnTo>
                  <a:pt x="8247888" y="615696"/>
                </a:lnTo>
                <a:lnTo>
                  <a:pt x="8229600" y="637032"/>
                </a:lnTo>
                <a:lnTo>
                  <a:pt x="8269224" y="637032"/>
                </a:lnTo>
                <a:lnTo>
                  <a:pt x="8269224" y="615696"/>
                </a:lnTo>
                <a:close/>
              </a:path>
              <a:path w="8269605" h="655319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655319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655319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77533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convert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1NF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split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non-atomic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552" y="3484371"/>
            <a:ext cx="3914140" cy="2481580"/>
          </a:xfrm>
          <a:custGeom>
            <a:avLst/>
            <a:gdLst/>
            <a:ahLst/>
            <a:cxnLst/>
            <a:rect l="l" t="t" r="r" b="b"/>
            <a:pathLst>
              <a:path w="3914140" h="2481579">
                <a:moveTo>
                  <a:pt x="3913632" y="0"/>
                </a:moveTo>
                <a:lnTo>
                  <a:pt x="0" y="0"/>
                </a:lnTo>
                <a:lnTo>
                  <a:pt x="0" y="2481072"/>
                </a:lnTo>
                <a:lnTo>
                  <a:pt x="3913632" y="2481072"/>
                </a:lnTo>
                <a:lnTo>
                  <a:pt x="3913632" y="2474976"/>
                </a:lnTo>
                <a:lnTo>
                  <a:pt x="9143" y="2474976"/>
                </a:lnTo>
                <a:lnTo>
                  <a:pt x="3047" y="2471928"/>
                </a:lnTo>
                <a:lnTo>
                  <a:pt x="9143" y="2471928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6095"/>
                </a:lnTo>
                <a:lnTo>
                  <a:pt x="3913632" y="6095"/>
                </a:lnTo>
                <a:lnTo>
                  <a:pt x="3913632" y="0"/>
                </a:lnTo>
                <a:close/>
              </a:path>
              <a:path w="3914140" h="2481579">
                <a:moveTo>
                  <a:pt x="9143" y="2471928"/>
                </a:moveTo>
                <a:lnTo>
                  <a:pt x="3047" y="2471928"/>
                </a:lnTo>
                <a:lnTo>
                  <a:pt x="9143" y="2474976"/>
                </a:lnTo>
                <a:lnTo>
                  <a:pt x="9143" y="2471928"/>
                </a:lnTo>
                <a:close/>
              </a:path>
              <a:path w="3914140" h="2481579">
                <a:moveTo>
                  <a:pt x="3901440" y="2471928"/>
                </a:moveTo>
                <a:lnTo>
                  <a:pt x="9143" y="2471928"/>
                </a:lnTo>
                <a:lnTo>
                  <a:pt x="9143" y="2474976"/>
                </a:lnTo>
                <a:lnTo>
                  <a:pt x="3901440" y="2474976"/>
                </a:lnTo>
                <a:lnTo>
                  <a:pt x="3901440" y="2471928"/>
                </a:lnTo>
                <a:close/>
              </a:path>
              <a:path w="3914140" h="2481579">
                <a:moveTo>
                  <a:pt x="3901440" y="6095"/>
                </a:moveTo>
                <a:lnTo>
                  <a:pt x="3901440" y="2474976"/>
                </a:lnTo>
                <a:lnTo>
                  <a:pt x="3907536" y="2471928"/>
                </a:lnTo>
                <a:lnTo>
                  <a:pt x="3913632" y="2471928"/>
                </a:lnTo>
                <a:lnTo>
                  <a:pt x="3913632" y="9143"/>
                </a:lnTo>
                <a:lnTo>
                  <a:pt x="3907536" y="9143"/>
                </a:lnTo>
                <a:lnTo>
                  <a:pt x="3901440" y="6095"/>
                </a:lnTo>
                <a:close/>
              </a:path>
              <a:path w="3914140" h="2481579">
                <a:moveTo>
                  <a:pt x="3913632" y="2471928"/>
                </a:moveTo>
                <a:lnTo>
                  <a:pt x="3907536" y="2471928"/>
                </a:lnTo>
                <a:lnTo>
                  <a:pt x="3901440" y="2474976"/>
                </a:lnTo>
                <a:lnTo>
                  <a:pt x="3913632" y="2474976"/>
                </a:lnTo>
                <a:lnTo>
                  <a:pt x="3913632" y="2471928"/>
                </a:lnTo>
                <a:close/>
              </a:path>
              <a:path w="3914140" h="2481579">
                <a:moveTo>
                  <a:pt x="9143" y="6095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6095"/>
                </a:lnTo>
                <a:close/>
              </a:path>
              <a:path w="3914140" h="2481579">
                <a:moveTo>
                  <a:pt x="3901440" y="6095"/>
                </a:moveTo>
                <a:lnTo>
                  <a:pt x="9143" y="6095"/>
                </a:lnTo>
                <a:lnTo>
                  <a:pt x="9143" y="9143"/>
                </a:lnTo>
                <a:lnTo>
                  <a:pt x="3901440" y="9143"/>
                </a:lnTo>
                <a:lnTo>
                  <a:pt x="3901440" y="6095"/>
                </a:lnTo>
                <a:close/>
              </a:path>
              <a:path w="3914140" h="2481579">
                <a:moveTo>
                  <a:pt x="3913632" y="6095"/>
                </a:moveTo>
                <a:lnTo>
                  <a:pt x="3901440" y="6095"/>
                </a:lnTo>
                <a:lnTo>
                  <a:pt x="3907536" y="9143"/>
                </a:lnTo>
                <a:lnTo>
                  <a:pt x="3913632" y="9143"/>
                </a:lnTo>
                <a:lnTo>
                  <a:pt x="3913632" y="609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0339" y="3514344"/>
            <a:ext cx="15906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Unnormalised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1600" y="3920235"/>
          <a:ext cx="3888739" cy="201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FFCC00"/>
                      </a:solidFill>
                      <a:prstDash val="solid"/>
                    </a:lnR>
                    <a:lnB w="2857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B w="2857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B w="2857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40" dirty="0">
                          <a:latin typeface="Arial MT"/>
                          <a:cs typeface="Arial MT"/>
                        </a:rPr>
                        <a:t>Texts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CC00"/>
                      </a:solidFill>
                      <a:prstDash val="solid"/>
                    </a:lnL>
                    <a:lnB w="28575">
                      <a:solidFill>
                        <a:srgbClr val="FFC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7790" marB="0">
                    <a:lnR w="1905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T w="28575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FFCC00"/>
                      </a:solidFill>
                      <a:prstDash val="solid"/>
                    </a:lnL>
                    <a:lnT w="28575">
                      <a:solidFill>
                        <a:srgbClr val="FFCC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48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62455" y="3911091"/>
            <a:ext cx="3907790" cy="2036445"/>
          </a:xfrm>
          <a:custGeom>
            <a:avLst/>
            <a:gdLst/>
            <a:ahLst/>
            <a:cxnLst/>
            <a:rect l="l" t="t" r="r" b="b"/>
            <a:pathLst>
              <a:path w="3907790" h="2036445">
                <a:moveTo>
                  <a:pt x="3907535" y="0"/>
                </a:moveTo>
                <a:lnTo>
                  <a:pt x="0" y="0"/>
                </a:lnTo>
                <a:lnTo>
                  <a:pt x="0" y="2036064"/>
                </a:lnTo>
                <a:lnTo>
                  <a:pt x="3907535" y="2036064"/>
                </a:lnTo>
                <a:lnTo>
                  <a:pt x="3907535" y="2026920"/>
                </a:lnTo>
                <a:lnTo>
                  <a:pt x="18287" y="2026920"/>
                </a:lnTo>
                <a:lnTo>
                  <a:pt x="9143" y="2017776"/>
                </a:lnTo>
                <a:lnTo>
                  <a:pt x="18287" y="2017776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4"/>
                </a:lnTo>
                <a:lnTo>
                  <a:pt x="3907535" y="9144"/>
                </a:lnTo>
                <a:lnTo>
                  <a:pt x="3907535" y="0"/>
                </a:lnTo>
                <a:close/>
              </a:path>
              <a:path w="3907790" h="2036445">
                <a:moveTo>
                  <a:pt x="18287" y="2017776"/>
                </a:moveTo>
                <a:lnTo>
                  <a:pt x="9143" y="2017776"/>
                </a:lnTo>
                <a:lnTo>
                  <a:pt x="18287" y="2026920"/>
                </a:lnTo>
                <a:lnTo>
                  <a:pt x="18287" y="2017776"/>
                </a:lnTo>
                <a:close/>
              </a:path>
              <a:path w="3907790" h="2036445">
                <a:moveTo>
                  <a:pt x="3889248" y="2017776"/>
                </a:moveTo>
                <a:lnTo>
                  <a:pt x="18287" y="2017776"/>
                </a:lnTo>
                <a:lnTo>
                  <a:pt x="18287" y="2026920"/>
                </a:lnTo>
                <a:lnTo>
                  <a:pt x="3889248" y="2026920"/>
                </a:lnTo>
                <a:lnTo>
                  <a:pt x="3889248" y="2017776"/>
                </a:lnTo>
                <a:close/>
              </a:path>
              <a:path w="3907790" h="2036445">
                <a:moveTo>
                  <a:pt x="3889248" y="9144"/>
                </a:moveTo>
                <a:lnTo>
                  <a:pt x="3889248" y="2026920"/>
                </a:lnTo>
                <a:lnTo>
                  <a:pt x="3898392" y="2017776"/>
                </a:lnTo>
                <a:lnTo>
                  <a:pt x="3907535" y="2017776"/>
                </a:lnTo>
                <a:lnTo>
                  <a:pt x="3907535" y="18287"/>
                </a:lnTo>
                <a:lnTo>
                  <a:pt x="3898392" y="18287"/>
                </a:lnTo>
                <a:lnTo>
                  <a:pt x="3889248" y="9144"/>
                </a:lnTo>
                <a:close/>
              </a:path>
              <a:path w="3907790" h="2036445">
                <a:moveTo>
                  <a:pt x="3907535" y="2017776"/>
                </a:moveTo>
                <a:lnTo>
                  <a:pt x="3898392" y="2017776"/>
                </a:lnTo>
                <a:lnTo>
                  <a:pt x="3889248" y="2026920"/>
                </a:lnTo>
                <a:lnTo>
                  <a:pt x="3907535" y="2026920"/>
                </a:lnTo>
                <a:lnTo>
                  <a:pt x="3907535" y="2017776"/>
                </a:lnTo>
                <a:close/>
              </a:path>
              <a:path w="3907790" h="2036445">
                <a:moveTo>
                  <a:pt x="18287" y="9144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4"/>
                </a:lnTo>
                <a:close/>
              </a:path>
              <a:path w="3907790" h="2036445">
                <a:moveTo>
                  <a:pt x="3889248" y="9144"/>
                </a:moveTo>
                <a:lnTo>
                  <a:pt x="18287" y="9144"/>
                </a:lnTo>
                <a:lnTo>
                  <a:pt x="18287" y="18287"/>
                </a:lnTo>
                <a:lnTo>
                  <a:pt x="3889248" y="18287"/>
                </a:lnTo>
                <a:lnTo>
                  <a:pt x="3889248" y="9144"/>
                </a:lnTo>
                <a:close/>
              </a:path>
              <a:path w="3907790" h="2036445">
                <a:moveTo>
                  <a:pt x="3907535" y="9144"/>
                </a:moveTo>
                <a:lnTo>
                  <a:pt x="3889248" y="9144"/>
                </a:lnTo>
                <a:lnTo>
                  <a:pt x="3898392" y="18287"/>
                </a:lnTo>
                <a:lnTo>
                  <a:pt x="3907535" y="18287"/>
                </a:lnTo>
                <a:lnTo>
                  <a:pt x="3907535" y="914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9111" y="3051555"/>
            <a:ext cx="3615054" cy="3395979"/>
          </a:xfrm>
          <a:custGeom>
            <a:avLst/>
            <a:gdLst/>
            <a:ahLst/>
            <a:cxnLst/>
            <a:rect l="l" t="t" r="r" b="b"/>
            <a:pathLst>
              <a:path w="3615054" h="3395979">
                <a:moveTo>
                  <a:pt x="3614928" y="0"/>
                </a:moveTo>
                <a:lnTo>
                  <a:pt x="0" y="0"/>
                </a:lnTo>
                <a:lnTo>
                  <a:pt x="0" y="3395472"/>
                </a:lnTo>
                <a:lnTo>
                  <a:pt x="3614928" y="3395472"/>
                </a:lnTo>
                <a:lnTo>
                  <a:pt x="3614928" y="3389376"/>
                </a:lnTo>
                <a:lnTo>
                  <a:pt x="9143" y="3389376"/>
                </a:lnTo>
                <a:lnTo>
                  <a:pt x="3048" y="3386328"/>
                </a:lnTo>
                <a:lnTo>
                  <a:pt x="9143" y="3386328"/>
                </a:lnTo>
                <a:lnTo>
                  <a:pt x="9143" y="12192"/>
                </a:lnTo>
                <a:lnTo>
                  <a:pt x="3048" y="12192"/>
                </a:lnTo>
                <a:lnTo>
                  <a:pt x="9143" y="6096"/>
                </a:lnTo>
                <a:lnTo>
                  <a:pt x="3614928" y="6096"/>
                </a:lnTo>
                <a:lnTo>
                  <a:pt x="3614928" y="0"/>
                </a:lnTo>
                <a:close/>
              </a:path>
              <a:path w="3615054" h="3395979">
                <a:moveTo>
                  <a:pt x="9143" y="3386328"/>
                </a:moveTo>
                <a:lnTo>
                  <a:pt x="3048" y="3386328"/>
                </a:lnTo>
                <a:lnTo>
                  <a:pt x="9143" y="3389376"/>
                </a:lnTo>
                <a:lnTo>
                  <a:pt x="9143" y="3386328"/>
                </a:lnTo>
                <a:close/>
              </a:path>
              <a:path w="3615054" h="3395979">
                <a:moveTo>
                  <a:pt x="3605784" y="3386328"/>
                </a:moveTo>
                <a:lnTo>
                  <a:pt x="9143" y="3386328"/>
                </a:lnTo>
                <a:lnTo>
                  <a:pt x="9143" y="3389376"/>
                </a:lnTo>
                <a:lnTo>
                  <a:pt x="3605784" y="3389376"/>
                </a:lnTo>
                <a:lnTo>
                  <a:pt x="3605784" y="3386328"/>
                </a:lnTo>
                <a:close/>
              </a:path>
              <a:path w="3615054" h="3395979">
                <a:moveTo>
                  <a:pt x="3605784" y="6096"/>
                </a:moveTo>
                <a:lnTo>
                  <a:pt x="3605784" y="3389376"/>
                </a:lnTo>
                <a:lnTo>
                  <a:pt x="3608832" y="3386328"/>
                </a:lnTo>
                <a:lnTo>
                  <a:pt x="3614928" y="3386328"/>
                </a:lnTo>
                <a:lnTo>
                  <a:pt x="3614928" y="12192"/>
                </a:lnTo>
                <a:lnTo>
                  <a:pt x="3608832" y="12192"/>
                </a:lnTo>
                <a:lnTo>
                  <a:pt x="3605784" y="6096"/>
                </a:lnTo>
                <a:close/>
              </a:path>
              <a:path w="3615054" h="3395979">
                <a:moveTo>
                  <a:pt x="3614928" y="3386328"/>
                </a:moveTo>
                <a:lnTo>
                  <a:pt x="3608832" y="3386328"/>
                </a:lnTo>
                <a:lnTo>
                  <a:pt x="3605784" y="3389376"/>
                </a:lnTo>
                <a:lnTo>
                  <a:pt x="3614928" y="3389376"/>
                </a:lnTo>
                <a:lnTo>
                  <a:pt x="3614928" y="3386328"/>
                </a:lnTo>
                <a:close/>
              </a:path>
              <a:path w="3615054" h="3395979">
                <a:moveTo>
                  <a:pt x="9143" y="6096"/>
                </a:moveTo>
                <a:lnTo>
                  <a:pt x="3048" y="12192"/>
                </a:lnTo>
                <a:lnTo>
                  <a:pt x="9143" y="12192"/>
                </a:lnTo>
                <a:lnTo>
                  <a:pt x="9143" y="6096"/>
                </a:lnTo>
                <a:close/>
              </a:path>
              <a:path w="3615054" h="3395979">
                <a:moveTo>
                  <a:pt x="3605784" y="6096"/>
                </a:moveTo>
                <a:lnTo>
                  <a:pt x="9143" y="6096"/>
                </a:lnTo>
                <a:lnTo>
                  <a:pt x="9143" y="12192"/>
                </a:lnTo>
                <a:lnTo>
                  <a:pt x="3605784" y="12192"/>
                </a:lnTo>
                <a:lnTo>
                  <a:pt x="3605784" y="6096"/>
                </a:lnTo>
                <a:close/>
              </a:path>
              <a:path w="3615054" h="3395979">
                <a:moveTo>
                  <a:pt x="3614928" y="6096"/>
                </a:moveTo>
                <a:lnTo>
                  <a:pt x="3605784" y="6096"/>
                </a:lnTo>
                <a:lnTo>
                  <a:pt x="3608832" y="12192"/>
                </a:lnTo>
                <a:lnTo>
                  <a:pt x="3614928" y="12192"/>
                </a:lnTo>
                <a:lnTo>
                  <a:pt x="3614928" y="609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900" y="3084575"/>
            <a:ext cx="503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1NF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852159" y="3487420"/>
          <a:ext cx="3601085" cy="296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81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R w="28575">
                      <a:solidFill>
                        <a:srgbClr val="FFCC00"/>
                      </a:solidFill>
                      <a:prstDash val="solid"/>
                    </a:lnR>
                    <a:lnB w="1905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B w="1905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B w="1905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C00"/>
                      </a:solidFill>
                      <a:prstDash val="solid"/>
                    </a:lnL>
                    <a:lnB w="19050">
                      <a:solidFill>
                        <a:srgbClr val="FFC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59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R w="28575">
                      <a:solidFill>
                        <a:srgbClr val="FFCC00"/>
                      </a:solidFill>
                      <a:prstDash val="solid"/>
                    </a:lnR>
                    <a:lnT w="19050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T w="19050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  <a:lnT w="19050">
                      <a:solidFill>
                        <a:srgbClr val="FFC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C00"/>
                      </a:solidFill>
                      <a:prstDash val="solid"/>
                    </a:lnL>
                    <a:lnT w="19050">
                      <a:solidFill>
                        <a:srgbClr val="FFCC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976">
                <a:tc>
                  <a:txBody>
                    <a:bodyPr/>
                    <a:lstStyle/>
                    <a:p>
                      <a:pPr marR="571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  <a:lnR w="19050">
                      <a:solidFill>
                        <a:srgbClr val="FFCC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CC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843015" y="3481323"/>
            <a:ext cx="3618229" cy="2969260"/>
          </a:xfrm>
          <a:custGeom>
            <a:avLst/>
            <a:gdLst/>
            <a:ahLst/>
            <a:cxnLst/>
            <a:rect l="l" t="t" r="r" b="b"/>
            <a:pathLst>
              <a:path w="3618229" h="2969260">
                <a:moveTo>
                  <a:pt x="3617976" y="0"/>
                </a:moveTo>
                <a:lnTo>
                  <a:pt x="0" y="0"/>
                </a:lnTo>
                <a:lnTo>
                  <a:pt x="0" y="2968752"/>
                </a:lnTo>
                <a:lnTo>
                  <a:pt x="3617976" y="2968752"/>
                </a:lnTo>
                <a:lnTo>
                  <a:pt x="3617976" y="2959608"/>
                </a:lnTo>
                <a:lnTo>
                  <a:pt x="18287" y="2959608"/>
                </a:lnTo>
                <a:lnTo>
                  <a:pt x="9144" y="2950464"/>
                </a:lnTo>
                <a:lnTo>
                  <a:pt x="18287" y="2950464"/>
                </a:lnTo>
                <a:lnTo>
                  <a:pt x="18287" y="18287"/>
                </a:lnTo>
                <a:lnTo>
                  <a:pt x="9144" y="18287"/>
                </a:lnTo>
                <a:lnTo>
                  <a:pt x="18287" y="9143"/>
                </a:lnTo>
                <a:lnTo>
                  <a:pt x="3617976" y="9143"/>
                </a:lnTo>
                <a:lnTo>
                  <a:pt x="3617976" y="0"/>
                </a:lnTo>
                <a:close/>
              </a:path>
              <a:path w="3618229" h="2969260">
                <a:moveTo>
                  <a:pt x="18287" y="2950464"/>
                </a:moveTo>
                <a:lnTo>
                  <a:pt x="9144" y="2950464"/>
                </a:lnTo>
                <a:lnTo>
                  <a:pt x="18287" y="2959608"/>
                </a:lnTo>
                <a:lnTo>
                  <a:pt x="18287" y="2950464"/>
                </a:lnTo>
                <a:close/>
              </a:path>
              <a:path w="3618229" h="2969260">
                <a:moveTo>
                  <a:pt x="3599688" y="2950464"/>
                </a:moveTo>
                <a:lnTo>
                  <a:pt x="18287" y="2950464"/>
                </a:lnTo>
                <a:lnTo>
                  <a:pt x="18287" y="2959608"/>
                </a:lnTo>
                <a:lnTo>
                  <a:pt x="3599688" y="2959608"/>
                </a:lnTo>
                <a:lnTo>
                  <a:pt x="3599688" y="2950464"/>
                </a:lnTo>
                <a:close/>
              </a:path>
              <a:path w="3618229" h="2969260">
                <a:moveTo>
                  <a:pt x="3599688" y="9143"/>
                </a:moveTo>
                <a:lnTo>
                  <a:pt x="3599688" y="2959608"/>
                </a:lnTo>
                <a:lnTo>
                  <a:pt x="3608832" y="2950464"/>
                </a:lnTo>
                <a:lnTo>
                  <a:pt x="3617976" y="2950464"/>
                </a:lnTo>
                <a:lnTo>
                  <a:pt x="3617976" y="18287"/>
                </a:lnTo>
                <a:lnTo>
                  <a:pt x="3608832" y="18287"/>
                </a:lnTo>
                <a:lnTo>
                  <a:pt x="3599688" y="9143"/>
                </a:lnTo>
                <a:close/>
              </a:path>
              <a:path w="3618229" h="2969260">
                <a:moveTo>
                  <a:pt x="3617976" y="2950464"/>
                </a:moveTo>
                <a:lnTo>
                  <a:pt x="3608832" y="2950464"/>
                </a:lnTo>
                <a:lnTo>
                  <a:pt x="3599688" y="2959608"/>
                </a:lnTo>
                <a:lnTo>
                  <a:pt x="3617976" y="2959608"/>
                </a:lnTo>
                <a:lnTo>
                  <a:pt x="3617976" y="2950464"/>
                </a:lnTo>
                <a:close/>
              </a:path>
              <a:path w="3618229" h="2969260">
                <a:moveTo>
                  <a:pt x="18287" y="9143"/>
                </a:moveTo>
                <a:lnTo>
                  <a:pt x="9144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3618229" h="2969260">
                <a:moveTo>
                  <a:pt x="3599688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3599688" y="18287"/>
                </a:lnTo>
                <a:lnTo>
                  <a:pt x="3599688" y="9143"/>
                </a:lnTo>
                <a:close/>
              </a:path>
              <a:path w="3618229" h="2969260">
                <a:moveTo>
                  <a:pt x="3617976" y="9143"/>
                </a:moveTo>
                <a:lnTo>
                  <a:pt x="3599688" y="9143"/>
                </a:lnTo>
                <a:lnTo>
                  <a:pt x="3608832" y="18287"/>
                </a:lnTo>
                <a:lnTo>
                  <a:pt x="3617976" y="18287"/>
                </a:lnTo>
                <a:lnTo>
                  <a:pt x="3617976" y="914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Library</a:t>
            </a:r>
            <a:r>
              <a:rPr sz="3600" spc="-7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7675" y="1934464"/>
          <a:ext cx="5812790" cy="1703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Patron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Borrowed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books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B33,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B44,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B55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B56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32476" y="3763264"/>
          <a:ext cx="4313554" cy="2913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Patron</a:t>
                      </a:r>
                      <a:r>
                        <a:rPr sz="2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Borrowed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book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B33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B44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B33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B56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88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AirLine</a:t>
            </a:r>
            <a:r>
              <a:rPr sz="3600" spc="25" dirty="0"/>
              <a:t>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7675" y="1705864"/>
          <a:ext cx="4705985" cy="1786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Flight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Weekdays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UA59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Mo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Mo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Tu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2400" spc="-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4476" y="2315464"/>
          <a:ext cx="3218178" cy="4072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Flight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Weekday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UA59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Mo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UA59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latin typeface="Arial MT"/>
                          <a:cs typeface="Arial MT"/>
                        </a:rPr>
                        <a:t>We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52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UA59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Mo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UA73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5" dirty="0">
                          <a:latin typeface="Arial MT"/>
                          <a:cs typeface="Arial MT"/>
                        </a:rPr>
                        <a:t>We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…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…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79"/>
            <a:ext cx="9010015" cy="4517390"/>
            <a:chOff x="908303" y="347979"/>
            <a:chExt cx="9010015" cy="4517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1711" y="2509012"/>
              <a:ext cx="4014470" cy="2356485"/>
            </a:xfrm>
            <a:custGeom>
              <a:avLst/>
              <a:gdLst/>
              <a:ahLst/>
              <a:cxnLst/>
              <a:rect l="l" t="t" r="r" b="b"/>
              <a:pathLst>
                <a:path w="4014470" h="2356485">
                  <a:moveTo>
                    <a:pt x="4014216" y="0"/>
                  </a:moveTo>
                  <a:lnTo>
                    <a:pt x="0" y="0"/>
                  </a:lnTo>
                  <a:lnTo>
                    <a:pt x="0" y="2356104"/>
                  </a:lnTo>
                  <a:lnTo>
                    <a:pt x="4014216" y="2356104"/>
                  </a:lnTo>
                  <a:lnTo>
                    <a:pt x="4014216" y="2334768"/>
                  </a:lnTo>
                  <a:lnTo>
                    <a:pt x="39624" y="2334768"/>
                  </a:lnTo>
                  <a:lnTo>
                    <a:pt x="18287" y="2316480"/>
                  </a:lnTo>
                  <a:lnTo>
                    <a:pt x="39624" y="2316480"/>
                  </a:lnTo>
                  <a:lnTo>
                    <a:pt x="39624" y="39624"/>
                  </a:lnTo>
                  <a:lnTo>
                    <a:pt x="18287" y="39624"/>
                  </a:lnTo>
                  <a:lnTo>
                    <a:pt x="39624" y="21336"/>
                  </a:lnTo>
                  <a:lnTo>
                    <a:pt x="4014216" y="21336"/>
                  </a:lnTo>
                  <a:lnTo>
                    <a:pt x="4014216" y="0"/>
                  </a:lnTo>
                  <a:close/>
                </a:path>
                <a:path w="4014470" h="2356485">
                  <a:moveTo>
                    <a:pt x="39624" y="2316480"/>
                  </a:moveTo>
                  <a:lnTo>
                    <a:pt x="18287" y="2316480"/>
                  </a:lnTo>
                  <a:lnTo>
                    <a:pt x="39624" y="2334768"/>
                  </a:lnTo>
                  <a:lnTo>
                    <a:pt x="39624" y="2316480"/>
                  </a:lnTo>
                  <a:close/>
                </a:path>
                <a:path w="4014470" h="2356485">
                  <a:moveTo>
                    <a:pt x="3974591" y="2316480"/>
                  </a:moveTo>
                  <a:lnTo>
                    <a:pt x="39624" y="2316480"/>
                  </a:lnTo>
                  <a:lnTo>
                    <a:pt x="39624" y="2334768"/>
                  </a:lnTo>
                  <a:lnTo>
                    <a:pt x="3974591" y="2334768"/>
                  </a:lnTo>
                  <a:lnTo>
                    <a:pt x="3974591" y="2316480"/>
                  </a:lnTo>
                  <a:close/>
                </a:path>
                <a:path w="4014470" h="2356485">
                  <a:moveTo>
                    <a:pt x="3974591" y="21336"/>
                  </a:moveTo>
                  <a:lnTo>
                    <a:pt x="3974591" y="2334768"/>
                  </a:lnTo>
                  <a:lnTo>
                    <a:pt x="3992880" y="2316480"/>
                  </a:lnTo>
                  <a:lnTo>
                    <a:pt x="4014216" y="2316480"/>
                  </a:lnTo>
                  <a:lnTo>
                    <a:pt x="4014216" y="39624"/>
                  </a:lnTo>
                  <a:lnTo>
                    <a:pt x="3992880" y="39624"/>
                  </a:lnTo>
                  <a:lnTo>
                    <a:pt x="3974591" y="21336"/>
                  </a:lnTo>
                  <a:close/>
                </a:path>
                <a:path w="4014470" h="2356485">
                  <a:moveTo>
                    <a:pt x="4014216" y="2316480"/>
                  </a:moveTo>
                  <a:lnTo>
                    <a:pt x="3992880" y="2316480"/>
                  </a:lnTo>
                  <a:lnTo>
                    <a:pt x="3974591" y="2334768"/>
                  </a:lnTo>
                  <a:lnTo>
                    <a:pt x="4014216" y="2334768"/>
                  </a:lnTo>
                  <a:lnTo>
                    <a:pt x="4014216" y="2316480"/>
                  </a:lnTo>
                  <a:close/>
                </a:path>
                <a:path w="4014470" h="2356485">
                  <a:moveTo>
                    <a:pt x="39624" y="21336"/>
                  </a:moveTo>
                  <a:lnTo>
                    <a:pt x="18287" y="39624"/>
                  </a:lnTo>
                  <a:lnTo>
                    <a:pt x="39624" y="39624"/>
                  </a:lnTo>
                  <a:lnTo>
                    <a:pt x="39624" y="21336"/>
                  </a:lnTo>
                  <a:close/>
                </a:path>
                <a:path w="4014470" h="2356485">
                  <a:moveTo>
                    <a:pt x="3974591" y="21336"/>
                  </a:moveTo>
                  <a:lnTo>
                    <a:pt x="39624" y="21336"/>
                  </a:lnTo>
                  <a:lnTo>
                    <a:pt x="39624" y="39624"/>
                  </a:lnTo>
                  <a:lnTo>
                    <a:pt x="3974591" y="39624"/>
                  </a:lnTo>
                  <a:lnTo>
                    <a:pt x="3974591" y="21336"/>
                  </a:lnTo>
                  <a:close/>
                </a:path>
                <a:path w="4014470" h="2356485">
                  <a:moveTo>
                    <a:pt x="4014216" y="21336"/>
                  </a:moveTo>
                  <a:lnTo>
                    <a:pt x="3974591" y="21336"/>
                  </a:lnTo>
                  <a:lnTo>
                    <a:pt x="3992880" y="39624"/>
                  </a:lnTo>
                  <a:lnTo>
                    <a:pt x="4014216" y="39624"/>
                  </a:lnTo>
                  <a:lnTo>
                    <a:pt x="4014216" y="21336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91788" y="2478024"/>
            <a:ext cx="381889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Functional</a:t>
            </a:r>
            <a:r>
              <a:rPr sz="2400" spc="-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Dependencies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Partial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Transitive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1</a:t>
            </a:r>
            <a:r>
              <a:rPr sz="24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4191" y="347979"/>
            <a:ext cx="3045460" cy="2192020"/>
            <a:chOff x="774191" y="347979"/>
            <a:chExt cx="3045460" cy="21920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3038856" cy="2182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191" y="347979"/>
              <a:ext cx="3045460" cy="2192020"/>
            </a:xfrm>
            <a:custGeom>
              <a:avLst/>
              <a:gdLst/>
              <a:ahLst/>
              <a:cxnLst/>
              <a:rect l="l" t="t" r="r" b="b"/>
              <a:pathLst>
                <a:path w="3045460" h="2192020">
                  <a:moveTo>
                    <a:pt x="3035808" y="2182368"/>
                  </a:moveTo>
                  <a:lnTo>
                    <a:pt x="4242" y="2182368"/>
                  </a:lnTo>
                  <a:lnTo>
                    <a:pt x="0" y="2185416"/>
                  </a:lnTo>
                  <a:lnTo>
                    <a:pt x="0" y="2191512"/>
                  </a:lnTo>
                  <a:lnTo>
                    <a:pt x="3044952" y="2191512"/>
                  </a:lnTo>
                  <a:lnTo>
                    <a:pt x="3044952" y="2185416"/>
                  </a:lnTo>
                  <a:lnTo>
                    <a:pt x="3035808" y="2185416"/>
                  </a:lnTo>
                  <a:lnTo>
                    <a:pt x="3035808" y="2182368"/>
                  </a:lnTo>
                  <a:close/>
                </a:path>
                <a:path w="3045460" h="2192020">
                  <a:moveTo>
                    <a:pt x="3044952" y="0"/>
                  </a:moveTo>
                  <a:lnTo>
                    <a:pt x="3041904" y="0"/>
                  </a:lnTo>
                  <a:lnTo>
                    <a:pt x="3035808" y="4379"/>
                  </a:lnTo>
                  <a:lnTo>
                    <a:pt x="3035808" y="2185416"/>
                  </a:lnTo>
                  <a:lnTo>
                    <a:pt x="3041904" y="2182368"/>
                  </a:lnTo>
                  <a:lnTo>
                    <a:pt x="3044952" y="2182368"/>
                  </a:lnTo>
                  <a:lnTo>
                    <a:pt x="3044952" y="0"/>
                  </a:lnTo>
                  <a:close/>
                </a:path>
                <a:path w="3045460" h="2192020">
                  <a:moveTo>
                    <a:pt x="3044952" y="2182368"/>
                  </a:moveTo>
                  <a:lnTo>
                    <a:pt x="3041904" y="2182368"/>
                  </a:lnTo>
                  <a:lnTo>
                    <a:pt x="3035808" y="2185416"/>
                  </a:lnTo>
                  <a:lnTo>
                    <a:pt x="3044952" y="2185416"/>
                  </a:lnTo>
                  <a:lnTo>
                    <a:pt x="3044952" y="2182368"/>
                  </a:lnTo>
                  <a:close/>
                </a:path>
                <a:path w="3045460" h="2192020">
                  <a:moveTo>
                    <a:pt x="3035808" y="0"/>
                  </a:moveTo>
                  <a:lnTo>
                    <a:pt x="0" y="2182368"/>
                  </a:lnTo>
                  <a:lnTo>
                    <a:pt x="4242" y="2182368"/>
                  </a:lnTo>
                  <a:lnTo>
                    <a:pt x="3035808" y="437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6191" y="1567180"/>
            <a:ext cx="7702550" cy="4386580"/>
            <a:chOff x="1536191" y="1567180"/>
            <a:chExt cx="7702550" cy="43865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2391" y="1643380"/>
              <a:ext cx="7549896" cy="42336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6191" y="1567180"/>
              <a:ext cx="7702550" cy="4386580"/>
            </a:xfrm>
            <a:custGeom>
              <a:avLst/>
              <a:gdLst/>
              <a:ahLst/>
              <a:cxnLst/>
              <a:rect l="l" t="t" r="r" b="b"/>
              <a:pathLst>
                <a:path w="7702550" h="4386580">
                  <a:moveTo>
                    <a:pt x="7662672" y="0"/>
                  </a:moveTo>
                  <a:lnTo>
                    <a:pt x="39624" y="0"/>
                  </a:lnTo>
                  <a:lnTo>
                    <a:pt x="24431" y="3190"/>
                  </a:lnTo>
                  <a:lnTo>
                    <a:pt x="11811" y="11811"/>
                  </a:lnTo>
                  <a:lnTo>
                    <a:pt x="3190" y="24431"/>
                  </a:lnTo>
                  <a:lnTo>
                    <a:pt x="0" y="39624"/>
                  </a:lnTo>
                  <a:lnTo>
                    <a:pt x="0" y="4346448"/>
                  </a:lnTo>
                  <a:lnTo>
                    <a:pt x="3190" y="4361640"/>
                  </a:lnTo>
                  <a:lnTo>
                    <a:pt x="11811" y="4374261"/>
                  </a:lnTo>
                  <a:lnTo>
                    <a:pt x="24431" y="4382881"/>
                  </a:lnTo>
                  <a:lnTo>
                    <a:pt x="39624" y="4386072"/>
                  </a:lnTo>
                  <a:lnTo>
                    <a:pt x="7662672" y="4386072"/>
                  </a:lnTo>
                  <a:lnTo>
                    <a:pt x="7677864" y="4382881"/>
                  </a:lnTo>
                  <a:lnTo>
                    <a:pt x="7690484" y="4374261"/>
                  </a:lnTo>
                  <a:lnTo>
                    <a:pt x="7699105" y="4361640"/>
                  </a:lnTo>
                  <a:lnTo>
                    <a:pt x="7702296" y="4346448"/>
                  </a:lnTo>
                  <a:lnTo>
                    <a:pt x="76200" y="4346448"/>
                  </a:lnTo>
                  <a:lnTo>
                    <a:pt x="39624" y="4309872"/>
                  </a:lnTo>
                  <a:lnTo>
                    <a:pt x="76200" y="4309872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7702296" y="39624"/>
                  </a:lnTo>
                  <a:lnTo>
                    <a:pt x="7699105" y="24431"/>
                  </a:lnTo>
                  <a:lnTo>
                    <a:pt x="7690484" y="11811"/>
                  </a:lnTo>
                  <a:lnTo>
                    <a:pt x="7677864" y="3190"/>
                  </a:lnTo>
                  <a:lnTo>
                    <a:pt x="7662672" y="0"/>
                  </a:lnTo>
                  <a:close/>
                </a:path>
                <a:path w="7702550" h="4386580">
                  <a:moveTo>
                    <a:pt x="76200" y="4309872"/>
                  </a:moveTo>
                  <a:lnTo>
                    <a:pt x="39624" y="4309872"/>
                  </a:lnTo>
                  <a:lnTo>
                    <a:pt x="76200" y="4346448"/>
                  </a:lnTo>
                  <a:lnTo>
                    <a:pt x="76200" y="4309872"/>
                  </a:lnTo>
                  <a:close/>
                </a:path>
                <a:path w="7702550" h="4386580">
                  <a:moveTo>
                    <a:pt x="7626096" y="4309872"/>
                  </a:moveTo>
                  <a:lnTo>
                    <a:pt x="76200" y="4309872"/>
                  </a:lnTo>
                  <a:lnTo>
                    <a:pt x="76200" y="4346448"/>
                  </a:lnTo>
                  <a:lnTo>
                    <a:pt x="7626096" y="4346448"/>
                  </a:lnTo>
                  <a:lnTo>
                    <a:pt x="7626096" y="4309872"/>
                  </a:lnTo>
                  <a:close/>
                </a:path>
                <a:path w="7702550" h="4386580">
                  <a:moveTo>
                    <a:pt x="7626096" y="39624"/>
                  </a:moveTo>
                  <a:lnTo>
                    <a:pt x="7626096" y="4346448"/>
                  </a:lnTo>
                  <a:lnTo>
                    <a:pt x="7662672" y="4309872"/>
                  </a:lnTo>
                  <a:lnTo>
                    <a:pt x="7702296" y="4309872"/>
                  </a:lnTo>
                  <a:lnTo>
                    <a:pt x="7702296" y="76200"/>
                  </a:lnTo>
                  <a:lnTo>
                    <a:pt x="7662672" y="76200"/>
                  </a:lnTo>
                  <a:lnTo>
                    <a:pt x="7626096" y="39624"/>
                  </a:lnTo>
                  <a:close/>
                </a:path>
                <a:path w="7702550" h="4386580">
                  <a:moveTo>
                    <a:pt x="7702296" y="4309872"/>
                  </a:moveTo>
                  <a:lnTo>
                    <a:pt x="7662672" y="4309872"/>
                  </a:lnTo>
                  <a:lnTo>
                    <a:pt x="7626096" y="4346448"/>
                  </a:lnTo>
                  <a:lnTo>
                    <a:pt x="7702296" y="4346448"/>
                  </a:lnTo>
                  <a:lnTo>
                    <a:pt x="7702296" y="4309872"/>
                  </a:lnTo>
                  <a:close/>
                </a:path>
                <a:path w="7702550" h="438658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7702550" h="4386580">
                  <a:moveTo>
                    <a:pt x="7626096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626096" y="76200"/>
                  </a:lnTo>
                  <a:lnTo>
                    <a:pt x="7626096" y="39624"/>
                  </a:lnTo>
                  <a:close/>
                </a:path>
                <a:path w="7702550" h="4386580">
                  <a:moveTo>
                    <a:pt x="7702296" y="39624"/>
                  </a:moveTo>
                  <a:lnTo>
                    <a:pt x="7626096" y="39624"/>
                  </a:lnTo>
                  <a:lnTo>
                    <a:pt x="7662672" y="76200"/>
                  </a:lnTo>
                  <a:lnTo>
                    <a:pt x="7702296" y="76200"/>
                  </a:lnTo>
                  <a:lnTo>
                    <a:pt x="7702296" y="396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231005"/>
          </a:xfrm>
          <a:custGeom>
            <a:avLst/>
            <a:gdLst/>
            <a:ahLst/>
            <a:cxnLst/>
            <a:rect l="l" t="t" r="r" b="b"/>
            <a:pathLst>
              <a:path w="8269605" h="4231005">
                <a:moveTo>
                  <a:pt x="8269224" y="0"/>
                </a:moveTo>
                <a:lnTo>
                  <a:pt x="0" y="0"/>
                </a:lnTo>
                <a:lnTo>
                  <a:pt x="0" y="4230624"/>
                </a:lnTo>
                <a:lnTo>
                  <a:pt x="8269224" y="4230624"/>
                </a:lnTo>
                <a:lnTo>
                  <a:pt x="8269224" y="4209288"/>
                </a:lnTo>
                <a:lnTo>
                  <a:pt x="39624" y="4209288"/>
                </a:lnTo>
                <a:lnTo>
                  <a:pt x="18286" y="4191000"/>
                </a:lnTo>
                <a:lnTo>
                  <a:pt x="39624" y="4191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231005">
                <a:moveTo>
                  <a:pt x="39624" y="4191000"/>
                </a:moveTo>
                <a:lnTo>
                  <a:pt x="18286" y="4191000"/>
                </a:lnTo>
                <a:lnTo>
                  <a:pt x="39624" y="4209288"/>
                </a:lnTo>
                <a:lnTo>
                  <a:pt x="39624" y="4191000"/>
                </a:lnTo>
                <a:close/>
              </a:path>
              <a:path w="8269605" h="4231005">
                <a:moveTo>
                  <a:pt x="8229600" y="4191000"/>
                </a:moveTo>
                <a:lnTo>
                  <a:pt x="39624" y="4191000"/>
                </a:lnTo>
                <a:lnTo>
                  <a:pt x="39624" y="4209288"/>
                </a:lnTo>
                <a:lnTo>
                  <a:pt x="8229600" y="4209288"/>
                </a:lnTo>
                <a:lnTo>
                  <a:pt x="8229600" y="4191000"/>
                </a:lnTo>
                <a:close/>
              </a:path>
              <a:path w="8269605" h="4231005">
                <a:moveTo>
                  <a:pt x="8229600" y="18287"/>
                </a:moveTo>
                <a:lnTo>
                  <a:pt x="8229600" y="4209288"/>
                </a:lnTo>
                <a:lnTo>
                  <a:pt x="8247888" y="4191000"/>
                </a:lnTo>
                <a:lnTo>
                  <a:pt x="8269224" y="4191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231005">
                <a:moveTo>
                  <a:pt x="8269224" y="4191000"/>
                </a:moveTo>
                <a:lnTo>
                  <a:pt x="8247888" y="4191000"/>
                </a:lnTo>
                <a:lnTo>
                  <a:pt x="8229600" y="4209288"/>
                </a:lnTo>
                <a:lnTo>
                  <a:pt x="8269224" y="4209288"/>
                </a:lnTo>
                <a:lnTo>
                  <a:pt x="8269224" y="4191000"/>
                </a:lnTo>
                <a:close/>
              </a:path>
              <a:path w="8269605" h="42310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2310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2310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2755" cy="4117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35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365375" algn="l"/>
              </a:tabLst>
            </a:pPr>
            <a:r>
              <a:rPr sz="2200" dirty="0">
                <a:latin typeface="Arial MT"/>
                <a:cs typeface="Arial MT"/>
              </a:rPr>
              <a:t>Last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Lecture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	</a:t>
            </a:r>
            <a:r>
              <a:rPr sz="2200" spc="-15" dirty="0">
                <a:latin typeface="Arial MT"/>
                <a:cs typeface="Arial MT"/>
              </a:rPr>
              <a:t>we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dealt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informal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measures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635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24255" algn="l"/>
                <a:tab pos="1347470" algn="l"/>
                <a:tab pos="2298065" algn="l"/>
                <a:tab pos="2917190" algn="l"/>
                <a:tab pos="3413760" algn="l"/>
                <a:tab pos="4590415" algn="l"/>
                <a:tab pos="4998720" algn="l"/>
                <a:tab pos="6303645" algn="l"/>
                <a:tab pos="7592695" algn="l"/>
              </a:tabLst>
            </a:pP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se	a	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oo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-5" dirty="0">
                <a:latin typeface="Arial MT"/>
                <a:cs typeface="Arial MT"/>
              </a:rPr>
              <a:t>ana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25" dirty="0">
                <a:latin typeface="Arial MT"/>
                <a:cs typeface="Arial MT"/>
              </a:rPr>
              <a:t>y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ona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-2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t  </a:t>
            </a:r>
            <a:r>
              <a:rPr sz="2200" spc="-5" dirty="0">
                <a:latin typeface="Arial MT"/>
                <a:cs typeface="Arial MT"/>
              </a:rPr>
              <a:t>enables </a:t>
            </a:r>
            <a:r>
              <a:rPr sz="2200" dirty="0">
                <a:latin typeface="Arial MT"/>
                <a:cs typeface="Arial MT"/>
              </a:rPr>
              <a:t>us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detect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42669" algn="l"/>
                <a:tab pos="1972310" algn="l"/>
                <a:tab pos="2780030" algn="l"/>
                <a:tab pos="4148454" algn="l"/>
                <a:tab pos="5328285" algn="l"/>
                <a:tab pos="5745480" algn="l"/>
                <a:tab pos="7077709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st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rt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t	c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ep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3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ona</a:t>
            </a:r>
            <a:r>
              <a:rPr sz="2200" dirty="0">
                <a:latin typeface="Arial MT"/>
                <a:cs typeface="Arial MT"/>
              </a:rPr>
              <a:t>l	sc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a  design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theory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functional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dependency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762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844550" algn="l"/>
                <a:tab pos="1960245" algn="l"/>
                <a:tab pos="2856230" algn="l"/>
                <a:tab pos="3377565" algn="l"/>
                <a:tab pos="4572000" algn="l"/>
                <a:tab pos="5172710" algn="l"/>
                <a:tab pos="5660390" algn="l"/>
                <a:tab pos="6245225" algn="l"/>
                <a:tab pos="6885305" algn="l"/>
                <a:tab pos="7159625" algn="l"/>
                <a:tab pos="7745095" algn="l"/>
              </a:tabLst>
            </a:pP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ep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,	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dirty="0">
                <a:latin typeface="Arial MT"/>
                <a:cs typeface="Arial MT"/>
              </a:rPr>
              <a:t>e	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	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  used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define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normal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forms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relation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schemas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764405"/>
          </a:xfrm>
          <a:custGeom>
            <a:avLst/>
            <a:gdLst/>
            <a:ahLst/>
            <a:cxnLst/>
            <a:rect l="l" t="t" r="r" b="b"/>
            <a:pathLst>
              <a:path w="8269605" h="4764405">
                <a:moveTo>
                  <a:pt x="8269224" y="0"/>
                </a:moveTo>
                <a:lnTo>
                  <a:pt x="0" y="0"/>
                </a:lnTo>
                <a:lnTo>
                  <a:pt x="0" y="4764024"/>
                </a:lnTo>
                <a:lnTo>
                  <a:pt x="8269224" y="4764024"/>
                </a:lnTo>
                <a:lnTo>
                  <a:pt x="8269224" y="4742688"/>
                </a:lnTo>
                <a:lnTo>
                  <a:pt x="39624" y="4742688"/>
                </a:lnTo>
                <a:lnTo>
                  <a:pt x="18286" y="4724400"/>
                </a:lnTo>
                <a:lnTo>
                  <a:pt x="39624" y="472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764405">
                <a:moveTo>
                  <a:pt x="39624" y="4724400"/>
                </a:moveTo>
                <a:lnTo>
                  <a:pt x="18286" y="4724400"/>
                </a:lnTo>
                <a:lnTo>
                  <a:pt x="39624" y="4742688"/>
                </a:lnTo>
                <a:lnTo>
                  <a:pt x="39624" y="4724400"/>
                </a:lnTo>
                <a:close/>
              </a:path>
              <a:path w="8269605" h="4764405">
                <a:moveTo>
                  <a:pt x="8229600" y="4724400"/>
                </a:moveTo>
                <a:lnTo>
                  <a:pt x="39624" y="4724400"/>
                </a:lnTo>
                <a:lnTo>
                  <a:pt x="39624" y="4742688"/>
                </a:lnTo>
                <a:lnTo>
                  <a:pt x="8229600" y="4742688"/>
                </a:lnTo>
                <a:lnTo>
                  <a:pt x="8229600" y="4724400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8229600" y="4742688"/>
                </a:lnTo>
                <a:lnTo>
                  <a:pt x="8247888" y="4724400"/>
                </a:lnTo>
                <a:lnTo>
                  <a:pt x="8269224" y="4724399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4724399"/>
                </a:moveTo>
                <a:lnTo>
                  <a:pt x="8247888" y="4724400"/>
                </a:lnTo>
                <a:lnTo>
                  <a:pt x="8229600" y="4742688"/>
                </a:lnTo>
                <a:lnTo>
                  <a:pt x="8269224" y="4742688"/>
                </a:lnTo>
                <a:lnTo>
                  <a:pt x="8269224" y="4724399"/>
                </a:lnTo>
                <a:close/>
              </a:path>
              <a:path w="8269605" h="4764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77618"/>
            <a:ext cx="8031480" cy="45853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Formal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Definition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B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functionally </a:t>
            </a:r>
            <a:r>
              <a:rPr sz="2200" spc="-5" dirty="0">
                <a:latin typeface="Arial MT"/>
                <a:cs typeface="Arial MT"/>
              </a:rPr>
              <a:t>dependant </a:t>
            </a:r>
            <a:r>
              <a:rPr sz="2200" dirty="0">
                <a:latin typeface="Arial MT"/>
                <a:cs typeface="Arial MT"/>
              </a:rPr>
              <a:t>upon attribute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(or 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collection </a:t>
            </a:r>
            <a:r>
              <a:rPr sz="2200" dirty="0">
                <a:latin typeface="Arial MT"/>
                <a:cs typeface="Arial MT"/>
              </a:rPr>
              <a:t>of attributes)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value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determines a single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B</a:t>
            </a:r>
            <a:r>
              <a:rPr sz="2200" dirty="0">
                <a:solidFill>
                  <a:srgbClr val="CC66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Formal</a:t>
            </a:r>
            <a:r>
              <a:rPr sz="2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Notation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756285" marR="429895" lvl="1" indent="-287020">
              <a:lnSpc>
                <a:spcPct val="100000"/>
              </a:lnSpc>
              <a:spcBef>
                <a:spcPts val="525"/>
              </a:spcBef>
              <a:buSzPct val="79545"/>
              <a:buFont typeface="Wingdings"/>
              <a:buChar char=""/>
              <a:tabLst>
                <a:tab pos="756920" algn="l"/>
                <a:tab pos="1716405" algn="l"/>
              </a:tabLst>
            </a:pP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CC66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200" spc="7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B	</a:t>
            </a:r>
            <a:r>
              <a:rPr sz="2200" dirty="0">
                <a:latin typeface="Arial MT"/>
                <a:cs typeface="Arial MT"/>
              </a:rPr>
              <a:t>This </a:t>
            </a:r>
            <a:r>
              <a:rPr sz="2200" spc="-5" dirty="0">
                <a:latin typeface="Arial MT"/>
                <a:cs typeface="Arial MT"/>
              </a:rPr>
              <a:t>should </a:t>
            </a:r>
            <a:r>
              <a:rPr sz="2200" dirty="0">
                <a:latin typeface="Arial MT"/>
                <a:cs typeface="Arial MT"/>
              </a:rPr>
              <a:t>be read as </a:t>
            </a:r>
            <a:r>
              <a:rPr sz="2200" spc="-5" dirty="0">
                <a:latin typeface="Arial MT"/>
                <a:cs typeface="Arial MT"/>
              </a:rPr>
              <a:t>‘A </a:t>
            </a:r>
            <a:r>
              <a:rPr sz="2200" dirty="0">
                <a:latin typeface="Arial MT"/>
                <a:cs typeface="Arial MT"/>
              </a:rPr>
              <a:t>determines </a:t>
            </a:r>
            <a:r>
              <a:rPr sz="2200" spc="-5" dirty="0">
                <a:latin typeface="Arial MT"/>
                <a:cs typeface="Arial MT"/>
              </a:rPr>
              <a:t>B’ </a:t>
            </a:r>
            <a:r>
              <a:rPr sz="2200" dirty="0">
                <a:latin typeface="Arial MT"/>
                <a:cs typeface="Arial MT"/>
              </a:rPr>
              <a:t>or </a:t>
            </a:r>
            <a:r>
              <a:rPr sz="2200" spc="-5" dirty="0">
                <a:latin typeface="Arial MT"/>
                <a:cs typeface="Arial MT"/>
              </a:rPr>
              <a:t>‘B is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dependant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A’.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is called </a:t>
            </a:r>
            <a:r>
              <a:rPr sz="2200" dirty="0">
                <a:latin typeface="Arial MT"/>
                <a:cs typeface="Arial MT"/>
              </a:rPr>
              <a:t>the determinant and </a:t>
            </a:r>
            <a:r>
              <a:rPr sz="2200" spc="5" dirty="0">
                <a:solidFill>
                  <a:srgbClr val="CC6600"/>
                </a:solidFill>
                <a:latin typeface="Arial MT"/>
                <a:cs typeface="Arial MT"/>
              </a:rPr>
              <a:t>B </a:t>
            </a:r>
            <a:r>
              <a:rPr sz="2200" spc="-5" dirty="0">
                <a:latin typeface="Arial MT"/>
                <a:cs typeface="Arial MT"/>
              </a:rPr>
              <a:t>is called </a:t>
            </a:r>
            <a:r>
              <a:rPr sz="2200" dirty="0">
                <a:latin typeface="Arial MT"/>
                <a:cs typeface="Arial MT"/>
              </a:rPr>
              <a:t>the object of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determinant.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LHS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known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determinant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4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17903" y="3758691"/>
            <a:ext cx="7660005" cy="2783205"/>
          </a:xfrm>
          <a:custGeom>
            <a:avLst/>
            <a:gdLst/>
            <a:ahLst/>
            <a:cxnLst/>
            <a:rect l="l" t="t" r="r" b="b"/>
            <a:pathLst>
              <a:path w="7660005" h="2783204">
                <a:moveTo>
                  <a:pt x="7659624" y="0"/>
                </a:moveTo>
                <a:lnTo>
                  <a:pt x="0" y="0"/>
                </a:lnTo>
                <a:lnTo>
                  <a:pt x="0" y="2782824"/>
                </a:lnTo>
                <a:lnTo>
                  <a:pt x="7659624" y="2782824"/>
                </a:lnTo>
                <a:lnTo>
                  <a:pt x="7659624" y="2761487"/>
                </a:lnTo>
                <a:lnTo>
                  <a:pt x="39624" y="2761488"/>
                </a:lnTo>
                <a:lnTo>
                  <a:pt x="18287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7659624" y="18287"/>
                </a:lnTo>
                <a:lnTo>
                  <a:pt x="7659624" y="0"/>
                </a:lnTo>
                <a:close/>
              </a:path>
              <a:path w="7660005" h="2783204">
                <a:moveTo>
                  <a:pt x="39624" y="2743200"/>
                </a:moveTo>
                <a:lnTo>
                  <a:pt x="18287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7660005" h="2783204">
                <a:moveTo>
                  <a:pt x="76200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7620000" y="2761488"/>
                </a:lnTo>
                <a:lnTo>
                  <a:pt x="7620000" y="2743200"/>
                </a:lnTo>
                <a:close/>
              </a:path>
              <a:path w="7660005" h="2783204">
                <a:moveTo>
                  <a:pt x="7620000" y="18287"/>
                </a:moveTo>
                <a:lnTo>
                  <a:pt x="7620000" y="2761488"/>
                </a:lnTo>
                <a:lnTo>
                  <a:pt x="7638288" y="2743200"/>
                </a:lnTo>
                <a:lnTo>
                  <a:pt x="7659624" y="2743199"/>
                </a:lnTo>
                <a:lnTo>
                  <a:pt x="7659624" y="39624"/>
                </a:lnTo>
                <a:lnTo>
                  <a:pt x="7638288" y="39624"/>
                </a:lnTo>
                <a:lnTo>
                  <a:pt x="7620000" y="18287"/>
                </a:lnTo>
                <a:close/>
              </a:path>
              <a:path w="7660005" h="2783204">
                <a:moveTo>
                  <a:pt x="7659624" y="2743199"/>
                </a:moveTo>
                <a:lnTo>
                  <a:pt x="7638288" y="2743200"/>
                </a:lnTo>
                <a:lnTo>
                  <a:pt x="7620000" y="2761488"/>
                </a:lnTo>
                <a:lnTo>
                  <a:pt x="7659624" y="2761487"/>
                </a:lnTo>
                <a:lnTo>
                  <a:pt x="7659624" y="2743199"/>
                </a:lnTo>
                <a:close/>
              </a:path>
              <a:path w="7660005" h="2783204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660005" h="2783204">
                <a:moveTo>
                  <a:pt x="76200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620000" y="39624"/>
                </a:lnTo>
                <a:lnTo>
                  <a:pt x="7620000" y="18287"/>
                </a:lnTo>
                <a:close/>
              </a:path>
              <a:path w="7660005" h="2783204">
                <a:moveTo>
                  <a:pt x="7659624" y="18287"/>
                </a:moveTo>
                <a:lnTo>
                  <a:pt x="7620000" y="18287"/>
                </a:lnTo>
                <a:lnTo>
                  <a:pt x="7638288" y="39624"/>
                </a:lnTo>
                <a:lnTo>
                  <a:pt x="7659624" y="39624"/>
                </a:lnTo>
                <a:lnTo>
                  <a:pt x="76596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3749039"/>
            <a:ext cx="7108190" cy="25495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Example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keep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employee.</a:t>
            </a:r>
            <a:endParaRPr sz="1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Suppose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identified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 their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unique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number.</a:t>
            </a:r>
            <a:endParaRPr sz="1800">
              <a:latin typeface="Arial MT"/>
              <a:cs typeface="Arial MT"/>
            </a:endParaRPr>
          </a:p>
          <a:p>
            <a:pPr marL="756285" marR="17399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35" dirty="0">
                <a:solidFill>
                  <a:srgbClr val="FF0066"/>
                </a:solidFill>
                <a:latin typeface="Arial MT"/>
                <a:cs typeface="Arial MT"/>
              </a:rPr>
              <a:t>We</a:t>
            </a:r>
            <a:r>
              <a:rPr sz="1800" spc="-8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say there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 a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functional</a:t>
            </a:r>
            <a:r>
              <a:rPr sz="18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dependency</a:t>
            </a:r>
            <a:r>
              <a:rPr sz="1800" spc="-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email</a:t>
            </a:r>
            <a:r>
              <a:rPr sz="18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address</a:t>
            </a:r>
            <a:r>
              <a:rPr sz="18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on </a:t>
            </a:r>
            <a:r>
              <a:rPr sz="1800" spc="-484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employee</a:t>
            </a:r>
            <a:r>
              <a:rPr sz="18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number:</a:t>
            </a:r>
            <a:endParaRPr sz="1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employee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1800" spc="4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email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address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5</a:t>
            </a:fld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36191" y="1719579"/>
          <a:ext cx="7609840" cy="1927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marL="435609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EmpNum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EmpFname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EmpLname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7305" algn="ctr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123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3"/>
                        </a:rPr>
                        <a:t>j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4"/>
                        </a:rPr>
                        <a:t>doe@abc.com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Doe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16">
                <a:tc>
                  <a:txBody>
                    <a:bodyPr/>
                    <a:lstStyle/>
                    <a:p>
                      <a:pPr marL="27305" algn="ctr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456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5"/>
                        </a:rPr>
                        <a:t>psmit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6"/>
                        </a:rPr>
                        <a:t>h@abc.com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27305" algn="ctr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555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7"/>
                        </a:rPr>
                        <a:t>al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8"/>
                        </a:rPr>
                        <a:t>ee1@abc.com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Alan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7305" algn="ctr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633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  <a:hlinkClick r:id="rId9"/>
                        </a:rPr>
                        <a:t>pdoe@abc.com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Doe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27305" algn="ctr">
                        <a:lnSpc>
                          <a:spcPts val="235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787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10"/>
                        </a:rPr>
                        <a:t>al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11"/>
                        </a:rPr>
                        <a:t>ee2@abc.com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Alan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30096" y="4170171"/>
            <a:ext cx="7656830" cy="2148840"/>
          </a:xfrm>
          <a:custGeom>
            <a:avLst/>
            <a:gdLst/>
            <a:ahLst/>
            <a:cxnLst/>
            <a:rect l="l" t="t" r="r" b="b"/>
            <a:pathLst>
              <a:path w="7656830" h="2148840">
                <a:moveTo>
                  <a:pt x="7656576" y="0"/>
                </a:moveTo>
                <a:lnTo>
                  <a:pt x="0" y="0"/>
                </a:lnTo>
                <a:lnTo>
                  <a:pt x="0" y="2148840"/>
                </a:lnTo>
                <a:lnTo>
                  <a:pt x="7656576" y="2148840"/>
                </a:lnTo>
                <a:lnTo>
                  <a:pt x="7656576" y="2130552"/>
                </a:lnTo>
                <a:lnTo>
                  <a:pt x="36575" y="2130552"/>
                </a:lnTo>
                <a:lnTo>
                  <a:pt x="18287" y="2109216"/>
                </a:lnTo>
                <a:lnTo>
                  <a:pt x="36575" y="2109216"/>
                </a:lnTo>
                <a:lnTo>
                  <a:pt x="36575" y="36575"/>
                </a:lnTo>
                <a:lnTo>
                  <a:pt x="18287" y="36575"/>
                </a:lnTo>
                <a:lnTo>
                  <a:pt x="36575" y="18287"/>
                </a:lnTo>
                <a:lnTo>
                  <a:pt x="7656576" y="18287"/>
                </a:lnTo>
                <a:lnTo>
                  <a:pt x="7656576" y="0"/>
                </a:lnTo>
                <a:close/>
              </a:path>
              <a:path w="7656830" h="2148840">
                <a:moveTo>
                  <a:pt x="36575" y="2109216"/>
                </a:moveTo>
                <a:lnTo>
                  <a:pt x="18287" y="2109216"/>
                </a:lnTo>
                <a:lnTo>
                  <a:pt x="36575" y="2130552"/>
                </a:lnTo>
                <a:lnTo>
                  <a:pt x="36575" y="2109216"/>
                </a:lnTo>
                <a:close/>
              </a:path>
              <a:path w="7656830" h="2148840">
                <a:moveTo>
                  <a:pt x="7620000" y="2109216"/>
                </a:moveTo>
                <a:lnTo>
                  <a:pt x="36575" y="2109216"/>
                </a:lnTo>
                <a:lnTo>
                  <a:pt x="36575" y="2130552"/>
                </a:lnTo>
                <a:lnTo>
                  <a:pt x="7620000" y="2130552"/>
                </a:lnTo>
                <a:lnTo>
                  <a:pt x="7620000" y="2109216"/>
                </a:lnTo>
                <a:close/>
              </a:path>
              <a:path w="7656830" h="2148840">
                <a:moveTo>
                  <a:pt x="7620000" y="18287"/>
                </a:moveTo>
                <a:lnTo>
                  <a:pt x="7620000" y="2130552"/>
                </a:lnTo>
                <a:lnTo>
                  <a:pt x="7638287" y="2109216"/>
                </a:lnTo>
                <a:lnTo>
                  <a:pt x="7656576" y="2109216"/>
                </a:lnTo>
                <a:lnTo>
                  <a:pt x="7656576" y="36575"/>
                </a:lnTo>
                <a:lnTo>
                  <a:pt x="7638287" y="36575"/>
                </a:lnTo>
                <a:lnTo>
                  <a:pt x="7620000" y="18287"/>
                </a:lnTo>
                <a:close/>
              </a:path>
              <a:path w="7656830" h="2148840">
                <a:moveTo>
                  <a:pt x="7656576" y="2109216"/>
                </a:moveTo>
                <a:lnTo>
                  <a:pt x="7638287" y="2109216"/>
                </a:lnTo>
                <a:lnTo>
                  <a:pt x="7620000" y="2130552"/>
                </a:lnTo>
                <a:lnTo>
                  <a:pt x="7656576" y="2130552"/>
                </a:lnTo>
                <a:lnTo>
                  <a:pt x="7656576" y="2109216"/>
                </a:lnTo>
                <a:close/>
              </a:path>
              <a:path w="7656830" h="2148840">
                <a:moveTo>
                  <a:pt x="36575" y="18287"/>
                </a:moveTo>
                <a:lnTo>
                  <a:pt x="18287" y="36575"/>
                </a:lnTo>
                <a:lnTo>
                  <a:pt x="36575" y="36575"/>
                </a:lnTo>
                <a:lnTo>
                  <a:pt x="36575" y="18287"/>
                </a:lnTo>
                <a:close/>
              </a:path>
              <a:path w="7656830" h="2148840">
                <a:moveTo>
                  <a:pt x="7620000" y="18287"/>
                </a:moveTo>
                <a:lnTo>
                  <a:pt x="36575" y="18287"/>
                </a:lnTo>
                <a:lnTo>
                  <a:pt x="36575" y="36575"/>
                </a:lnTo>
                <a:lnTo>
                  <a:pt x="7620000" y="36575"/>
                </a:lnTo>
                <a:lnTo>
                  <a:pt x="7620000" y="18287"/>
                </a:lnTo>
                <a:close/>
              </a:path>
              <a:path w="7656830" h="2148840">
                <a:moveTo>
                  <a:pt x="7656576" y="18287"/>
                </a:moveTo>
                <a:lnTo>
                  <a:pt x="7620000" y="18287"/>
                </a:lnTo>
                <a:lnTo>
                  <a:pt x="7638287" y="36575"/>
                </a:lnTo>
                <a:lnTo>
                  <a:pt x="7656576" y="36575"/>
                </a:lnTo>
                <a:lnTo>
                  <a:pt x="7656576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4075" y="4143450"/>
            <a:ext cx="4378325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5840" marR="5080" indent="-993775">
              <a:lnSpc>
                <a:spcPct val="120000"/>
              </a:lnSpc>
              <a:spcBef>
                <a:spcPts val="95"/>
              </a:spcBef>
              <a:tabLst>
                <a:tab pos="2326005" algn="l"/>
              </a:tabLst>
            </a:pP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If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EmpNum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the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PK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then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FDs: </a:t>
            </a:r>
            <a:r>
              <a:rPr sz="2200" spc="-59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EmpNum	</a:t>
            </a:r>
            <a:r>
              <a:rPr sz="220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2200" spc="3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EmpEmail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EmpNum </a:t>
            </a:r>
            <a:r>
              <a:rPr sz="220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2200" spc="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EmpFname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EmpNum</a:t>
            </a:r>
            <a:r>
              <a:rPr sz="22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2200" spc="3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EmpLname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6</a:t>
            </a:fld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36191" y="1719579"/>
          <a:ext cx="7609840" cy="1927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marL="435609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EmpNum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EmpFname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236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EmpLname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7305" algn="ctr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123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3"/>
                        </a:rPr>
                        <a:t>j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4"/>
                        </a:rPr>
                        <a:t>doe@abc.com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410"/>
                        </a:lnSpc>
                        <a:spcBef>
                          <a:spcPts val="8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Doe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16">
                <a:tc>
                  <a:txBody>
                    <a:bodyPr/>
                    <a:lstStyle/>
                    <a:p>
                      <a:pPr marL="27305" algn="ctr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456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5"/>
                        </a:rPr>
                        <a:t>psmit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6"/>
                        </a:rPr>
                        <a:t>h@abc.com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ts val="2395"/>
                        </a:lnSpc>
                        <a:spcBef>
                          <a:spcPts val="1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27305" algn="ctr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555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7"/>
                        </a:rPr>
                        <a:t>al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8"/>
                        </a:rPr>
                        <a:t>ee1@abc.com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Alan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430"/>
                        </a:lnSpc>
                        <a:spcBef>
                          <a:spcPts val="45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7305" algn="ctr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633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  <a:hlinkClick r:id="rId9"/>
                        </a:rPr>
                        <a:t>pdoe@abc.com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48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Doe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27305" algn="ctr">
                        <a:lnSpc>
                          <a:spcPts val="235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787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  <a:hlinkClick r:id="rId10"/>
                        </a:rPr>
                        <a:t>al</a:t>
                      </a:r>
                      <a:r>
                        <a:rPr sz="2100" dirty="0">
                          <a:latin typeface="Times New Roman"/>
                          <a:cs typeface="Times New Roman"/>
                          <a:hlinkClick r:id="rId11"/>
                        </a:rPr>
                        <a:t>ee2@abc.com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Alan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991" y="418084"/>
            <a:ext cx="1981200" cy="652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869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56944" y="1792732"/>
            <a:ext cx="3355975" cy="1210310"/>
          </a:xfrm>
          <a:custGeom>
            <a:avLst/>
            <a:gdLst/>
            <a:ahLst/>
            <a:cxnLst/>
            <a:rect l="l" t="t" r="r" b="b"/>
            <a:pathLst>
              <a:path w="3355975" h="1210310">
                <a:moveTo>
                  <a:pt x="3355848" y="0"/>
                </a:moveTo>
                <a:lnTo>
                  <a:pt x="0" y="0"/>
                </a:lnTo>
                <a:lnTo>
                  <a:pt x="0" y="1210055"/>
                </a:lnTo>
                <a:lnTo>
                  <a:pt x="3355848" y="1210055"/>
                </a:lnTo>
                <a:lnTo>
                  <a:pt x="3355848" y="1203959"/>
                </a:lnTo>
                <a:lnTo>
                  <a:pt x="9143" y="1203959"/>
                </a:lnTo>
                <a:lnTo>
                  <a:pt x="3047" y="1200912"/>
                </a:lnTo>
                <a:lnTo>
                  <a:pt x="9143" y="1200912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3355848" y="3047"/>
                </a:lnTo>
                <a:lnTo>
                  <a:pt x="3355848" y="0"/>
                </a:lnTo>
                <a:close/>
              </a:path>
              <a:path w="3355975" h="1210310">
                <a:moveTo>
                  <a:pt x="9143" y="1200912"/>
                </a:moveTo>
                <a:lnTo>
                  <a:pt x="3047" y="1200912"/>
                </a:lnTo>
                <a:lnTo>
                  <a:pt x="9143" y="1203959"/>
                </a:lnTo>
                <a:lnTo>
                  <a:pt x="9143" y="1200912"/>
                </a:lnTo>
                <a:close/>
              </a:path>
              <a:path w="3355975" h="1210310">
                <a:moveTo>
                  <a:pt x="3346704" y="1200912"/>
                </a:moveTo>
                <a:lnTo>
                  <a:pt x="9143" y="1200912"/>
                </a:lnTo>
                <a:lnTo>
                  <a:pt x="9143" y="1203959"/>
                </a:lnTo>
                <a:lnTo>
                  <a:pt x="3346704" y="1203959"/>
                </a:lnTo>
                <a:lnTo>
                  <a:pt x="3346704" y="1200912"/>
                </a:lnTo>
                <a:close/>
              </a:path>
              <a:path w="3355975" h="1210310">
                <a:moveTo>
                  <a:pt x="3346704" y="3047"/>
                </a:moveTo>
                <a:lnTo>
                  <a:pt x="3346704" y="1203959"/>
                </a:lnTo>
                <a:lnTo>
                  <a:pt x="3349752" y="1200912"/>
                </a:lnTo>
                <a:lnTo>
                  <a:pt x="3355848" y="1200912"/>
                </a:lnTo>
                <a:lnTo>
                  <a:pt x="3355848" y="9143"/>
                </a:lnTo>
                <a:lnTo>
                  <a:pt x="3349752" y="9143"/>
                </a:lnTo>
                <a:lnTo>
                  <a:pt x="3346704" y="3047"/>
                </a:lnTo>
                <a:close/>
              </a:path>
              <a:path w="3355975" h="1210310">
                <a:moveTo>
                  <a:pt x="3355848" y="1200912"/>
                </a:moveTo>
                <a:lnTo>
                  <a:pt x="3349752" y="1200912"/>
                </a:lnTo>
                <a:lnTo>
                  <a:pt x="3346704" y="1203959"/>
                </a:lnTo>
                <a:lnTo>
                  <a:pt x="3355848" y="1203959"/>
                </a:lnTo>
                <a:lnTo>
                  <a:pt x="3355848" y="1200912"/>
                </a:lnTo>
                <a:close/>
              </a:path>
              <a:path w="3355975" h="1210310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3355975" h="1210310">
                <a:moveTo>
                  <a:pt x="3346704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3346704" y="9143"/>
                </a:lnTo>
                <a:lnTo>
                  <a:pt x="3346704" y="3047"/>
                </a:lnTo>
                <a:close/>
              </a:path>
              <a:path w="3355975" h="1210310">
                <a:moveTo>
                  <a:pt x="3355848" y="3047"/>
                </a:moveTo>
                <a:lnTo>
                  <a:pt x="3346704" y="3047"/>
                </a:lnTo>
                <a:lnTo>
                  <a:pt x="3349752" y="9143"/>
                </a:lnTo>
                <a:lnTo>
                  <a:pt x="3355848" y="9143"/>
                </a:lnTo>
                <a:lnTo>
                  <a:pt x="3355848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8732" y="1819655"/>
            <a:ext cx="3075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EmpNum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EmpEmail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EmpFname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EmpNum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732" y="3877055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732" y="3404615"/>
            <a:ext cx="17735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EmpEmail </a:t>
            </a:r>
            <a:r>
              <a:rPr sz="2400" dirty="0">
                <a:latin typeface="Times New Roman"/>
                <a:cs typeface="Times New Roman"/>
              </a:rPr>
              <a:t> Em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1920"/>
              </a:spcBef>
            </a:pPr>
            <a:r>
              <a:rPr sz="2400" spc="-10" dirty="0">
                <a:latin typeface="Times New Roman"/>
                <a:cs typeface="Times New Roman"/>
              </a:rPr>
              <a:t>EmpLname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2592" y="3767835"/>
            <a:ext cx="1143000" cy="1000125"/>
          </a:xfrm>
          <a:custGeom>
            <a:avLst/>
            <a:gdLst/>
            <a:ahLst/>
            <a:cxnLst/>
            <a:rect l="l" t="t" r="r" b="b"/>
            <a:pathLst>
              <a:path w="1143000" h="1000125">
                <a:moveTo>
                  <a:pt x="1136065" y="393192"/>
                </a:moveTo>
                <a:lnTo>
                  <a:pt x="1082040" y="393192"/>
                </a:lnTo>
                <a:lnTo>
                  <a:pt x="1068019" y="393192"/>
                </a:lnTo>
                <a:lnTo>
                  <a:pt x="1066800" y="423672"/>
                </a:lnTo>
                <a:lnTo>
                  <a:pt x="1136065" y="393192"/>
                </a:lnTo>
                <a:close/>
              </a:path>
              <a:path w="1143000" h="1000125">
                <a:moveTo>
                  <a:pt x="1143000" y="390144"/>
                </a:moveTo>
                <a:lnTo>
                  <a:pt x="1069848" y="347472"/>
                </a:lnTo>
                <a:lnTo>
                  <a:pt x="1068412" y="383133"/>
                </a:lnTo>
                <a:lnTo>
                  <a:pt x="25908" y="312458"/>
                </a:lnTo>
                <a:lnTo>
                  <a:pt x="846023" y="40055"/>
                </a:lnTo>
                <a:lnTo>
                  <a:pt x="856488" y="70104"/>
                </a:lnTo>
                <a:lnTo>
                  <a:pt x="897026" y="27432"/>
                </a:lnTo>
                <a:lnTo>
                  <a:pt x="914400" y="9144"/>
                </a:lnTo>
                <a:lnTo>
                  <a:pt x="832104" y="0"/>
                </a:lnTo>
                <a:lnTo>
                  <a:pt x="842860" y="30949"/>
                </a:lnTo>
                <a:lnTo>
                  <a:pt x="0" y="310896"/>
                </a:lnTo>
                <a:lnTo>
                  <a:pt x="1524" y="315468"/>
                </a:lnTo>
                <a:lnTo>
                  <a:pt x="0" y="320040"/>
                </a:lnTo>
                <a:lnTo>
                  <a:pt x="1000417" y="964895"/>
                </a:lnTo>
                <a:lnTo>
                  <a:pt x="984504" y="990600"/>
                </a:lnTo>
                <a:lnTo>
                  <a:pt x="1066800" y="999744"/>
                </a:lnTo>
                <a:lnTo>
                  <a:pt x="1050798" y="972312"/>
                </a:lnTo>
                <a:lnTo>
                  <a:pt x="1024128" y="926592"/>
                </a:lnTo>
                <a:lnTo>
                  <a:pt x="1006182" y="955573"/>
                </a:lnTo>
                <a:lnTo>
                  <a:pt x="19304" y="321348"/>
                </a:lnTo>
                <a:lnTo>
                  <a:pt x="1068044" y="392252"/>
                </a:lnTo>
                <a:lnTo>
                  <a:pt x="1082040" y="392252"/>
                </a:lnTo>
                <a:lnTo>
                  <a:pt x="1138212" y="392252"/>
                </a:lnTo>
                <a:lnTo>
                  <a:pt x="1143000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0860" y="5568695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1332" y="5568695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EmpEmail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4579" y="5568695"/>
            <a:ext cx="142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0707" y="5568695"/>
            <a:ext cx="144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03832" y="5526532"/>
            <a:ext cx="6638925" cy="923925"/>
          </a:xfrm>
          <a:custGeom>
            <a:avLst/>
            <a:gdLst/>
            <a:ahLst/>
            <a:cxnLst/>
            <a:rect l="l" t="t" r="r" b="b"/>
            <a:pathLst>
              <a:path w="6638925" h="923925">
                <a:moveTo>
                  <a:pt x="6638544" y="0"/>
                </a:moveTo>
                <a:lnTo>
                  <a:pt x="6629400" y="0"/>
                </a:lnTo>
                <a:lnTo>
                  <a:pt x="6629400" y="9144"/>
                </a:lnTo>
                <a:lnTo>
                  <a:pt x="6629400" y="533400"/>
                </a:lnTo>
                <a:lnTo>
                  <a:pt x="5413121" y="533400"/>
                </a:lnTo>
                <a:lnTo>
                  <a:pt x="5413121" y="542544"/>
                </a:lnTo>
                <a:lnTo>
                  <a:pt x="5376672" y="612648"/>
                </a:lnTo>
                <a:lnTo>
                  <a:pt x="5410200" y="612648"/>
                </a:lnTo>
                <a:lnTo>
                  <a:pt x="5410200" y="914400"/>
                </a:lnTo>
                <a:lnTo>
                  <a:pt x="3895344" y="914400"/>
                </a:lnTo>
                <a:lnTo>
                  <a:pt x="3895344" y="612648"/>
                </a:lnTo>
                <a:lnTo>
                  <a:pt x="3928872" y="612648"/>
                </a:lnTo>
                <a:lnTo>
                  <a:pt x="3923017" y="600456"/>
                </a:lnTo>
                <a:lnTo>
                  <a:pt x="3895344" y="542810"/>
                </a:lnTo>
                <a:lnTo>
                  <a:pt x="3895344" y="542544"/>
                </a:lnTo>
                <a:lnTo>
                  <a:pt x="4800587" y="542544"/>
                </a:lnTo>
                <a:lnTo>
                  <a:pt x="4809744" y="542544"/>
                </a:lnTo>
                <a:lnTo>
                  <a:pt x="5413121" y="542544"/>
                </a:lnTo>
                <a:lnTo>
                  <a:pt x="5413121" y="533400"/>
                </a:lnTo>
                <a:lnTo>
                  <a:pt x="4809744" y="533400"/>
                </a:lnTo>
                <a:lnTo>
                  <a:pt x="4809744" y="9144"/>
                </a:lnTo>
                <a:lnTo>
                  <a:pt x="6629400" y="9144"/>
                </a:lnTo>
                <a:lnTo>
                  <a:pt x="6629400" y="0"/>
                </a:lnTo>
                <a:lnTo>
                  <a:pt x="4809744" y="0"/>
                </a:lnTo>
                <a:lnTo>
                  <a:pt x="4800587" y="0"/>
                </a:lnTo>
                <a:lnTo>
                  <a:pt x="4800587" y="9144"/>
                </a:lnTo>
                <a:lnTo>
                  <a:pt x="4800587" y="533400"/>
                </a:lnTo>
                <a:lnTo>
                  <a:pt x="3886200" y="533400"/>
                </a:lnTo>
                <a:lnTo>
                  <a:pt x="3886200" y="542544"/>
                </a:lnTo>
                <a:lnTo>
                  <a:pt x="3886200" y="548170"/>
                </a:lnTo>
                <a:lnTo>
                  <a:pt x="3852672" y="612648"/>
                </a:lnTo>
                <a:lnTo>
                  <a:pt x="3886200" y="612648"/>
                </a:lnTo>
                <a:lnTo>
                  <a:pt x="3886200" y="914400"/>
                </a:lnTo>
                <a:lnTo>
                  <a:pt x="2371344" y="914400"/>
                </a:lnTo>
                <a:lnTo>
                  <a:pt x="2371344" y="612648"/>
                </a:lnTo>
                <a:lnTo>
                  <a:pt x="2404872" y="612648"/>
                </a:lnTo>
                <a:lnTo>
                  <a:pt x="2399017" y="600456"/>
                </a:lnTo>
                <a:lnTo>
                  <a:pt x="2371344" y="542810"/>
                </a:lnTo>
                <a:lnTo>
                  <a:pt x="2371344" y="542544"/>
                </a:lnTo>
                <a:lnTo>
                  <a:pt x="3048000" y="542544"/>
                </a:lnTo>
                <a:lnTo>
                  <a:pt x="3057144" y="542544"/>
                </a:lnTo>
                <a:lnTo>
                  <a:pt x="3886200" y="542544"/>
                </a:lnTo>
                <a:lnTo>
                  <a:pt x="3886200" y="533400"/>
                </a:lnTo>
                <a:lnTo>
                  <a:pt x="3057144" y="533400"/>
                </a:lnTo>
                <a:lnTo>
                  <a:pt x="3057144" y="9144"/>
                </a:lnTo>
                <a:lnTo>
                  <a:pt x="4800587" y="9144"/>
                </a:lnTo>
                <a:lnTo>
                  <a:pt x="4800587" y="0"/>
                </a:lnTo>
                <a:lnTo>
                  <a:pt x="3057144" y="0"/>
                </a:lnTo>
                <a:lnTo>
                  <a:pt x="3048000" y="0"/>
                </a:lnTo>
                <a:lnTo>
                  <a:pt x="3048000" y="9144"/>
                </a:lnTo>
                <a:lnTo>
                  <a:pt x="3048000" y="533400"/>
                </a:lnTo>
                <a:lnTo>
                  <a:pt x="2362200" y="533400"/>
                </a:lnTo>
                <a:lnTo>
                  <a:pt x="2362200" y="542544"/>
                </a:lnTo>
                <a:lnTo>
                  <a:pt x="2362200" y="548170"/>
                </a:lnTo>
                <a:lnTo>
                  <a:pt x="2328672" y="612648"/>
                </a:lnTo>
                <a:lnTo>
                  <a:pt x="2362200" y="612648"/>
                </a:lnTo>
                <a:lnTo>
                  <a:pt x="2362200" y="914400"/>
                </a:lnTo>
                <a:lnTo>
                  <a:pt x="847344" y="914400"/>
                </a:lnTo>
                <a:lnTo>
                  <a:pt x="847344" y="542544"/>
                </a:lnTo>
                <a:lnTo>
                  <a:pt x="1447800" y="542544"/>
                </a:lnTo>
                <a:lnTo>
                  <a:pt x="1456944" y="542544"/>
                </a:lnTo>
                <a:lnTo>
                  <a:pt x="2362200" y="542544"/>
                </a:lnTo>
                <a:lnTo>
                  <a:pt x="2362200" y="533400"/>
                </a:lnTo>
                <a:lnTo>
                  <a:pt x="1456944" y="533400"/>
                </a:lnTo>
                <a:lnTo>
                  <a:pt x="1456944" y="9144"/>
                </a:lnTo>
                <a:lnTo>
                  <a:pt x="3048000" y="9144"/>
                </a:lnTo>
                <a:lnTo>
                  <a:pt x="3048000" y="0"/>
                </a:lnTo>
                <a:lnTo>
                  <a:pt x="1456944" y="0"/>
                </a:lnTo>
                <a:lnTo>
                  <a:pt x="1447800" y="0"/>
                </a:lnTo>
                <a:lnTo>
                  <a:pt x="1447800" y="9144"/>
                </a:lnTo>
                <a:lnTo>
                  <a:pt x="1447800" y="533400"/>
                </a:lnTo>
                <a:lnTo>
                  <a:pt x="9144" y="533400"/>
                </a:lnTo>
                <a:lnTo>
                  <a:pt x="9144" y="9144"/>
                </a:lnTo>
                <a:lnTo>
                  <a:pt x="1447800" y="9144"/>
                </a:lnTo>
                <a:lnTo>
                  <a:pt x="1447800" y="0"/>
                </a:lnTo>
                <a:lnTo>
                  <a:pt x="0" y="0"/>
                </a:lnTo>
                <a:lnTo>
                  <a:pt x="0" y="542544"/>
                </a:lnTo>
                <a:lnTo>
                  <a:pt x="838200" y="542544"/>
                </a:lnTo>
                <a:lnTo>
                  <a:pt x="838200" y="920496"/>
                </a:lnTo>
                <a:lnTo>
                  <a:pt x="841248" y="923544"/>
                </a:lnTo>
                <a:lnTo>
                  <a:pt x="2365248" y="923544"/>
                </a:lnTo>
                <a:lnTo>
                  <a:pt x="2371344" y="923544"/>
                </a:lnTo>
                <a:lnTo>
                  <a:pt x="3889248" y="923544"/>
                </a:lnTo>
                <a:lnTo>
                  <a:pt x="3895344" y="923544"/>
                </a:lnTo>
                <a:lnTo>
                  <a:pt x="5419344" y="923544"/>
                </a:lnTo>
                <a:lnTo>
                  <a:pt x="5419344" y="917448"/>
                </a:lnTo>
                <a:lnTo>
                  <a:pt x="5419344" y="914400"/>
                </a:lnTo>
                <a:lnTo>
                  <a:pt x="5419344" y="612648"/>
                </a:lnTo>
                <a:lnTo>
                  <a:pt x="5452872" y="612648"/>
                </a:lnTo>
                <a:lnTo>
                  <a:pt x="5447017" y="600456"/>
                </a:lnTo>
                <a:lnTo>
                  <a:pt x="5419217" y="542544"/>
                </a:lnTo>
                <a:lnTo>
                  <a:pt x="6638544" y="542544"/>
                </a:lnTo>
                <a:lnTo>
                  <a:pt x="6638544" y="536448"/>
                </a:lnTo>
                <a:lnTo>
                  <a:pt x="6638544" y="533400"/>
                </a:lnTo>
                <a:lnTo>
                  <a:pt x="6638544" y="9144"/>
                </a:lnTo>
                <a:lnTo>
                  <a:pt x="6638544" y="3048"/>
                </a:lnTo>
                <a:lnTo>
                  <a:pt x="663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5871" y="1750060"/>
            <a:ext cx="2524125" cy="1207135"/>
          </a:xfrm>
          <a:custGeom>
            <a:avLst/>
            <a:gdLst/>
            <a:ahLst/>
            <a:cxnLst/>
            <a:rect l="l" t="t" r="r" b="b"/>
            <a:pathLst>
              <a:path w="2524125" h="1207135">
                <a:moveTo>
                  <a:pt x="9144" y="1197864"/>
                </a:moveTo>
                <a:lnTo>
                  <a:pt x="6096" y="1197864"/>
                </a:lnTo>
                <a:lnTo>
                  <a:pt x="6096" y="1207007"/>
                </a:lnTo>
                <a:lnTo>
                  <a:pt x="18287" y="1207007"/>
                </a:lnTo>
                <a:lnTo>
                  <a:pt x="18287" y="1200912"/>
                </a:lnTo>
                <a:lnTo>
                  <a:pt x="9144" y="1200912"/>
                </a:lnTo>
                <a:lnTo>
                  <a:pt x="9144" y="1197864"/>
                </a:lnTo>
                <a:close/>
              </a:path>
              <a:path w="2524125" h="1207135">
                <a:moveTo>
                  <a:pt x="9144" y="1191767"/>
                </a:moveTo>
                <a:lnTo>
                  <a:pt x="0" y="1191767"/>
                </a:lnTo>
                <a:lnTo>
                  <a:pt x="0" y="1200912"/>
                </a:lnTo>
                <a:lnTo>
                  <a:pt x="6096" y="1200912"/>
                </a:lnTo>
                <a:lnTo>
                  <a:pt x="6096" y="1197864"/>
                </a:lnTo>
                <a:lnTo>
                  <a:pt x="9144" y="1197864"/>
                </a:lnTo>
                <a:lnTo>
                  <a:pt x="9144" y="1191767"/>
                </a:lnTo>
                <a:close/>
              </a:path>
              <a:path w="2524125" h="1207135">
                <a:moveTo>
                  <a:pt x="18287" y="1197864"/>
                </a:moveTo>
                <a:lnTo>
                  <a:pt x="9144" y="1197864"/>
                </a:lnTo>
                <a:lnTo>
                  <a:pt x="9144" y="1200912"/>
                </a:lnTo>
                <a:lnTo>
                  <a:pt x="18287" y="1200912"/>
                </a:lnTo>
                <a:lnTo>
                  <a:pt x="18287" y="1197864"/>
                </a:lnTo>
                <a:close/>
              </a:path>
              <a:path w="2524125" h="1207135">
                <a:moveTo>
                  <a:pt x="9144" y="1173479"/>
                </a:moveTo>
                <a:lnTo>
                  <a:pt x="0" y="1173479"/>
                </a:lnTo>
                <a:lnTo>
                  <a:pt x="0" y="1182624"/>
                </a:lnTo>
                <a:lnTo>
                  <a:pt x="9144" y="1182624"/>
                </a:lnTo>
                <a:lnTo>
                  <a:pt x="9144" y="1173479"/>
                </a:lnTo>
                <a:close/>
              </a:path>
              <a:path w="2524125" h="1207135">
                <a:moveTo>
                  <a:pt x="9144" y="1152143"/>
                </a:moveTo>
                <a:lnTo>
                  <a:pt x="0" y="1152143"/>
                </a:lnTo>
                <a:lnTo>
                  <a:pt x="0" y="1164336"/>
                </a:lnTo>
                <a:lnTo>
                  <a:pt x="9144" y="1164336"/>
                </a:lnTo>
                <a:lnTo>
                  <a:pt x="9144" y="1152143"/>
                </a:lnTo>
                <a:close/>
              </a:path>
              <a:path w="2524125" h="1207135">
                <a:moveTo>
                  <a:pt x="9144" y="1133855"/>
                </a:moveTo>
                <a:lnTo>
                  <a:pt x="0" y="1133855"/>
                </a:lnTo>
                <a:lnTo>
                  <a:pt x="0" y="1143000"/>
                </a:lnTo>
                <a:lnTo>
                  <a:pt x="9144" y="1143000"/>
                </a:lnTo>
                <a:lnTo>
                  <a:pt x="9144" y="1133855"/>
                </a:lnTo>
                <a:close/>
              </a:path>
              <a:path w="2524125" h="1207135">
                <a:moveTo>
                  <a:pt x="9144" y="1115567"/>
                </a:moveTo>
                <a:lnTo>
                  <a:pt x="0" y="1115567"/>
                </a:lnTo>
                <a:lnTo>
                  <a:pt x="0" y="1124712"/>
                </a:lnTo>
                <a:lnTo>
                  <a:pt x="9144" y="1124712"/>
                </a:lnTo>
                <a:lnTo>
                  <a:pt x="9144" y="1115567"/>
                </a:lnTo>
                <a:close/>
              </a:path>
              <a:path w="2524125" h="1207135">
                <a:moveTo>
                  <a:pt x="9144" y="1097279"/>
                </a:moveTo>
                <a:lnTo>
                  <a:pt x="0" y="1097279"/>
                </a:lnTo>
                <a:lnTo>
                  <a:pt x="0" y="1106424"/>
                </a:lnTo>
                <a:lnTo>
                  <a:pt x="9144" y="1106424"/>
                </a:lnTo>
                <a:lnTo>
                  <a:pt x="9144" y="1097279"/>
                </a:lnTo>
                <a:close/>
              </a:path>
              <a:path w="2524125" h="1207135">
                <a:moveTo>
                  <a:pt x="9144" y="1075943"/>
                </a:moveTo>
                <a:lnTo>
                  <a:pt x="0" y="1075943"/>
                </a:lnTo>
                <a:lnTo>
                  <a:pt x="0" y="1088136"/>
                </a:lnTo>
                <a:lnTo>
                  <a:pt x="9144" y="1088136"/>
                </a:lnTo>
                <a:lnTo>
                  <a:pt x="9144" y="1075943"/>
                </a:lnTo>
                <a:close/>
              </a:path>
              <a:path w="2524125" h="1207135">
                <a:moveTo>
                  <a:pt x="9144" y="1057655"/>
                </a:moveTo>
                <a:lnTo>
                  <a:pt x="0" y="1057655"/>
                </a:lnTo>
                <a:lnTo>
                  <a:pt x="0" y="1066800"/>
                </a:lnTo>
                <a:lnTo>
                  <a:pt x="9144" y="1066800"/>
                </a:lnTo>
                <a:lnTo>
                  <a:pt x="9144" y="1057655"/>
                </a:lnTo>
                <a:close/>
              </a:path>
              <a:path w="2524125" h="1207135">
                <a:moveTo>
                  <a:pt x="9144" y="1039367"/>
                </a:moveTo>
                <a:lnTo>
                  <a:pt x="0" y="1039367"/>
                </a:lnTo>
                <a:lnTo>
                  <a:pt x="0" y="1048512"/>
                </a:lnTo>
                <a:lnTo>
                  <a:pt x="9144" y="1048512"/>
                </a:lnTo>
                <a:lnTo>
                  <a:pt x="9144" y="1039367"/>
                </a:lnTo>
                <a:close/>
              </a:path>
              <a:path w="2524125" h="1207135">
                <a:moveTo>
                  <a:pt x="9144" y="1021079"/>
                </a:moveTo>
                <a:lnTo>
                  <a:pt x="0" y="1021079"/>
                </a:lnTo>
                <a:lnTo>
                  <a:pt x="0" y="1030224"/>
                </a:lnTo>
                <a:lnTo>
                  <a:pt x="9144" y="1030224"/>
                </a:lnTo>
                <a:lnTo>
                  <a:pt x="9144" y="1021079"/>
                </a:lnTo>
                <a:close/>
              </a:path>
              <a:path w="2524125" h="1207135">
                <a:moveTo>
                  <a:pt x="9144" y="999743"/>
                </a:moveTo>
                <a:lnTo>
                  <a:pt x="0" y="999743"/>
                </a:lnTo>
                <a:lnTo>
                  <a:pt x="0" y="1011936"/>
                </a:lnTo>
                <a:lnTo>
                  <a:pt x="9144" y="1011936"/>
                </a:lnTo>
                <a:lnTo>
                  <a:pt x="9144" y="999743"/>
                </a:lnTo>
                <a:close/>
              </a:path>
              <a:path w="2524125" h="1207135">
                <a:moveTo>
                  <a:pt x="9144" y="981455"/>
                </a:moveTo>
                <a:lnTo>
                  <a:pt x="0" y="981455"/>
                </a:lnTo>
                <a:lnTo>
                  <a:pt x="0" y="990600"/>
                </a:lnTo>
                <a:lnTo>
                  <a:pt x="9144" y="990600"/>
                </a:lnTo>
                <a:lnTo>
                  <a:pt x="9144" y="981455"/>
                </a:lnTo>
                <a:close/>
              </a:path>
              <a:path w="2524125" h="1207135">
                <a:moveTo>
                  <a:pt x="9144" y="963167"/>
                </a:moveTo>
                <a:lnTo>
                  <a:pt x="0" y="963167"/>
                </a:lnTo>
                <a:lnTo>
                  <a:pt x="0" y="972312"/>
                </a:lnTo>
                <a:lnTo>
                  <a:pt x="9144" y="972312"/>
                </a:lnTo>
                <a:lnTo>
                  <a:pt x="9144" y="963167"/>
                </a:lnTo>
                <a:close/>
              </a:path>
              <a:path w="2524125" h="1207135">
                <a:moveTo>
                  <a:pt x="9144" y="944879"/>
                </a:moveTo>
                <a:lnTo>
                  <a:pt x="0" y="944879"/>
                </a:lnTo>
                <a:lnTo>
                  <a:pt x="0" y="954024"/>
                </a:lnTo>
                <a:lnTo>
                  <a:pt x="9144" y="954024"/>
                </a:lnTo>
                <a:lnTo>
                  <a:pt x="9144" y="944879"/>
                </a:lnTo>
                <a:close/>
              </a:path>
              <a:path w="2524125" h="1207135">
                <a:moveTo>
                  <a:pt x="9144" y="923543"/>
                </a:moveTo>
                <a:lnTo>
                  <a:pt x="0" y="923543"/>
                </a:lnTo>
                <a:lnTo>
                  <a:pt x="0" y="935736"/>
                </a:lnTo>
                <a:lnTo>
                  <a:pt x="9144" y="935736"/>
                </a:lnTo>
                <a:lnTo>
                  <a:pt x="9144" y="923543"/>
                </a:lnTo>
                <a:close/>
              </a:path>
              <a:path w="2524125" h="1207135">
                <a:moveTo>
                  <a:pt x="9144" y="905255"/>
                </a:moveTo>
                <a:lnTo>
                  <a:pt x="0" y="905255"/>
                </a:lnTo>
                <a:lnTo>
                  <a:pt x="0" y="914400"/>
                </a:lnTo>
                <a:lnTo>
                  <a:pt x="9144" y="914400"/>
                </a:lnTo>
                <a:lnTo>
                  <a:pt x="9144" y="905255"/>
                </a:lnTo>
                <a:close/>
              </a:path>
              <a:path w="2524125" h="1207135">
                <a:moveTo>
                  <a:pt x="9144" y="886967"/>
                </a:moveTo>
                <a:lnTo>
                  <a:pt x="0" y="886967"/>
                </a:lnTo>
                <a:lnTo>
                  <a:pt x="0" y="896112"/>
                </a:lnTo>
                <a:lnTo>
                  <a:pt x="9144" y="896112"/>
                </a:lnTo>
                <a:lnTo>
                  <a:pt x="9144" y="886967"/>
                </a:lnTo>
                <a:close/>
              </a:path>
              <a:path w="2524125" h="1207135">
                <a:moveTo>
                  <a:pt x="9144" y="868679"/>
                </a:moveTo>
                <a:lnTo>
                  <a:pt x="0" y="868679"/>
                </a:lnTo>
                <a:lnTo>
                  <a:pt x="0" y="877824"/>
                </a:lnTo>
                <a:lnTo>
                  <a:pt x="9144" y="877824"/>
                </a:lnTo>
                <a:lnTo>
                  <a:pt x="9144" y="868679"/>
                </a:lnTo>
                <a:close/>
              </a:path>
              <a:path w="2524125" h="1207135">
                <a:moveTo>
                  <a:pt x="9144" y="847343"/>
                </a:moveTo>
                <a:lnTo>
                  <a:pt x="0" y="847343"/>
                </a:lnTo>
                <a:lnTo>
                  <a:pt x="0" y="859536"/>
                </a:lnTo>
                <a:lnTo>
                  <a:pt x="9144" y="859536"/>
                </a:lnTo>
                <a:lnTo>
                  <a:pt x="9144" y="847343"/>
                </a:lnTo>
                <a:close/>
              </a:path>
              <a:path w="2524125" h="1207135">
                <a:moveTo>
                  <a:pt x="9144" y="829055"/>
                </a:moveTo>
                <a:lnTo>
                  <a:pt x="0" y="829055"/>
                </a:lnTo>
                <a:lnTo>
                  <a:pt x="0" y="838200"/>
                </a:lnTo>
                <a:lnTo>
                  <a:pt x="9144" y="838200"/>
                </a:lnTo>
                <a:lnTo>
                  <a:pt x="9144" y="829055"/>
                </a:lnTo>
                <a:close/>
              </a:path>
              <a:path w="2524125" h="1207135">
                <a:moveTo>
                  <a:pt x="9144" y="810767"/>
                </a:moveTo>
                <a:lnTo>
                  <a:pt x="0" y="810767"/>
                </a:lnTo>
                <a:lnTo>
                  <a:pt x="0" y="819912"/>
                </a:lnTo>
                <a:lnTo>
                  <a:pt x="9144" y="819912"/>
                </a:lnTo>
                <a:lnTo>
                  <a:pt x="9144" y="810767"/>
                </a:lnTo>
                <a:close/>
              </a:path>
              <a:path w="2524125" h="1207135">
                <a:moveTo>
                  <a:pt x="9144" y="792479"/>
                </a:moveTo>
                <a:lnTo>
                  <a:pt x="0" y="792479"/>
                </a:lnTo>
                <a:lnTo>
                  <a:pt x="0" y="801624"/>
                </a:lnTo>
                <a:lnTo>
                  <a:pt x="9144" y="801624"/>
                </a:lnTo>
                <a:lnTo>
                  <a:pt x="9144" y="792479"/>
                </a:lnTo>
                <a:close/>
              </a:path>
              <a:path w="2524125" h="1207135">
                <a:moveTo>
                  <a:pt x="9144" y="771143"/>
                </a:moveTo>
                <a:lnTo>
                  <a:pt x="0" y="771143"/>
                </a:lnTo>
                <a:lnTo>
                  <a:pt x="0" y="783336"/>
                </a:lnTo>
                <a:lnTo>
                  <a:pt x="9144" y="783336"/>
                </a:lnTo>
                <a:lnTo>
                  <a:pt x="9144" y="771143"/>
                </a:lnTo>
                <a:close/>
              </a:path>
              <a:path w="2524125" h="1207135">
                <a:moveTo>
                  <a:pt x="9144" y="752855"/>
                </a:moveTo>
                <a:lnTo>
                  <a:pt x="0" y="752855"/>
                </a:lnTo>
                <a:lnTo>
                  <a:pt x="0" y="762000"/>
                </a:lnTo>
                <a:lnTo>
                  <a:pt x="9144" y="762000"/>
                </a:lnTo>
                <a:lnTo>
                  <a:pt x="9144" y="752855"/>
                </a:lnTo>
                <a:close/>
              </a:path>
              <a:path w="2524125" h="1207135">
                <a:moveTo>
                  <a:pt x="9144" y="734567"/>
                </a:moveTo>
                <a:lnTo>
                  <a:pt x="0" y="734567"/>
                </a:lnTo>
                <a:lnTo>
                  <a:pt x="0" y="743712"/>
                </a:lnTo>
                <a:lnTo>
                  <a:pt x="9144" y="743712"/>
                </a:lnTo>
                <a:lnTo>
                  <a:pt x="9144" y="734567"/>
                </a:lnTo>
                <a:close/>
              </a:path>
              <a:path w="2524125" h="1207135">
                <a:moveTo>
                  <a:pt x="9144" y="716279"/>
                </a:moveTo>
                <a:lnTo>
                  <a:pt x="0" y="716279"/>
                </a:lnTo>
                <a:lnTo>
                  <a:pt x="0" y="725424"/>
                </a:lnTo>
                <a:lnTo>
                  <a:pt x="9144" y="725424"/>
                </a:lnTo>
                <a:lnTo>
                  <a:pt x="9144" y="716279"/>
                </a:lnTo>
                <a:close/>
              </a:path>
              <a:path w="2524125" h="1207135">
                <a:moveTo>
                  <a:pt x="9144" y="694943"/>
                </a:moveTo>
                <a:lnTo>
                  <a:pt x="0" y="694943"/>
                </a:lnTo>
                <a:lnTo>
                  <a:pt x="0" y="707136"/>
                </a:lnTo>
                <a:lnTo>
                  <a:pt x="9144" y="707136"/>
                </a:lnTo>
                <a:lnTo>
                  <a:pt x="9144" y="694943"/>
                </a:lnTo>
                <a:close/>
              </a:path>
              <a:path w="2524125" h="1207135">
                <a:moveTo>
                  <a:pt x="9144" y="676655"/>
                </a:moveTo>
                <a:lnTo>
                  <a:pt x="0" y="676655"/>
                </a:lnTo>
                <a:lnTo>
                  <a:pt x="0" y="685800"/>
                </a:lnTo>
                <a:lnTo>
                  <a:pt x="9144" y="685800"/>
                </a:lnTo>
                <a:lnTo>
                  <a:pt x="9144" y="676655"/>
                </a:lnTo>
                <a:close/>
              </a:path>
              <a:path w="2524125" h="1207135">
                <a:moveTo>
                  <a:pt x="9144" y="658367"/>
                </a:moveTo>
                <a:lnTo>
                  <a:pt x="0" y="658367"/>
                </a:lnTo>
                <a:lnTo>
                  <a:pt x="0" y="667512"/>
                </a:lnTo>
                <a:lnTo>
                  <a:pt x="9144" y="667512"/>
                </a:lnTo>
                <a:lnTo>
                  <a:pt x="9144" y="658367"/>
                </a:lnTo>
                <a:close/>
              </a:path>
              <a:path w="2524125" h="1207135">
                <a:moveTo>
                  <a:pt x="9144" y="640079"/>
                </a:moveTo>
                <a:lnTo>
                  <a:pt x="0" y="640079"/>
                </a:lnTo>
                <a:lnTo>
                  <a:pt x="0" y="649224"/>
                </a:lnTo>
                <a:lnTo>
                  <a:pt x="9144" y="649224"/>
                </a:lnTo>
                <a:lnTo>
                  <a:pt x="9144" y="640079"/>
                </a:lnTo>
                <a:close/>
              </a:path>
              <a:path w="2524125" h="1207135">
                <a:moveTo>
                  <a:pt x="9144" y="618743"/>
                </a:moveTo>
                <a:lnTo>
                  <a:pt x="0" y="618743"/>
                </a:lnTo>
                <a:lnTo>
                  <a:pt x="0" y="630936"/>
                </a:lnTo>
                <a:lnTo>
                  <a:pt x="9144" y="630936"/>
                </a:lnTo>
                <a:lnTo>
                  <a:pt x="9144" y="618743"/>
                </a:lnTo>
                <a:close/>
              </a:path>
              <a:path w="2524125" h="1207135">
                <a:moveTo>
                  <a:pt x="9144" y="600455"/>
                </a:moveTo>
                <a:lnTo>
                  <a:pt x="0" y="600455"/>
                </a:lnTo>
                <a:lnTo>
                  <a:pt x="0" y="609600"/>
                </a:lnTo>
                <a:lnTo>
                  <a:pt x="9144" y="609600"/>
                </a:lnTo>
                <a:lnTo>
                  <a:pt x="9144" y="600455"/>
                </a:lnTo>
                <a:close/>
              </a:path>
              <a:path w="2524125" h="1207135">
                <a:moveTo>
                  <a:pt x="9144" y="582167"/>
                </a:moveTo>
                <a:lnTo>
                  <a:pt x="0" y="582167"/>
                </a:lnTo>
                <a:lnTo>
                  <a:pt x="0" y="591312"/>
                </a:lnTo>
                <a:lnTo>
                  <a:pt x="9144" y="591312"/>
                </a:lnTo>
                <a:lnTo>
                  <a:pt x="9144" y="582167"/>
                </a:lnTo>
                <a:close/>
              </a:path>
              <a:path w="2524125" h="1207135">
                <a:moveTo>
                  <a:pt x="9144" y="563879"/>
                </a:moveTo>
                <a:lnTo>
                  <a:pt x="0" y="563879"/>
                </a:lnTo>
                <a:lnTo>
                  <a:pt x="0" y="573024"/>
                </a:lnTo>
                <a:lnTo>
                  <a:pt x="9144" y="573024"/>
                </a:lnTo>
                <a:lnTo>
                  <a:pt x="9144" y="563879"/>
                </a:lnTo>
                <a:close/>
              </a:path>
              <a:path w="2524125" h="1207135">
                <a:moveTo>
                  <a:pt x="9144" y="542543"/>
                </a:moveTo>
                <a:lnTo>
                  <a:pt x="0" y="542543"/>
                </a:lnTo>
                <a:lnTo>
                  <a:pt x="0" y="554736"/>
                </a:lnTo>
                <a:lnTo>
                  <a:pt x="9144" y="554736"/>
                </a:lnTo>
                <a:lnTo>
                  <a:pt x="9144" y="542543"/>
                </a:lnTo>
                <a:close/>
              </a:path>
              <a:path w="2524125" h="1207135">
                <a:moveTo>
                  <a:pt x="9144" y="524255"/>
                </a:moveTo>
                <a:lnTo>
                  <a:pt x="0" y="524255"/>
                </a:lnTo>
                <a:lnTo>
                  <a:pt x="0" y="533400"/>
                </a:lnTo>
                <a:lnTo>
                  <a:pt x="9144" y="533400"/>
                </a:lnTo>
                <a:lnTo>
                  <a:pt x="9144" y="524255"/>
                </a:lnTo>
                <a:close/>
              </a:path>
              <a:path w="2524125" h="1207135">
                <a:moveTo>
                  <a:pt x="9144" y="505967"/>
                </a:moveTo>
                <a:lnTo>
                  <a:pt x="0" y="505967"/>
                </a:lnTo>
                <a:lnTo>
                  <a:pt x="0" y="515112"/>
                </a:lnTo>
                <a:lnTo>
                  <a:pt x="9144" y="515112"/>
                </a:lnTo>
                <a:lnTo>
                  <a:pt x="9144" y="505967"/>
                </a:lnTo>
                <a:close/>
              </a:path>
              <a:path w="2524125" h="1207135">
                <a:moveTo>
                  <a:pt x="9144" y="487679"/>
                </a:moveTo>
                <a:lnTo>
                  <a:pt x="0" y="487679"/>
                </a:lnTo>
                <a:lnTo>
                  <a:pt x="0" y="496824"/>
                </a:lnTo>
                <a:lnTo>
                  <a:pt x="9144" y="496824"/>
                </a:lnTo>
                <a:lnTo>
                  <a:pt x="9144" y="487679"/>
                </a:lnTo>
                <a:close/>
              </a:path>
              <a:path w="2524125" h="1207135">
                <a:moveTo>
                  <a:pt x="9144" y="466343"/>
                </a:moveTo>
                <a:lnTo>
                  <a:pt x="0" y="466343"/>
                </a:lnTo>
                <a:lnTo>
                  <a:pt x="0" y="478536"/>
                </a:lnTo>
                <a:lnTo>
                  <a:pt x="9144" y="478536"/>
                </a:lnTo>
                <a:lnTo>
                  <a:pt x="9144" y="466343"/>
                </a:lnTo>
                <a:close/>
              </a:path>
              <a:path w="2524125" h="1207135">
                <a:moveTo>
                  <a:pt x="9144" y="448055"/>
                </a:moveTo>
                <a:lnTo>
                  <a:pt x="0" y="448055"/>
                </a:lnTo>
                <a:lnTo>
                  <a:pt x="0" y="457200"/>
                </a:lnTo>
                <a:lnTo>
                  <a:pt x="9144" y="457200"/>
                </a:lnTo>
                <a:lnTo>
                  <a:pt x="9144" y="448055"/>
                </a:lnTo>
                <a:close/>
              </a:path>
              <a:path w="2524125" h="1207135">
                <a:moveTo>
                  <a:pt x="9144" y="429767"/>
                </a:moveTo>
                <a:lnTo>
                  <a:pt x="0" y="429767"/>
                </a:lnTo>
                <a:lnTo>
                  <a:pt x="0" y="438912"/>
                </a:lnTo>
                <a:lnTo>
                  <a:pt x="9144" y="438912"/>
                </a:lnTo>
                <a:lnTo>
                  <a:pt x="9144" y="429767"/>
                </a:lnTo>
                <a:close/>
              </a:path>
              <a:path w="2524125" h="1207135">
                <a:moveTo>
                  <a:pt x="9144" y="411479"/>
                </a:moveTo>
                <a:lnTo>
                  <a:pt x="0" y="411479"/>
                </a:lnTo>
                <a:lnTo>
                  <a:pt x="0" y="420624"/>
                </a:lnTo>
                <a:lnTo>
                  <a:pt x="9144" y="420624"/>
                </a:lnTo>
                <a:lnTo>
                  <a:pt x="9144" y="411479"/>
                </a:lnTo>
                <a:close/>
              </a:path>
              <a:path w="2524125" h="1207135">
                <a:moveTo>
                  <a:pt x="9144" y="390143"/>
                </a:moveTo>
                <a:lnTo>
                  <a:pt x="0" y="390143"/>
                </a:lnTo>
                <a:lnTo>
                  <a:pt x="0" y="402336"/>
                </a:lnTo>
                <a:lnTo>
                  <a:pt x="9144" y="402336"/>
                </a:lnTo>
                <a:lnTo>
                  <a:pt x="9144" y="390143"/>
                </a:lnTo>
                <a:close/>
              </a:path>
              <a:path w="2524125" h="1207135">
                <a:moveTo>
                  <a:pt x="9144" y="371855"/>
                </a:moveTo>
                <a:lnTo>
                  <a:pt x="0" y="371855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371855"/>
                </a:lnTo>
                <a:close/>
              </a:path>
              <a:path w="2524125" h="1207135">
                <a:moveTo>
                  <a:pt x="9144" y="353567"/>
                </a:moveTo>
                <a:lnTo>
                  <a:pt x="0" y="353567"/>
                </a:lnTo>
                <a:lnTo>
                  <a:pt x="0" y="362712"/>
                </a:lnTo>
                <a:lnTo>
                  <a:pt x="9144" y="362712"/>
                </a:lnTo>
                <a:lnTo>
                  <a:pt x="9144" y="353567"/>
                </a:lnTo>
                <a:close/>
              </a:path>
              <a:path w="2524125" h="1207135">
                <a:moveTo>
                  <a:pt x="9144" y="335279"/>
                </a:moveTo>
                <a:lnTo>
                  <a:pt x="0" y="335279"/>
                </a:lnTo>
                <a:lnTo>
                  <a:pt x="0" y="344424"/>
                </a:lnTo>
                <a:lnTo>
                  <a:pt x="9144" y="344424"/>
                </a:lnTo>
                <a:lnTo>
                  <a:pt x="9144" y="335279"/>
                </a:lnTo>
                <a:close/>
              </a:path>
              <a:path w="2524125" h="1207135">
                <a:moveTo>
                  <a:pt x="9144" y="313943"/>
                </a:moveTo>
                <a:lnTo>
                  <a:pt x="0" y="313943"/>
                </a:lnTo>
                <a:lnTo>
                  <a:pt x="0" y="326136"/>
                </a:lnTo>
                <a:lnTo>
                  <a:pt x="9144" y="326136"/>
                </a:lnTo>
                <a:lnTo>
                  <a:pt x="9144" y="313943"/>
                </a:lnTo>
                <a:close/>
              </a:path>
              <a:path w="2524125" h="1207135">
                <a:moveTo>
                  <a:pt x="9144" y="295655"/>
                </a:moveTo>
                <a:lnTo>
                  <a:pt x="0" y="295655"/>
                </a:lnTo>
                <a:lnTo>
                  <a:pt x="0" y="304800"/>
                </a:lnTo>
                <a:lnTo>
                  <a:pt x="9144" y="304800"/>
                </a:lnTo>
                <a:lnTo>
                  <a:pt x="9144" y="295655"/>
                </a:lnTo>
                <a:close/>
              </a:path>
              <a:path w="2524125" h="1207135">
                <a:moveTo>
                  <a:pt x="9144" y="277367"/>
                </a:moveTo>
                <a:lnTo>
                  <a:pt x="0" y="277367"/>
                </a:lnTo>
                <a:lnTo>
                  <a:pt x="0" y="286512"/>
                </a:lnTo>
                <a:lnTo>
                  <a:pt x="9144" y="286512"/>
                </a:lnTo>
                <a:lnTo>
                  <a:pt x="9144" y="277367"/>
                </a:lnTo>
                <a:close/>
              </a:path>
              <a:path w="2524125" h="1207135">
                <a:moveTo>
                  <a:pt x="9144" y="259079"/>
                </a:moveTo>
                <a:lnTo>
                  <a:pt x="0" y="259079"/>
                </a:lnTo>
                <a:lnTo>
                  <a:pt x="0" y="268224"/>
                </a:lnTo>
                <a:lnTo>
                  <a:pt x="9144" y="268224"/>
                </a:lnTo>
                <a:lnTo>
                  <a:pt x="9144" y="259079"/>
                </a:lnTo>
                <a:close/>
              </a:path>
              <a:path w="2524125" h="1207135">
                <a:moveTo>
                  <a:pt x="9144" y="237743"/>
                </a:moveTo>
                <a:lnTo>
                  <a:pt x="0" y="237743"/>
                </a:lnTo>
                <a:lnTo>
                  <a:pt x="0" y="249936"/>
                </a:lnTo>
                <a:lnTo>
                  <a:pt x="9144" y="249936"/>
                </a:lnTo>
                <a:lnTo>
                  <a:pt x="9144" y="237743"/>
                </a:lnTo>
                <a:close/>
              </a:path>
              <a:path w="2524125" h="1207135">
                <a:moveTo>
                  <a:pt x="9144" y="219455"/>
                </a:moveTo>
                <a:lnTo>
                  <a:pt x="0" y="219455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219455"/>
                </a:lnTo>
                <a:close/>
              </a:path>
              <a:path w="2524125" h="1207135">
                <a:moveTo>
                  <a:pt x="9144" y="201167"/>
                </a:moveTo>
                <a:lnTo>
                  <a:pt x="0" y="201167"/>
                </a:lnTo>
                <a:lnTo>
                  <a:pt x="0" y="210312"/>
                </a:lnTo>
                <a:lnTo>
                  <a:pt x="9144" y="210312"/>
                </a:lnTo>
                <a:lnTo>
                  <a:pt x="9144" y="201167"/>
                </a:lnTo>
                <a:close/>
              </a:path>
              <a:path w="2524125" h="1207135">
                <a:moveTo>
                  <a:pt x="9144" y="182879"/>
                </a:moveTo>
                <a:lnTo>
                  <a:pt x="0" y="182879"/>
                </a:lnTo>
                <a:lnTo>
                  <a:pt x="0" y="192024"/>
                </a:lnTo>
                <a:lnTo>
                  <a:pt x="9144" y="192024"/>
                </a:lnTo>
                <a:lnTo>
                  <a:pt x="9144" y="182879"/>
                </a:lnTo>
                <a:close/>
              </a:path>
              <a:path w="2524125" h="1207135">
                <a:moveTo>
                  <a:pt x="9144" y="161543"/>
                </a:moveTo>
                <a:lnTo>
                  <a:pt x="0" y="161543"/>
                </a:lnTo>
                <a:lnTo>
                  <a:pt x="0" y="173736"/>
                </a:lnTo>
                <a:lnTo>
                  <a:pt x="9144" y="173736"/>
                </a:lnTo>
                <a:lnTo>
                  <a:pt x="9144" y="161543"/>
                </a:lnTo>
                <a:close/>
              </a:path>
              <a:path w="2524125" h="1207135">
                <a:moveTo>
                  <a:pt x="9144" y="143255"/>
                </a:moveTo>
                <a:lnTo>
                  <a:pt x="0" y="143255"/>
                </a:lnTo>
                <a:lnTo>
                  <a:pt x="0" y="152400"/>
                </a:lnTo>
                <a:lnTo>
                  <a:pt x="9144" y="152400"/>
                </a:lnTo>
                <a:lnTo>
                  <a:pt x="9144" y="143255"/>
                </a:lnTo>
                <a:close/>
              </a:path>
              <a:path w="2524125" h="1207135">
                <a:moveTo>
                  <a:pt x="9144" y="124967"/>
                </a:moveTo>
                <a:lnTo>
                  <a:pt x="0" y="124967"/>
                </a:lnTo>
                <a:lnTo>
                  <a:pt x="0" y="134112"/>
                </a:lnTo>
                <a:lnTo>
                  <a:pt x="9144" y="134112"/>
                </a:lnTo>
                <a:lnTo>
                  <a:pt x="9144" y="124967"/>
                </a:lnTo>
                <a:close/>
              </a:path>
              <a:path w="2524125" h="1207135">
                <a:moveTo>
                  <a:pt x="9144" y="106679"/>
                </a:moveTo>
                <a:lnTo>
                  <a:pt x="0" y="106679"/>
                </a:lnTo>
                <a:lnTo>
                  <a:pt x="0" y="115824"/>
                </a:lnTo>
                <a:lnTo>
                  <a:pt x="9144" y="115824"/>
                </a:lnTo>
                <a:lnTo>
                  <a:pt x="9144" y="106679"/>
                </a:lnTo>
                <a:close/>
              </a:path>
              <a:path w="2524125" h="1207135">
                <a:moveTo>
                  <a:pt x="9144" y="85343"/>
                </a:moveTo>
                <a:lnTo>
                  <a:pt x="0" y="85343"/>
                </a:lnTo>
                <a:lnTo>
                  <a:pt x="0" y="97536"/>
                </a:lnTo>
                <a:lnTo>
                  <a:pt x="9144" y="97536"/>
                </a:lnTo>
                <a:lnTo>
                  <a:pt x="9144" y="85343"/>
                </a:lnTo>
                <a:close/>
              </a:path>
              <a:path w="2524125" h="1207135">
                <a:moveTo>
                  <a:pt x="9144" y="67055"/>
                </a:moveTo>
                <a:lnTo>
                  <a:pt x="0" y="67055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67055"/>
                </a:lnTo>
                <a:close/>
              </a:path>
              <a:path w="2524125" h="1207135">
                <a:moveTo>
                  <a:pt x="9144" y="48767"/>
                </a:moveTo>
                <a:lnTo>
                  <a:pt x="0" y="48767"/>
                </a:lnTo>
                <a:lnTo>
                  <a:pt x="0" y="57912"/>
                </a:lnTo>
                <a:lnTo>
                  <a:pt x="9144" y="57912"/>
                </a:lnTo>
                <a:lnTo>
                  <a:pt x="9144" y="48767"/>
                </a:lnTo>
                <a:close/>
              </a:path>
              <a:path w="2524125" h="1207135">
                <a:moveTo>
                  <a:pt x="9144" y="30479"/>
                </a:moveTo>
                <a:lnTo>
                  <a:pt x="0" y="30479"/>
                </a:lnTo>
                <a:lnTo>
                  <a:pt x="0" y="39624"/>
                </a:lnTo>
                <a:lnTo>
                  <a:pt x="9144" y="39624"/>
                </a:lnTo>
                <a:lnTo>
                  <a:pt x="9144" y="30479"/>
                </a:lnTo>
                <a:close/>
              </a:path>
              <a:path w="2524125" h="1207135">
                <a:moveTo>
                  <a:pt x="9144" y="9143"/>
                </a:moveTo>
                <a:lnTo>
                  <a:pt x="0" y="9143"/>
                </a:lnTo>
                <a:lnTo>
                  <a:pt x="0" y="21336"/>
                </a:lnTo>
                <a:lnTo>
                  <a:pt x="9144" y="21336"/>
                </a:lnTo>
                <a:lnTo>
                  <a:pt x="9144" y="9143"/>
                </a:lnTo>
                <a:close/>
              </a:path>
              <a:path w="2524125" h="1207135">
                <a:moveTo>
                  <a:pt x="18287" y="0"/>
                </a:moveTo>
                <a:lnTo>
                  <a:pt x="6096" y="0"/>
                </a:lnTo>
                <a:lnTo>
                  <a:pt x="6096" y="9143"/>
                </a:lnTo>
                <a:lnTo>
                  <a:pt x="18287" y="9143"/>
                </a:lnTo>
                <a:lnTo>
                  <a:pt x="18287" y="0"/>
                </a:lnTo>
                <a:close/>
              </a:path>
              <a:path w="2524125" h="1207135">
                <a:moveTo>
                  <a:pt x="36575" y="0"/>
                </a:moveTo>
                <a:lnTo>
                  <a:pt x="27431" y="0"/>
                </a:lnTo>
                <a:lnTo>
                  <a:pt x="27431" y="9143"/>
                </a:lnTo>
                <a:lnTo>
                  <a:pt x="36575" y="9143"/>
                </a:lnTo>
                <a:lnTo>
                  <a:pt x="36575" y="0"/>
                </a:lnTo>
                <a:close/>
              </a:path>
              <a:path w="2524125" h="1207135">
                <a:moveTo>
                  <a:pt x="54863" y="0"/>
                </a:moveTo>
                <a:lnTo>
                  <a:pt x="45720" y="0"/>
                </a:lnTo>
                <a:lnTo>
                  <a:pt x="45720" y="9143"/>
                </a:lnTo>
                <a:lnTo>
                  <a:pt x="54863" y="9143"/>
                </a:lnTo>
                <a:lnTo>
                  <a:pt x="54863" y="0"/>
                </a:lnTo>
                <a:close/>
              </a:path>
              <a:path w="2524125" h="1207135">
                <a:moveTo>
                  <a:pt x="73151" y="0"/>
                </a:moveTo>
                <a:lnTo>
                  <a:pt x="64007" y="0"/>
                </a:lnTo>
                <a:lnTo>
                  <a:pt x="64007" y="9143"/>
                </a:lnTo>
                <a:lnTo>
                  <a:pt x="73151" y="9143"/>
                </a:lnTo>
                <a:lnTo>
                  <a:pt x="73151" y="0"/>
                </a:lnTo>
                <a:close/>
              </a:path>
              <a:path w="2524125" h="1207135">
                <a:moveTo>
                  <a:pt x="94487" y="0"/>
                </a:moveTo>
                <a:lnTo>
                  <a:pt x="82296" y="0"/>
                </a:lnTo>
                <a:lnTo>
                  <a:pt x="82296" y="9143"/>
                </a:lnTo>
                <a:lnTo>
                  <a:pt x="94487" y="9143"/>
                </a:lnTo>
                <a:lnTo>
                  <a:pt x="94487" y="0"/>
                </a:lnTo>
                <a:close/>
              </a:path>
              <a:path w="2524125" h="1207135">
                <a:moveTo>
                  <a:pt x="112775" y="0"/>
                </a:moveTo>
                <a:lnTo>
                  <a:pt x="103631" y="0"/>
                </a:lnTo>
                <a:lnTo>
                  <a:pt x="103631" y="9143"/>
                </a:lnTo>
                <a:lnTo>
                  <a:pt x="112775" y="9143"/>
                </a:lnTo>
                <a:lnTo>
                  <a:pt x="112775" y="0"/>
                </a:lnTo>
                <a:close/>
              </a:path>
              <a:path w="2524125" h="1207135">
                <a:moveTo>
                  <a:pt x="131063" y="0"/>
                </a:moveTo>
                <a:lnTo>
                  <a:pt x="121920" y="0"/>
                </a:lnTo>
                <a:lnTo>
                  <a:pt x="121920" y="9143"/>
                </a:lnTo>
                <a:lnTo>
                  <a:pt x="131063" y="9143"/>
                </a:lnTo>
                <a:lnTo>
                  <a:pt x="131063" y="0"/>
                </a:lnTo>
                <a:close/>
              </a:path>
              <a:path w="2524125" h="1207135">
                <a:moveTo>
                  <a:pt x="149351" y="0"/>
                </a:moveTo>
                <a:lnTo>
                  <a:pt x="140207" y="0"/>
                </a:lnTo>
                <a:lnTo>
                  <a:pt x="140207" y="9143"/>
                </a:lnTo>
                <a:lnTo>
                  <a:pt x="149351" y="9143"/>
                </a:lnTo>
                <a:lnTo>
                  <a:pt x="149351" y="0"/>
                </a:lnTo>
                <a:close/>
              </a:path>
              <a:path w="2524125" h="1207135">
                <a:moveTo>
                  <a:pt x="170687" y="0"/>
                </a:moveTo>
                <a:lnTo>
                  <a:pt x="158496" y="0"/>
                </a:lnTo>
                <a:lnTo>
                  <a:pt x="158496" y="9143"/>
                </a:lnTo>
                <a:lnTo>
                  <a:pt x="170687" y="9143"/>
                </a:lnTo>
                <a:lnTo>
                  <a:pt x="170687" y="0"/>
                </a:lnTo>
                <a:close/>
              </a:path>
              <a:path w="2524125" h="1207135">
                <a:moveTo>
                  <a:pt x="188975" y="0"/>
                </a:moveTo>
                <a:lnTo>
                  <a:pt x="179831" y="0"/>
                </a:lnTo>
                <a:lnTo>
                  <a:pt x="179831" y="9143"/>
                </a:lnTo>
                <a:lnTo>
                  <a:pt x="188975" y="9143"/>
                </a:lnTo>
                <a:lnTo>
                  <a:pt x="188975" y="0"/>
                </a:lnTo>
                <a:close/>
              </a:path>
              <a:path w="2524125" h="1207135">
                <a:moveTo>
                  <a:pt x="207263" y="0"/>
                </a:moveTo>
                <a:lnTo>
                  <a:pt x="198120" y="0"/>
                </a:lnTo>
                <a:lnTo>
                  <a:pt x="198120" y="9143"/>
                </a:lnTo>
                <a:lnTo>
                  <a:pt x="207263" y="9143"/>
                </a:lnTo>
                <a:lnTo>
                  <a:pt x="207263" y="0"/>
                </a:lnTo>
                <a:close/>
              </a:path>
              <a:path w="2524125" h="1207135">
                <a:moveTo>
                  <a:pt x="225551" y="0"/>
                </a:moveTo>
                <a:lnTo>
                  <a:pt x="216407" y="0"/>
                </a:lnTo>
                <a:lnTo>
                  <a:pt x="216407" y="9143"/>
                </a:lnTo>
                <a:lnTo>
                  <a:pt x="225551" y="9143"/>
                </a:lnTo>
                <a:lnTo>
                  <a:pt x="225551" y="0"/>
                </a:lnTo>
                <a:close/>
              </a:path>
              <a:path w="2524125" h="1207135">
                <a:moveTo>
                  <a:pt x="246887" y="0"/>
                </a:moveTo>
                <a:lnTo>
                  <a:pt x="234696" y="0"/>
                </a:lnTo>
                <a:lnTo>
                  <a:pt x="234696" y="9143"/>
                </a:lnTo>
                <a:lnTo>
                  <a:pt x="246887" y="9143"/>
                </a:lnTo>
                <a:lnTo>
                  <a:pt x="246887" y="0"/>
                </a:lnTo>
                <a:close/>
              </a:path>
              <a:path w="2524125" h="1207135">
                <a:moveTo>
                  <a:pt x="265175" y="0"/>
                </a:moveTo>
                <a:lnTo>
                  <a:pt x="256031" y="0"/>
                </a:lnTo>
                <a:lnTo>
                  <a:pt x="256031" y="9143"/>
                </a:lnTo>
                <a:lnTo>
                  <a:pt x="265175" y="9143"/>
                </a:lnTo>
                <a:lnTo>
                  <a:pt x="265175" y="0"/>
                </a:lnTo>
                <a:close/>
              </a:path>
              <a:path w="2524125" h="1207135">
                <a:moveTo>
                  <a:pt x="283463" y="0"/>
                </a:moveTo>
                <a:lnTo>
                  <a:pt x="274320" y="0"/>
                </a:lnTo>
                <a:lnTo>
                  <a:pt x="274320" y="9143"/>
                </a:lnTo>
                <a:lnTo>
                  <a:pt x="283463" y="9143"/>
                </a:lnTo>
                <a:lnTo>
                  <a:pt x="283463" y="0"/>
                </a:lnTo>
                <a:close/>
              </a:path>
              <a:path w="2524125" h="1207135">
                <a:moveTo>
                  <a:pt x="301751" y="0"/>
                </a:moveTo>
                <a:lnTo>
                  <a:pt x="292607" y="0"/>
                </a:lnTo>
                <a:lnTo>
                  <a:pt x="292607" y="9143"/>
                </a:lnTo>
                <a:lnTo>
                  <a:pt x="301751" y="9143"/>
                </a:lnTo>
                <a:lnTo>
                  <a:pt x="301751" y="0"/>
                </a:lnTo>
                <a:close/>
              </a:path>
              <a:path w="2524125" h="1207135">
                <a:moveTo>
                  <a:pt x="323087" y="0"/>
                </a:moveTo>
                <a:lnTo>
                  <a:pt x="310896" y="0"/>
                </a:lnTo>
                <a:lnTo>
                  <a:pt x="310896" y="9143"/>
                </a:lnTo>
                <a:lnTo>
                  <a:pt x="323087" y="9143"/>
                </a:lnTo>
                <a:lnTo>
                  <a:pt x="323087" y="0"/>
                </a:lnTo>
                <a:close/>
              </a:path>
              <a:path w="2524125" h="1207135">
                <a:moveTo>
                  <a:pt x="341375" y="0"/>
                </a:moveTo>
                <a:lnTo>
                  <a:pt x="332231" y="0"/>
                </a:lnTo>
                <a:lnTo>
                  <a:pt x="332231" y="9143"/>
                </a:lnTo>
                <a:lnTo>
                  <a:pt x="341375" y="9143"/>
                </a:lnTo>
                <a:lnTo>
                  <a:pt x="341375" y="0"/>
                </a:lnTo>
                <a:close/>
              </a:path>
              <a:path w="2524125" h="1207135">
                <a:moveTo>
                  <a:pt x="359663" y="0"/>
                </a:moveTo>
                <a:lnTo>
                  <a:pt x="350520" y="0"/>
                </a:lnTo>
                <a:lnTo>
                  <a:pt x="350520" y="9143"/>
                </a:lnTo>
                <a:lnTo>
                  <a:pt x="359663" y="9143"/>
                </a:lnTo>
                <a:lnTo>
                  <a:pt x="359663" y="0"/>
                </a:lnTo>
                <a:close/>
              </a:path>
              <a:path w="2524125" h="1207135">
                <a:moveTo>
                  <a:pt x="377951" y="0"/>
                </a:moveTo>
                <a:lnTo>
                  <a:pt x="368807" y="0"/>
                </a:lnTo>
                <a:lnTo>
                  <a:pt x="368807" y="9143"/>
                </a:lnTo>
                <a:lnTo>
                  <a:pt x="377951" y="9143"/>
                </a:lnTo>
                <a:lnTo>
                  <a:pt x="377951" y="0"/>
                </a:lnTo>
                <a:close/>
              </a:path>
              <a:path w="2524125" h="1207135">
                <a:moveTo>
                  <a:pt x="399287" y="0"/>
                </a:moveTo>
                <a:lnTo>
                  <a:pt x="387096" y="0"/>
                </a:lnTo>
                <a:lnTo>
                  <a:pt x="387096" y="9143"/>
                </a:lnTo>
                <a:lnTo>
                  <a:pt x="399287" y="9143"/>
                </a:lnTo>
                <a:lnTo>
                  <a:pt x="399287" y="0"/>
                </a:lnTo>
                <a:close/>
              </a:path>
              <a:path w="2524125" h="1207135">
                <a:moveTo>
                  <a:pt x="417575" y="0"/>
                </a:moveTo>
                <a:lnTo>
                  <a:pt x="408431" y="0"/>
                </a:lnTo>
                <a:lnTo>
                  <a:pt x="408431" y="9143"/>
                </a:lnTo>
                <a:lnTo>
                  <a:pt x="417575" y="9143"/>
                </a:lnTo>
                <a:lnTo>
                  <a:pt x="417575" y="0"/>
                </a:lnTo>
                <a:close/>
              </a:path>
              <a:path w="2524125" h="1207135">
                <a:moveTo>
                  <a:pt x="435863" y="0"/>
                </a:moveTo>
                <a:lnTo>
                  <a:pt x="426720" y="0"/>
                </a:lnTo>
                <a:lnTo>
                  <a:pt x="426720" y="9143"/>
                </a:lnTo>
                <a:lnTo>
                  <a:pt x="435863" y="9143"/>
                </a:lnTo>
                <a:lnTo>
                  <a:pt x="435863" y="0"/>
                </a:lnTo>
                <a:close/>
              </a:path>
              <a:path w="2524125" h="1207135">
                <a:moveTo>
                  <a:pt x="454151" y="0"/>
                </a:moveTo>
                <a:lnTo>
                  <a:pt x="445007" y="0"/>
                </a:lnTo>
                <a:lnTo>
                  <a:pt x="445007" y="9143"/>
                </a:lnTo>
                <a:lnTo>
                  <a:pt x="454151" y="9143"/>
                </a:lnTo>
                <a:lnTo>
                  <a:pt x="454151" y="0"/>
                </a:lnTo>
                <a:close/>
              </a:path>
              <a:path w="2524125" h="1207135">
                <a:moveTo>
                  <a:pt x="475487" y="0"/>
                </a:moveTo>
                <a:lnTo>
                  <a:pt x="463296" y="0"/>
                </a:lnTo>
                <a:lnTo>
                  <a:pt x="463296" y="9143"/>
                </a:lnTo>
                <a:lnTo>
                  <a:pt x="475487" y="9143"/>
                </a:lnTo>
                <a:lnTo>
                  <a:pt x="475487" y="0"/>
                </a:lnTo>
                <a:close/>
              </a:path>
              <a:path w="2524125" h="1207135">
                <a:moveTo>
                  <a:pt x="493775" y="0"/>
                </a:moveTo>
                <a:lnTo>
                  <a:pt x="484631" y="0"/>
                </a:lnTo>
                <a:lnTo>
                  <a:pt x="484631" y="9143"/>
                </a:lnTo>
                <a:lnTo>
                  <a:pt x="493775" y="9143"/>
                </a:lnTo>
                <a:lnTo>
                  <a:pt x="493775" y="0"/>
                </a:lnTo>
                <a:close/>
              </a:path>
              <a:path w="2524125" h="1207135">
                <a:moveTo>
                  <a:pt x="512063" y="0"/>
                </a:moveTo>
                <a:lnTo>
                  <a:pt x="502920" y="0"/>
                </a:lnTo>
                <a:lnTo>
                  <a:pt x="502920" y="9143"/>
                </a:lnTo>
                <a:lnTo>
                  <a:pt x="512063" y="9143"/>
                </a:lnTo>
                <a:lnTo>
                  <a:pt x="512063" y="0"/>
                </a:lnTo>
                <a:close/>
              </a:path>
              <a:path w="2524125" h="1207135">
                <a:moveTo>
                  <a:pt x="530351" y="0"/>
                </a:moveTo>
                <a:lnTo>
                  <a:pt x="521207" y="0"/>
                </a:lnTo>
                <a:lnTo>
                  <a:pt x="521207" y="9143"/>
                </a:lnTo>
                <a:lnTo>
                  <a:pt x="530351" y="9143"/>
                </a:lnTo>
                <a:lnTo>
                  <a:pt x="530351" y="0"/>
                </a:lnTo>
                <a:close/>
              </a:path>
              <a:path w="2524125" h="1207135">
                <a:moveTo>
                  <a:pt x="551687" y="0"/>
                </a:moveTo>
                <a:lnTo>
                  <a:pt x="539496" y="0"/>
                </a:lnTo>
                <a:lnTo>
                  <a:pt x="539496" y="9143"/>
                </a:lnTo>
                <a:lnTo>
                  <a:pt x="551687" y="9143"/>
                </a:lnTo>
                <a:lnTo>
                  <a:pt x="551687" y="0"/>
                </a:lnTo>
                <a:close/>
              </a:path>
              <a:path w="2524125" h="1207135">
                <a:moveTo>
                  <a:pt x="569976" y="0"/>
                </a:moveTo>
                <a:lnTo>
                  <a:pt x="560831" y="0"/>
                </a:lnTo>
                <a:lnTo>
                  <a:pt x="560831" y="9143"/>
                </a:lnTo>
                <a:lnTo>
                  <a:pt x="569976" y="9143"/>
                </a:lnTo>
                <a:lnTo>
                  <a:pt x="569976" y="0"/>
                </a:lnTo>
                <a:close/>
              </a:path>
              <a:path w="2524125" h="1207135">
                <a:moveTo>
                  <a:pt x="588263" y="0"/>
                </a:moveTo>
                <a:lnTo>
                  <a:pt x="579120" y="0"/>
                </a:lnTo>
                <a:lnTo>
                  <a:pt x="579120" y="9143"/>
                </a:lnTo>
                <a:lnTo>
                  <a:pt x="588263" y="9143"/>
                </a:lnTo>
                <a:lnTo>
                  <a:pt x="588263" y="0"/>
                </a:lnTo>
                <a:close/>
              </a:path>
              <a:path w="2524125" h="1207135">
                <a:moveTo>
                  <a:pt x="606551" y="0"/>
                </a:moveTo>
                <a:lnTo>
                  <a:pt x="597407" y="0"/>
                </a:lnTo>
                <a:lnTo>
                  <a:pt x="597407" y="9143"/>
                </a:lnTo>
                <a:lnTo>
                  <a:pt x="606551" y="9143"/>
                </a:lnTo>
                <a:lnTo>
                  <a:pt x="606551" y="0"/>
                </a:lnTo>
                <a:close/>
              </a:path>
              <a:path w="2524125" h="1207135">
                <a:moveTo>
                  <a:pt x="627887" y="0"/>
                </a:moveTo>
                <a:lnTo>
                  <a:pt x="615696" y="0"/>
                </a:lnTo>
                <a:lnTo>
                  <a:pt x="615696" y="9143"/>
                </a:lnTo>
                <a:lnTo>
                  <a:pt x="627887" y="9143"/>
                </a:lnTo>
                <a:lnTo>
                  <a:pt x="627887" y="0"/>
                </a:lnTo>
                <a:close/>
              </a:path>
              <a:path w="2524125" h="1207135">
                <a:moveTo>
                  <a:pt x="646176" y="0"/>
                </a:moveTo>
                <a:lnTo>
                  <a:pt x="637031" y="0"/>
                </a:lnTo>
                <a:lnTo>
                  <a:pt x="637031" y="9143"/>
                </a:lnTo>
                <a:lnTo>
                  <a:pt x="646176" y="9143"/>
                </a:lnTo>
                <a:lnTo>
                  <a:pt x="646176" y="0"/>
                </a:lnTo>
                <a:close/>
              </a:path>
              <a:path w="2524125" h="1207135">
                <a:moveTo>
                  <a:pt x="664463" y="0"/>
                </a:moveTo>
                <a:lnTo>
                  <a:pt x="655320" y="0"/>
                </a:lnTo>
                <a:lnTo>
                  <a:pt x="655320" y="9143"/>
                </a:lnTo>
                <a:lnTo>
                  <a:pt x="664463" y="9143"/>
                </a:lnTo>
                <a:lnTo>
                  <a:pt x="664463" y="0"/>
                </a:lnTo>
                <a:close/>
              </a:path>
              <a:path w="2524125" h="1207135">
                <a:moveTo>
                  <a:pt x="682751" y="0"/>
                </a:moveTo>
                <a:lnTo>
                  <a:pt x="673607" y="0"/>
                </a:lnTo>
                <a:lnTo>
                  <a:pt x="673607" y="9143"/>
                </a:lnTo>
                <a:lnTo>
                  <a:pt x="682751" y="9143"/>
                </a:lnTo>
                <a:lnTo>
                  <a:pt x="682751" y="0"/>
                </a:lnTo>
                <a:close/>
              </a:path>
              <a:path w="2524125" h="1207135">
                <a:moveTo>
                  <a:pt x="704087" y="0"/>
                </a:moveTo>
                <a:lnTo>
                  <a:pt x="691896" y="0"/>
                </a:lnTo>
                <a:lnTo>
                  <a:pt x="691896" y="9143"/>
                </a:lnTo>
                <a:lnTo>
                  <a:pt x="704087" y="9143"/>
                </a:lnTo>
                <a:lnTo>
                  <a:pt x="704087" y="0"/>
                </a:lnTo>
                <a:close/>
              </a:path>
              <a:path w="2524125" h="1207135">
                <a:moveTo>
                  <a:pt x="722376" y="0"/>
                </a:moveTo>
                <a:lnTo>
                  <a:pt x="713231" y="0"/>
                </a:lnTo>
                <a:lnTo>
                  <a:pt x="713231" y="9143"/>
                </a:lnTo>
                <a:lnTo>
                  <a:pt x="722376" y="9143"/>
                </a:lnTo>
                <a:lnTo>
                  <a:pt x="722376" y="0"/>
                </a:lnTo>
                <a:close/>
              </a:path>
              <a:path w="2524125" h="1207135">
                <a:moveTo>
                  <a:pt x="740663" y="0"/>
                </a:moveTo>
                <a:lnTo>
                  <a:pt x="731520" y="0"/>
                </a:lnTo>
                <a:lnTo>
                  <a:pt x="731520" y="9143"/>
                </a:lnTo>
                <a:lnTo>
                  <a:pt x="740663" y="9143"/>
                </a:lnTo>
                <a:lnTo>
                  <a:pt x="740663" y="0"/>
                </a:lnTo>
                <a:close/>
              </a:path>
              <a:path w="2524125" h="1207135">
                <a:moveTo>
                  <a:pt x="758951" y="0"/>
                </a:moveTo>
                <a:lnTo>
                  <a:pt x="749807" y="0"/>
                </a:lnTo>
                <a:lnTo>
                  <a:pt x="749807" y="9143"/>
                </a:lnTo>
                <a:lnTo>
                  <a:pt x="758951" y="9143"/>
                </a:lnTo>
                <a:lnTo>
                  <a:pt x="758951" y="0"/>
                </a:lnTo>
                <a:close/>
              </a:path>
              <a:path w="2524125" h="1207135">
                <a:moveTo>
                  <a:pt x="780287" y="0"/>
                </a:moveTo>
                <a:lnTo>
                  <a:pt x="768096" y="0"/>
                </a:lnTo>
                <a:lnTo>
                  <a:pt x="768096" y="9143"/>
                </a:lnTo>
                <a:lnTo>
                  <a:pt x="780287" y="9143"/>
                </a:lnTo>
                <a:lnTo>
                  <a:pt x="780287" y="0"/>
                </a:lnTo>
                <a:close/>
              </a:path>
              <a:path w="2524125" h="1207135">
                <a:moveTo>
                  <a:pt x="798576" y="0"/>
                </a:moveTo>
                <a:lnTo>
                  <a:pt x="789431" y="0"/>
                </a:lnTo>
                <a:lnTo>
                  <a:pt x="789431" y="9143"/>
                </a:lnTo>
                <a:lnTo>
                  <a:pt x="798576" y="9143"/>
                </a:lnTo>
                <a:lnTo>
                  <a:pt x="798576" y="0"/>
                </a:lnTo>
                <a:close/>
              </a:path>
              <a:path w="2524125" h="1207135">
                <a:moveTo>
                  <a:pt x="816863" y="0"/>
                </a:moveTo>
                <a:lnTo>
                  <a:pt x="807720" y="0"/>
                </a:lnTo>
                <a:lnTo>
                  <a:pt x="807720" y="9143"/>
                </a:lnTo>
                <a:lnTo>
                  <a:pt x="816863" y="9143"/>
                </a:lnTo>
                <a:lnTo>
                  <a:pt x="816863" y="0"/>
                </a:lnTo>
                <a:close/>
              </a:path>
              <a:path w="2524125" h="1207135">
                <a:moveTo>
                  <a:pt x="835151" y="0"/>
                </a:moveTo>
                <a:lnTo>
                  <a:pt x="826007" y="0"/>
                </a:lnTo>
                <a:lnTo>
                  <a:pt x="826007" y="9143"/>
                </a:lnTo>
                <a:lnTo>
                  <a:pt x="835151" y="9143"/>
                </a:lnTo>
                <a:lnTo>
                  <a:pt x="835151" y="0"/>
                </a:lnTo>
                <a:close/>
              </a:path>
              <a:path w="2524125" h="1207135">
                <a:moveTo>
                  <a:pt x="856487" y="0"/>
                </a:moveTo>
                <a:lnTo>
                  <a:pt x="844296" y="0"/>
                </a:lnTo>
                <a:lnTo>
                  <a:pt x="844296" y="9143"/>
                </a:lnTo>
                <a:lnTo>
                  <a:pt x="856487" y="9143"/>
                </a:lnTo>
                <a:lnTo>
                  <a:pt x="856487" y="0"/>
                </a:lnTo>
                <a:close/>
              </a:path>
              <a:path w="2524125" h="1207135">
                <a:moveTo>
                  <a:pt x="874776" y="0"/>
                </a:moveTo>
                <a:lnTo>
                  <a:pt x="865631" y="0"/>
                </a:lnTo>
                <a:lnTo>
                  <a:pt x="865631" y="9143"/>
                </a:lnTo>
                <a:lnTo>
                  <a:pt x="874776" y="9143"/>
                </a:lnTo>
                <a:lnTo>
                  <a:pt x="874776" y="0"/>
                </a:lnTo>
                <a:close/>
              </a:path>
              <a:path w="2524125" h="1207135">
                <a:moveTo>
                  <a:pt x="893063" y="0"/>
                </a:moveTo>
                <a:lnTo>
                  <a:pt x="883920" y="0"/>
                </a:lnTo>
                <a:lnTo>
                  <a:pt x="883920" y="9143"/>
                </a:lnTo>
                <a:lnTo>
                  <a:pt x="893063" y="9143"/>
                </a:lnTo>
                <a:lnTo>
                  <a:pt x="893063" y="0"/>
                </a:lnTo>
                <a:close/>
              </a:path>
              <a:path w="2524125" h="1207135">
                <a:moveTo>
                  <a:pt x="911351" y="0"/>
                </a:moveTo>
                <a:lnTo>
                  <a:pt x="902207" y="0"/>
                </a:lnTo>
                <a:lnTo>
                  <a:pt x="902207" y="9143"/>
                </a:lnTo>
                <a:lnTo>
                  <a:pt x="911351" y="9143"/>
                </a:lnTo>
                <a:lnTo>
                  <a:pt x="911351" y="0"/>
                </a:lnTo>
                <a:close/>
              </a:path>
              <a:path w="2524125" h="1207135">
                <a:moveTo>
                  <a:pt x="932687" y="0"/>
                </a:moveTo>
                <a:lnTo>
                  <a:pt x="920496" y="0"/>
                </a:lnTo>
                <a:lnTo>
                  <a:pt x="920496" y="9143"/>
                </a:lnTo>
                <a:lnTo>
                  <a:pt x="932687" y="9143"/>
                </a:lnTo>
                <a:lnTo>
                  <a:pt x="932687" y="0"/>
                </a:lnTo>
                <a:close/>
              </a:path>
              <a:path w="2524125" h="1207135">
                <a:moveTo>
                  <a:pt x="950976" y="0"/>
                </a:moveTo>
                <a:lnTo>
                  <a:pt x="941831" y="0"/>
                </a:lnTo>
                <a:lnTo>
                  <a:pt x="941831" y="9143"/>
                </a:lnTo>
                <a:lnTo>
                  <a:pt x="950976" y="9143"/>
                </a:lnTo>
                <a:lnTo>
                  <a:pt x="950976" y="0"/>
                </a:lnTo>
                <a:close/>
              </a:path>
              <a:path w="2524125" h="1207135">
                <a:moveTo>
                  <a:pt x="969263" y="0"/>
                </a:moveTo>
                <a:lnTo>
                  <a:pt x="960120" y="0"/>
                </a:lnTo>
                <a:lnTo>
                  <a:pt x="960120" y="9143"/>
                </a:lnTo>
                <a:lnTo>
                  <a:pt x="969263" y="9143"/>
                </a:lnTo>
                <a:lnTo>
                  <a:pt x="969263" y="0"/>
                </a:lnTo>
                <a:close/>
              </a:path>
              <a:path w="2524125" h="1207135">
                <a:moveTo>
                  <a:pt x="987551" y="0"/>
                </a:moveTo>
                <a:lnTo>
                  <a:pt x="978407" y="0"/>
                </a:lnTo>
                <a:lnTo>
                  <a:pt x="978407" y="9143"/>
                </a:lnTo>
                <a:lnTo>
                  <a:pt x="987551" y="9143"/>
                </a:lnTo>
                <a:lnTo>
                  <a:pt x="987551" y="0"/>
                </a:lnTo>
                <a:close/>
              </a:path>
              <a:path w="2524125" h="1207135">
                <a:moveTo>
                  <a:pt x="1008887" y="0"/>
                </a:moveTo>
                <a:lnTo>
                  <a:pt x="996696" y="0"/>
                </a:lnTo>
                <a:lnTo>
                  <a:pt x="996696" y="9143"/>
                </a:lnTo>
                <a:lnTo>
                  <a:pt x="1008887" y="9143"/>
                </a:lnTo>
                <a:lnTo>
                  <a:pt x="1008887" y="0"/>
                </a:lnTo>
                <a:close/>
              </a:path>
              <a:path w="2524125" h="1207135">
                <a:moveTo>
                  <a:pt x="1027176" y="0"/>
                </a:moveTo>
                <a:lnTo>
                  <a:pt x="1018031" y="0"/>
                </a:lnTo>
                <a:lnTo>
                  <a:pt x="1018031" y="9143"/>
                </a:lnTo>
                <a:lnTo>
                  <a:pt x="1027176" y="9143"/>
                </a:lnTo>
                <a:lnTo>
                  <a:pt x="1027176" y="0"/>
                </a:lnTo>
                <a:close/>
              </a:path>
              <a:path w="2524125" h="1207135">
                <a:moveTo>
                  <a:pt x="1045463" y="0"/>
                </a:moveTo>
                <a:lnTo>
                  <a:pt x="1036320" y="0"/>
                </a:lnTo>
                <a:lnTo>
                  <a:pt x="1036320" y="9143"/>
                </a:lnTo>
                <a:lnTo>
                  <a:pt x="1045463" y="9143"/>
                </a:lnTo>
                <a:lnTo>
                  <a:pt x="1045463" y="0"/>
                </a:lnTo>
                <a:close/>
              </a:path>
              <a:path w="2524125" h="1207135">
                <a:moveTo>
                  <a:pt x="1063752" y="0"/>
                </a:moveTo>
                <a:lnTo>
                  <a:pt x="1054607" y="0"/>
                </a:lnTo>
                <a:lnTo>
                  <a:pt x="1054607" y="9143"/>
                </a:lnTo>
                <a:lnTo>
                  <a:pt x="1063752" y="9143"/>
                </a:lnTo>
                <a:lnTo>
                  <a:pt x="1063752" y="0"/>
                </a:lnTo>
                <a:close/>
              </a:path>
              <a:path w="2524125" h="1207135">
                <a:moveTo>
                  <a:pt x="1085087" y="0"/>
                </a:moveTo>
                <a:lnTo>
                  <a:pt x="1072896" y="0"/>
                </a:lnTo>
                <a:lnTo>
                  <a:pt x="1072896" y="9143"/>
                </a:lnTo>
                <a:lnTo>
                  <a:pt x="1085087" y="9143"/>
                </a:lnTo>
                <a:lnTo>
                  <a:pt x="1085087" y="0"/>
                </a:lnTo>
                <a:close/>
              </a:path>
              <a:path w="2524125" h="1207135">
                <a:moveTo>
                  <a:pt x="1103376" y="0"/>
                </a:moveTo>
                <a:lnTo>
                  <a:pt x="1094231" y="0"/>
                </a:lnTo>
                <a:lnTo>
                  <a:pt x="1094231" y="9143"/>
                </a:lnTo>
                <a:lnTo>
                  <a:pt x="1103376" y="9143"/>
                </a:lnTo>
                <a:lnTo>
                  <a:pt x="1103376" y="0"/>
                </a:lnTo>
                <a:close/>
              </a:path>
              <a:path w="2524125" h="1207135">
                <a:moveTo>
                  <a:pt x="1121663" y="0"/>
                </a:moveTo>
                <a:lnTo>
                  <a:pt x="1112520" y="0"/>
                </a:lnTo>
                <a:lnTo>
                  <a:pt x="1112520" y="9143"/>
                </a:lnTo>
                <a:lnTo>
                  <a:pt x="1121663" y="9143"/>
                </a:lnTo>
                <a:lnTo>
                  <a:pt x="1121663" y="0"/>
                </a:lnTo>
                <a:close/>
              </a:path>
              <a:path w="2524125" h="1207135">
                <a:moveTo>
                  <a:pt x="1139952" y="0"/>
                </a:moveTo>
                <a:lnTo>
                  <a:pt x="1130807" y="0"/>
                </a:lnTo>
                <a:lnTo>
                  <a:pt x="1130807" y="9143"/>
                </a:lnTo>
                <a:lnTo>
                  <a:pt x="1139952" y="9143"/>
                </a:lnTo>
                <a:lnTo>
                  <a:pt x="1139952" y="0"/>
                </a:lnTo>
                <a:close/>
              </a:path>
              <a:path w="2524125" h="1207135">
                <a:moveTo>
                  <a:pt x="1161287" y="0"/>
                </a:moveTo>
                <a:lnTo>
                  <a:pt x="1149096" y="0"/>
                </a:lnTo>
                <a:lnTo>
                  <a:pt x="1149096" y="9143"/>
                </a:lnTo>
                <a:lnTo>
                  <a:pt x="1161287" y="9143"/>
                </a:lnTo>
                <a:lnTo>
                  <a:pt x="1161287" y="0"/>
                </a:lnTo>
                <a:close/>
              </a:path>
              <a:path w="2524125" h="1207135">
                <a:moveTo>
                  <a:pt x="1179576" y="0"/>
                </a:moveTo>
                <a:lnTo>
                  <a:pt x="1170431" y="0"/>
                </a:lnTo>
                <a:lnTo>
                  <a:pt x="1170431" y="9143"/>
                </a:lnTo>
                <a:lnTo>
                  <a:pt x="1179576" y="9143"/>
                </a:lnTo>
                <a:lnTo>
                  <a:pt x="1179576" y="0"/>
                </a:lnTo>
                <a:close/>
              </a:path>
              <a:path w="2524125" h="1207135">
                <a:moveTo>
                  <a:pt x="1197863" y="0"/>
                </a:moveTo>
                <a:lnTo>
                  <a:pt x="1188720" y="0"/>
                </a:lnTo>
                <a:lnTo>
                  <a:pt x="1188720" y="9143"/>
                </a:lnTo>
                <a:lnTo>
                  <a:pt x="1197863" y="9143"/>
                </a:lnTo>
                <a:lnTo>
                  <a:pt x="1197863" y="0"/>
                </a:lnTo>
                <a:close/>
              </a:path>
              <a:path w="2524125" h="1207135">
                <a:moveTo>
                  <a:pt x="1216152" y="0"/>
                </a:moveTo>
                <a:lnTo>
                  <a:pt x="1207007" y="0"/>
                </a:lnTo>
                <a:lnTo>
                  <a:pt x="1207007" y="9143"/>
                </a:lnTo>
                <a:lnTo>
                  <a:pt x="1216152" y="9143"/>
                </a:lnTo>
                <a:lnTo>
                  <a:pt x="1216152" y="0"/>
                </a:lnTo>
                <a:close/>
              </a:path>
              <a:path w="2524125" h="1207135">
                <a:moveTo>
                  <a:pt x="1237487" y="0"/>
                </a:moveTo>
                <a:lnTo>
                  <a:pt x="1225296" y="0"/>
                </a:lnTo>
                <a:lnTo>
                  <a:pt x="1225296" y="9143"/>
                </a:lnTo>
                <a:lnTo>
                  <a:pt x="1237487" y="9143"/>
                </a:lnTo>
                <a:lnTo>
                  <a:pt x="1237487" y="0"/>
                </a:lnTo>
                <a:close/>
              </a:path>
              <a:path w="2524125" h="1207135">
                <a:moveTo>
                  <a:pt x="1255776" y="0"/>
                </a:moveTo>
                <a:lnTo>
                  <a:pt x="1246631" y="0"/>
                </a:lnTo>
                <a:lnTo>
                  <a:pt x="1246631" y="9143"/>
                </a:lnTo>
                <a:lnTo>
                  <a:pt x="1255776" y="9143"/>
                </a:lnTo>
                <a:lnTo>
                  <a:pt x="1255776" y="0"/>
                </a:lnTo>
                <a:close/>
              </a:path>
              <a:path w="2524125" h="1207135">
                <a:moveTo>
                  <a:pt x="1274063" y="0"/>
                </a:moveTo>
                <a:lnTo>
                  <a:pt x="1264920" y="0"/>
                </a:lnTo>
                <a:lnTo>
                  <a:pt x="1264920" y="9143"/>
                </a:lnTo>
                <a:lnTo>
                  <a:pt x="1274063" y="9143"/>
                </a:lnTo>
                <a:lnTo>
                  <a:pt x="1274063" y="0"/>
                </a:lnTo>
                <a:close/>
              </a:path>
              <a:path w="2524125" h="1207135">
                <a:moveTo>
                  <a:pt x="1292352" y="0"/>
                </a:moveTo>
                <a:lnTo>
                  <a:pt x="1283207" y="0"/>
                </a:lnTo>
                <a:lnTo>
                  <a:pt x="1283207" y="9143"/>
                </a:lnTo>
                <a:lnTo>
                  <a:pt x="1292352" y="9143"/>
                </a:lnTo>
                <a:lnTo>
                  <a:pt x="1292352" y="0"/>
                </a:lnTo>
                <a:close/>
              </a:path>
              <a:path w="2524125" h="1207135">
                <a:moveTo>
                  <a:pt x="1313687" y="0"/>
                </a:moveTo>
                <a:lnTo>
                  <a:pt x="1301496" y="0"/>
                </a:lnTo>
                <a:lnTo>
                  <a:pt x="1301496" y="9143"/>
                </a:lnTo>
                <a:lnTo>
                  <a:pt x="1313687" y="9143"/>
                </a:lnTo>
                <a:lnTo>
                  <a:pt x="1313687" y="0"/>
                </a:lnTo>
                <a:close/>
              </a:path>
              <a:path w="2524125" h="1207135">
                <a:moveTo>
                  <a:pt x="1331976" y="0"/>
                </a:moveTo>
                <a:lnTo>
                  <a:pt x="1322831" y="0"/>
                </a:lnTo>
                <a:lnTo>
                  <a:pt x="1322831" y="9143"/>
                </a:lnTo>
                <a:lnTo>
                  <a:pt x="1331976" y="9143"/>
                </a:lnTo>
                <a:lnTo>
                  <a:pt x="1331976" y="0"/>
                </a:lnTo>
                <a:close/>
              </a:path>
              <a:path w="2524125" h="1207135">
                <a:moveTo>
                  <a:pt x="1350263" y="0"/>
                </a:moveTo>
                <a:lnTo>
                  <a:pt x="1341120" y="0"/>
                </a:lnTo>
                <a:lnTo>
                  <a:pt x="1341120" y="9143"/>
                </a:lnTo>
                <a:lnTo>
                  <a:pt x="1350263" y="9143"/>
                </a:lnTo>
                <a:lnTo>
                  <a:pt x="1350263" y="0"/>
                </a:lnTo>
                <a:close/>
              </a:path>
              <a:path w="2524125" h="1207135">
                <a:moveTo>
                  <a:pt x="1368552" y="0"/>
                </a:moveTo>
                <a:lnTo>
                  <a:pt x="1359407" y="0"/>
                </a:lnTo>
                <a:lnTo>
                  <a:pt x="1359407" y="9143"/>
                </a:lnTo>
                <a:lnTo>
                  <a:pt x="1368552" y="9143"/>
                </a:lnTo>
                <a:lnTo>
                  <a:pt x="1368552" y="0"/>
                </a:lnTo>
                <a:close/>
              </a:path>
              <a:path w="2524125" h="1207135">
                <a:moveTo>
                  <a:pt x="1389887" y="0"/>
                </a:moveTo>
                <a:lnTo>
                  <a:pt x="1377696" y="0"/>
                </a:lnTo>
                <a:lnTo>
                  <a:pt x="1377696" y="9143"/>
                </a:lnTo>
                <a:lnTo>
                  <a:pt x="1389887" y="9143"/>
                </a:lnTo>
                <a:lnTo>
                  <a:pt x="1389887" y="0"/>
                </a:lnTo>
                <a:close/>
              </a:path>
              <a:path w="2524125" h="1207135">
                <a:moveTo>
                  <a:pt x="1408176" y="0"/>
                </a:moveTo>
                <a:lnTo>
                  <a:pt x="1399031" y="0"/>
                </a:lnTo>
                <a:lnTo>
                  <a:pt x="1399031" y="9143"/>
                </a:lnTo>
                <a:lnTo>
                  <a:pt x="1408176" y="9143"/>
                </a:lnTo>
                <a:lnTo>
                  <a:pt x="1408176" y="0"/>
                </a:lnTo>
                <a:close/>
              </a:path>
              <a:path w="2524125" h="1207135">
                <a:moveTo>
                  <a:pt x="1426463" y="0"/>
                </a:moveTo>
                <a:lnTo>
                  <a:pt x="1417320" y="0"/>
                </a:lnTo>
                <a:lnTo>
                  <a:pt x="1417320" y="9143"/>
                </a:lnTo>
                <a:lnTo>
                  <a:pt x="1426463" y="9143"/>
                </a:lnTo>
                <a:lnTo>
                  <a:pt x="1426463" y="0"/>
                </a:lnTo>
                <a:close/>
              </a:path>
              <a:path w="2524125" h="1207135">
                <a:moveTo>
                  <a:pt x="1444752" y="0"/>
                </a:moveTo>
                <a:lnTo>
                  <a:pt x="1435607" y="0"/>
                </a:lnTo>
                <a:lnTo>
                  <a:pt x="1435607" y="9143"/>
                </a:lnTo>
                <a:lnTo>
                  <a:pt x="1444752" y="9143"/>
                </a:lnTo>
                <a:lnTo>
                  <a:pt x="1444752" y="0"/>
                </a:lnTo>
                <a:close/>
              </a:path>
              <a:path w="2524125" h="1207135">
                <a:moveTo>
                  <a:pt x="1466087" y="0"/>
                </a:moveTo>
                <a:lnTo>
                  <a:pt x="1453896" y="0"/>
                </a:lnTo>
                <a:lnTo>
                  <a:pt x="1453896" y="9143"/>
                </a:lnTo>
                <a:lnTo>
                  <a:pt x="1466087" y="9143"/>
                </a:lnTo>
                <a:lnTo>
                  <a:pt x="1466087" y="0"/>
                </a:lnTo>
                <a:close/>
              </a:path>
              <a:path w="2524125" h="1207135">
                <a:moveTo>
                  <a:pt x="1484376" y="0"/>
                </a:moveTo>
                <a:lnTo>
                  <a:pt x="1475231" y="0"/>
                </a:lnTo>
                <a:lnTo>
                  <a:pt x="1475231" y="9143"/>
                </a:lnTo>
                <a:lnTo>
                  <a:pt x="1484376" y="9143"/>
                </a:lnTo>
                <a:lnTo>
                  <a:pt x="1484376" y="0"/>
                </a:lnTo>
                <a:close/>
              </a:path>
              <a:path w="2524125" h="1207135">
                <a:moveTo>
                  <a:pt x="1502663" y="0"/>
                </a:moveTo>
                <a:lnTo>
                  <a:pt x="1493520" y="0"/>
                </a:lnTo>
                <a:lnTo>
                  <a:pt x="1493520" y="9143"/>
                </a:lnTo>
                <a:lnTo>
                  <a:pt x="1502663" y="9143"/>
                </a:lnTo>
                <a:lnTo>
                  <a:pt x="1502663" y="0"/>
                </a:lnTo>
                <a:close/>
              </a:path>
              <a:path w="2524125" h="1207135">
                <a:moveTo>
                  <a:pt x="1520952" y="0"/>
                </a:moveTo>
                <a:lnTo>
                  <a:pt x="1511807" y="0"/>
                </a:lnTo>
                <a:lnTo>
                  <a:pt x="1511807" y="9143"/>
                </a:lnTo>
                <a:lnTo>
                  <a:pt x="1520952" y="9143"/>
                </a:lnTo>
                <a:lnTo>
                  <a:pt x="1520952" y="0"/>
                </a:lnTo>
                <a:close/>
              </a:path>
              <a:path w="2524125" h="1207135">
                <a:moveTo>
                  <a:pt x="1542287" y="0"/>
                </a:moveTo>
                <a:lnTo>
                  <a:pt x="1530096" y="0"/>
                </a:lnTo>
                <a:lnTo>
                  <a:pt x="1530096" y="9143"/>
                </a:lnTo>
                <a:lnTo>
                  <a:pt x="1542287" y="9143"/>
                </a:lnTo>
                <a:lnTo>
                  <a:pt x="1542287" y="0"/>
                </a:lnTo>
                <a:close/>
              </a:path>
              <a:path w="2524125" h="1207135">
                <a:moveTo>
                  <a:pt x="1560576" y="0"/>
                </a:moveTo>
                <a:lnTo>
                  <a:pt x="1551431" y="0"/>
                </a:lnTo>
                <a:lnTo>
                  <a:pt x="1551431" y="9143"/>
                </a:lnTo>
                <a:lnTo>
                  <a:pt x="1560576" y="9143"/>
                </a:lnTo>
                <a:lnTo>
                  <a:pt x="1560576" y="0"/>
                </a:lnTo>
                <a:close/>
              </a:path>
              <a:path w="2524125" h="1207135">
                <a:moveTo>
                  <a:pt x="1578863" y="0"/>
                </a:moveTo>
                <a:lnTo>
                  <a:pt x="1569720" y="0"/>
                </a:lnTo>
                <a:lnTo>
                  <a:pt x="1569720" y="9143"/>
                </a:lnTo>
                <a:lnTo>
                  <a:pt x="1578863" y="9143"/>
                </a:lnTo>
                <a:lnTo>
                  <a:pt x="1578863" y="0"/>
                </a:lnTo>
                <a:close/>
              </a:path>
              <a:path w="2524125" h="1207135">
                <a:moveTo>
                  <a:pt x="1597152" y="0"/>
                </a:moveTo>
                <a:lnTo>
                  <a:pt x="1588007" y="0"/>
                </a:lnTo>
                <a:lnTo>
                  <a:pt x="1588007" y="9143"/>
                </a:lnTo>
                <a:lnTo>
                  <a:pt x="1597152" y="9143"/>
                </a:lnTo>
                <a:lnTo>
                  <a:pt x="1597152" y="0"/>
                </a:lnTo>
                <a:close/>
              </a:path>
              <a:path w="2524125" h="1207135">
                <a:moveTo>
                  <a:pt x="1618487" y="0"/>
                </a:moveTo>
                <a:lnTo>
                  <a:pt x="1606296" y="0"/>
                </a:lnTo>
                <a:lnTo>
                  <a:pt x="1606296" y="9143"/>
                </a:lnTo>
                <a:lnTo>
                  <a:pt x="1618487" y="9143"/>
                </a:lnTo>
                <a:lnTo>
                  <a:pt x="1618487" y="0"/>
                </a:lnTo>
                <a:close/>
              </a:path>
              <a:path w="2524125" h="1207135">
                <a:moveTo>
                  <a:pt x="1636776" y="0"/>
                </a:moveTo>
                <a:lnTo>
                  <a:pt x="1627631" y="0"/>
                </a:lnTo>
                <a:lnTo>
                  <a:pt x="1627631" y="9143"/>
                </a:lnTo>
                <a:lnTo>
                  <a:pt x="1636776" y="9143"/>
                </a:lnTo>
                <a:lnTo>
                  <a:pt x="1636776" y="0"/>
                </a:lnTo>
                <a:close/>
              </a:path>
              <a:path w="2524125" h="1207135">
                <a:moveTo>
                  <a:pt x="1655063" y="0"/>
                </a:moveTo>
                <a:lnTo>
                  <a:pt x="1645920" y="0"/>
                </a:lnTo>
                <a:lnTo>
                  <a:pt x="1645920" y="9143"/>
                </a:lnTo>
                <a:lnTo>
                  <a:pt x="1655063" y="9143"/>
                </a:lnTo>
                <a:lnTo>
                  <a:pt x="1655063" y="0"/>
                </a:lnTo>
                <a:close/>
              </a:path>
              <a:path w="2524125" h="1207135">
                <a:moveTo>
                  <a:pt x="1673352" y="0"/>
                </a:moveTo>
                <a:lnTo>
                  <a:pt x="1664207" y="0"/>
                </a:lnTo>
                <a:lnTo>
                  <a:pt x="1664207" y="9143"/>
                </a:lnTo>
                <a:lnTo>
                  <a:pt x="1673352" y="9143"/>
                </a:lnTo>
                <a:lnTo>
                  <a:pt x="1673352" y="0"/>
                </a:lnTo>
                <a:close/>
              </a:path>
              <a:path w="2524125" h="1207135">
                <a:moveTo>
                  <a:pt x="1694687" y="0"/>
                </a:moveTo>
                <a:lnTo>
                  <a:pt x="1682496" y="0"/>
                </a:lnTo>
                <a:lnTo>
                  <a:pt x="1682496" y="9143"/>
                </a:lnTo>
                <a:lnTo>
                  <a:pt x="1694687" y="9143"/>
                </a:lnTo>
                <a:lnTo>
                  <a:pt x="1694687" y="0"/>
                </a:lnTo>
                <a:close/>
              </a:path>
              <a:path w="2524125" h="1207135">
                <a:moveTo>
                  <a:pt x="1712976" y="0"/>
                </a:moveTo>
                <a:lnTo>
                  <a:pt x="1703831" y="0"/>
                </a:lnTo>
                <a:lnTo>
                  <a:pt x="1703831" y="9143"/>
                </a:lnTo>
                <a:lnTo>
                  <a:pt x="1712976" y="9143"/>
                </a:lnTo>
                <a:lnTo>
                  <a:pt x="1712976" y="0"/>
                </a:lnTo>
                <a:close/>
              </a:path>
              <a:path w="2524125" h="1207135">
                <a:moveTo>
                  <a:pt x="1731263" y="0"/>
                </a:moveTo>
                <a:lnTo>
                  <a:pt x="1722120" y="0"/>
                </a:lnTo>
                <a:lnTo>
                  <a:pt x="1722120" y="9143"/>
                </a:lnTo>
                <a:lnTo>
                  <a:pt x="1731263" y="9143"/>
                </a:lnTo>
                <a:lnTo>
                  <a:pt x="1731263" y="0"/>
                </a:lnTo>
                <a:close/>
              </a:path>
              <a:path w="2524125" h="1207135">
                <a:moveTo>
                  <a:pt x="1749552" y="0"/>
                </a:moveTo>
                <a:lnTo>
                  <a:pt x="1740407" y="0"/>
                </a:lnTo>
                <a:lnTo>
                  <a:pt x="1740407" y="9143"/>
                </a:lnTo>
                <a:lnTo>
                  <a:pt x="1749552" y="9143"/>
                </a:lnTo>
                <a:lnTo>
                  <a:pt x="1749552" y="0"/>
                </a:lnTo>
                <a:close/>
              </a:path>
              <a:path w="2524125" h="1207135">
                <a:moveTo>
                  <a:pt x="1770887" y="0"/>
                </a:moveTo>
                <a:lnTo>
                  <a:pt x="1758696" y="0"/>
                </a:lnTo>
                <a:lnTo>
                  <a:pt x="1758696" y="9143"/>
                </a:lnTo>
                <a:lnTo>
                  <a:pt x="1770887" y="9143"/>
                </a:lnTo>
                <a:lnTo>
                  <a:pt x="1770887" y="0"/>
                </a:lnTo>
                <a:close/>
              </a:path>
              <a:path w="2524125" h="1207135">
                <a:moveTo>
                  <a:pt x="1789176" y="0"/>
                </a:moveTo>
                <a:lnTo>
                  <a:pt x="1780031" y="0"/>
                </a:lnTo>
                <a:lnTo>
                  <a:pt x="1780031" y="9143"/>
                </a:lnTo>
                <a:lnTo>
                  <a:pt x="1789176" y="9143"/>
                </a:lnTo>
                <a:lnTo>
                  <a:pt x="1789176" y="0"/>
                </a:lnTo>
                <a:close/>
              </a:path>
              <a:path w="2524125" h="1207135">
                <a:moveTo>
                  <a:pt x="1807463" y="0"/>
                </a:moveTo>
                <a:lnTo>
                  <a:pt x="1798320" y="0"/>
                </a:lnTo>
                <a:lnTo>
                  <a:pt x="1798320" y="9143"/>
                </a:lnTo>
                <a:lnTo>
                  <a:pt x="1807463" y="9143"/>
                </a:lnTo>
                <a:lnTo>
                  <a:pt x="1807463" y="0"/>
                </a:lnTo>
                <a:close/>
              </a:path>
              <a:path w="2524125" h="1207135">
                <a:moveTo>
                  <a:pt x="1825752" y="0"/>
                </a:moveTo>
                <a:lnTo>
                  <a:pt x="1816607" y="0"/>
                </a:lnTo>
                <a:lnTo>
                  <a:pt x="1816607" y="9143"/>
                </a:lnTo>
                <a:lnTo>
                  <a:pt x="1825752" y="9143"/>
                </a:lnTo>
                <a:lnTo>
                  <a:pt x="1825752" y="0"/>
                </a:lnTo>
                <a:close/>
              </a:path>
              <a:path w="2524125" h="1207135">
                <a:moveTo>
                  <a:pt x="1847087" y="0"/>
                </a:moveTo>
                <a:lnTo>
                  <a:pt x="1834896" y="0"/>
                </a:lnTo>
                <a:lnTo>
                  <a:pt x="1834896" y="9143"/>
                </a:lnTo>
                <a:lnTo>
                  <a:pt x="1847087" y="9143"/>
                </a:lnTo>
                <a:lnTo>
                  <a:pt x="1847087" y="0"/>
                </a:lnTo>
                <a:close/>
              </a:path>
              <a:path w="2524125" h="1207135">
                <a:moveTo>
                  <a:pt x="1865376" y="0"/>
                </a:moveTo>
                <a:lnTo>
                  <a:pt x="1856231" y="0"/>
                </a:lnTo>
                <a:lnTo>
                  <a:pt x="1856231" y="9143"/>
                </a:lnTo>
                <a:lnTo>
                  <a:pt x="1865376" y="9143"/>
                </a:lnTo>
                <a:lnTo>
                  <a:pt x="1865376" y="0"/>
                </a:lnTo>
                <a:close/>
              </a:path>
              <a:path w="2524125" h="1207135">
                <a:moveTo>
                  <a:pt x="1883663" y="0"/>
                </a:moveTo>
                <a:lnTo>
                  <a:pt x="1874520" y="0"/>
                </a:lnTo>
                <a:lnTo>
                  <a:pt x="1874520" y="9143"/>
                </a:lnTo>
                <a:lnTo>
                  <a:pt x="1883663" y="9143"/>
                </a:lnTo>
                <a:lnTo>
                  <a:pt x="1883663" y="0"/>
                </a:lnTo>
                <a:close/>
              </a:path>
              <a:path w="2524125" h="1207135">
                <a:moveTo>
                  <a:pt x="1901952" y="0"/>
                </a:moveTo>
                <a:lnTo>
                  <a:pt x="1892807" y="0"/>
                </a:lnTo>
                <a:lnTo>
                  <a:pt x="1892807" y="9143"/>
                </a:lnTo>
                <a:lnTo>
                  <a:pt x="1901952" y="9143"/>
                </a:lnTo>
                <a:lnTo>
                  <a:pt x="1901952" y="0"/>
                </a:lnTo>
                <a:close/>
              </a:path>
              <a:path w="2524125" h="1207135">
                <a:moveTo>
                  <a:pt x="1923287" y="0"/>
                </a:moveTo>
                <a:lnTo>
                  <a:pt x="1911096" y="0"/>
                </a:lnTo>
                <a:lnTo>
                  <a:pt x="1911096" y="9143"/>
                </a:lnTo>
                <a:lnTo>
                  <a:pt x="1923287" y="9143"/>
                </a:lnTo>
                <a:lnTo>
                  <a:pt x="1923287" y="0"/>
                </a:lnTo>
                <a:close/>
              </a:path>
              <a:path w="2524125" h="1207135">
                <a:moveTo>
                  <a:pt x="1941576" y="0"/>
                </a:moveTo>
                <a:lnTo>
                  <a:pt x="1932431" y="0"/>
                </a:lnTo>
                <a:lnTo>
                  <a:pt x="1932431" y="9143"/>
                </a:lnTo>
                <a:lnTo>
                  <a:pt x="1941576" y="9143"/>
                </a:lnTo>
                <a:lnTo>
                  <a:pt x="1941576" y="0"/>
                </a:lnTo>
                <a:close/>
              </a:path>
              <a:path w="2524125" h="1207135">
                <a:moveTo>
                  <a:pt x="1959863" y="0"/>
                </a:moveTo>
                <a:lnTo>
                  <a:pt x="1950720" y="0"/>
                </a:lnTo>
                <a:lnTo>
                  <a:pt x="1950720" y="9143"/>
                </a:lnTo>
                <a:lnTo>
                  <a:pt x="1959863" y="9143"/>
                </a:lnTo>
                <a:lnTo>
                  <a:pt x="1959863" y="0"/>
                </a:lnTo>
                <a:close/>
              </a:path>
              <a:path w="2524125" h="1207135">
                <a:moveTo>
                  <a:pt x="1978152" y="0"/>
                </a:moveTo>
                <a:lnTo>
                  <a:pt x="1969007" y="0"/>
                </a:lnTo>
                <a:lnTo>
                  <a:pt x="1969007" y="9143"/>
                </a:lnTo>
                <a:lnTo>
                  <a:pt x="1978152" y="9143"/>
                </a:lnTo>
                <a:lnTo>
                  <a:pt x="1978152" y="0"/>
                </a:lnTo>
                <a:close/>
              </a:path>
              <a:path w="2524125" h="1207135">
                <a:moveTo>
                  <a:pt x="1999487" y="0"/>
                </a:moveTo>
                <a:lnTo>
                  <a:pt x="1987296" y="0"/>
                </a:lnTo>
                <a:lnTo>
                  <a:pt x="1987296" y="9143"/>
                </a:lnTo>
                <a:lnTo>
                  <a:pt x="1999487" y="9143"/>
                </a:lnTo>
                <a:lnTo>
                  <a:pt x="1999487" y="0"/>
                </a:lnTo>
                <a:close/>
              </a:path>
              <a:path w="2524125" h="1207135">
                <a:moveTo>
                  <a:pt x="2017776" y="0"/>
                </a:moveTo>
                <a:lnTo>
                  <a:pt x="2008631" y="0"/>
                </a:lnTo>
                <a:lnTo>
                  <a:pt x="2008631" y="9143"/>
                </a:lnTo>
                <a:lnTo>
                  <a:pt x="2017776" y="9143"/>
                </a:lnTo>
                <a:lnTo>
                  <a:pt x="2017776" y="0"/>
                </a:lnTo>
                <a:close/>
              </a:path>
              <a:path w="2524125" h="1207135">
                <a:moveTo>
                  <a:pt x="2036063" y="0"/>
                </a:moveTo>
                <a:lnTo>
                  <a:pt x="2026920" y="0"/>
                </a:lnTo>
                <a:lnTo>
                  <a:pt x="2026920" y="9143"/>
                </a:lnTo>
                <a:lnTo>
                  <a:pt x="2036063" y="9143"/>
                </a:lnTo>
                <a:lnTo>
                  <a:pt x="2036063" y="0"/>
                </a:lnTo>
                <a:close/>
              </a:path>
              <a:path w="2524125" h="1207135">
                <a:moveTo>
                  <a:pt x="2054352" y="0"/>
                </a:moveTo>
                <a:lnTo>
                  <a:pt x="2045207" y="0"/>
                </a:lnTo>
                <a:lnTo>
                  <a:pt x="2045207" y="9143"/>
                </a:lnTo>
                <a:lnTo>
                  <a:pt x="2054352" y="9143"/>
                </a:lnTo>
                <a:lnTo>
                  <a:pt x="2054352" y="0"/>
                </a:lnTo>
                <a:close/>
              </a:path>
              <a:path w="2524125" h="1207135">
                <a:moveTo>
                  <a:pt x="2075687" y="0"/>
                </a:moveTo>
                <a:lnTo>
                  <a:pt x="2063496" y="0"/>
                </a:lnTo>
                <a:lnTo>
                  <a:pt x="2063496" y="9143"/>
                </a:lnTo>
                <a:lnTo>
                  <a:pt x="2075687" y="9143"/>
                </a:lnTo>
                <a:lnTo>
                  <a:pt x="2075687" y="0"/>
                </a:lnTo>
                <a:close/>
              </a:path>
              <a:path w="2524125" h="1207135">
                <a:moveTo>
                  <a:pt x="2093976" y="0"/>
                </a:moveTo>
                <a:lnTo>
                  <a:pt x="2084831" y="0"/>
                </a:lnTo>
                <a:lnTo>
                  <a:pt x="2084831" y="9143"/>
                </a:lnTo>
                <a:lnTo>
                  <a:pt x="2093976" y="9143"/>
                </a:lnTo>
                <a:lnTo>
                  <a:pt x="2093976" y="0"/>
                </a:lnTo>
                <a:close/>
              </a:path>
              <a:path w="2524125" h="1207135">
                <a:moveTo>
                  <a:pt x="2112263" y="0"/>
                </a:moveTo>
                <a:lnTo>
                  <a:pt x="2103120" y="0"/>
                </a:lnTo>
                <a:lnTo>
                  <a:pt x="2103120" y="9143"/>
                </a:lnTo>
                <a:lnTo>
                  <a:pt x="2112263" y="9143"/>
                </a:lnTo>
                <a:lnTo>
                  <a:pt x="2112263" y="0"/>
                </a:lnTo>
                <a:close/>
              </a:path>
              <a:path w="2524125" h="1207135">
                <a:moveTo>
                  <a:pt x="2130552" y="0"/>
                </a:moveTo>
                <a:lnTo>
                  <a:pt x="2121407" y="0"/>
                </a:lnTo>
                <a:lnTo>
                  <a:pt x="2121407" y="9143"/>
                </a:lnTo>
                <a:lnTo>
                  <a:pt x="2130552" y="9143"/>
                </a:lnTo>
                <a:lnTo>
                  <a:pt x="2130552" y="0"/>
                </a:lnTo>
                <a:close/>
              </a:path>
              <a:path w="2524125" h="1207135">
                <a:moveTo>
                  <a:pt x="2151887" y="0"/>
                </a:moveTo>
                <a:lnTo>
                  <a:pt x="2139696" y="0"/>
                </a:lnTo>
                <a:lnTo>
                  <a:pt x="2139696" y="9143"/>
                </a:lnTo>
                <a:lnTo>
                  <a:pt x="2151887" y="9143"/>
                </a:lnTo>
                <a:lnTo>
                  <a:pt x="2151887" y="0"/>
                </a:lnTo>
                <a:close/>
              </a:path>
              <a:path w="2524125" h="1207135">
                <a:moveTo>
                  <a:pt x="2170176" y="0"/>
                </a:moveTo>
                <a:lnTo>
                  <a:pt x="2161031" y="0"/>
                </a:lnTo>
                <a:lnTo>
                  <a:pt x="2161031" y="9143"/>
                </a:lnTo>
                <a:lnTo>
                  <a:pt x="2170176" y="9143"/>
                </a:lnTo>
                <a:lnTo>
                  <a:pt x="2170176" y="0"/>
                </a:lnTo>
                <a:close/>
              </a:path>
              <a:path w="2524125" h="1207135">
                <a:moveTo>
                  <a:pt x="2188463" y="0"/>
                </a:moveTo>
                <a:lnTo>
                  <a:pt x="2179320" y="0"/>
                </a:lnTo>
                <a:lnTo>
                  <a:pt x="2179320" y="9143"/>
                </a:lnTo>
                <a:lnTo>
                  <a:pt x="2188463" y="9143"/>
                </a:lnTo>
                <a:lnTo>
                  <a:pt x="2188463" y="0"/>
                </a:lnTo>
                <a:close/>
              </a:path>
              <a:path w="2524125" h="1207135">
                <a:moveTo>
                  <a:pt x="2206752" y="0"/>
                </a:moveTo>
                <a:lnTo>
                  <a:pt x="2197607" y="0"/>
                </a:lnTo>
                <a:lnTo>
                  <a:pt x="2197607" y="9143"/>
                </a:lnTo>
                <a:lnTo>
                  <a:pt x="2206752" y="9143"/>
                </a:lnTo>
                <a:lnTo>
                  <a:pt x="2206752" y="0"/>
                </a:lnTo>
                <a:close/>
              </a:path>
              <a:path w="2524125" h="1207135">
                <a:moveTo>
                  <a:pt x="2228087" y="0"/>
                </a:moveTo>
                <a:lnTo>
                  <a:pt x="2215896" y="0"/>
                </a:lnTo>
                <a:lnTo>
                  <a:pt x="2215896" y="9143"/>
                </a:lnTo>
                <a:lnTo>
                  <a:pt x="2228087" y="9143"/>
                </a:lnTo>
                <a:lnTo>
                  <a:pt x="2228087" y="0"/>
                </a:lnTo>
                <a:close/>
              </a:path>
              <a:path w="2524125" h="1207135">
                <a:moveTo>
                  <a:pt x="2246376" y="0"/>
                </a:moveTo>
                <a:lnTo>
                  <a:pt x="2237231" y="0"/>
                </a:lnTo>
                <a:lnTo>
                  <a:pt x="2237231" y="9143"/>
                </a:lnTo>
                <a:lnTo>
                  <a:pt x="2246376" y="9143"/>
                </a:lnTo>
                <a:lnTo>
                  <a:pt x="2246376" y="0"/>
                </a:lnTo>
                <a:close/>
              </a:path>
              <a:path w="2524125" h="1207135">
                <a:moveTo>
                  <a:pt x="2264663" y="0"/>
                </a:moveTo>
                <a:lnTo>
                  <a:pt x="2255520" y="0"/>
                </a:lnTo>
                <a:lnTo>
                  <a:pt x="2255520" y="9143"/>
                </a:lnTo>
                <a:lnTo>
                  <a:pt x="2264663" y="9143"/>
                </a:lnTo>
                <a:lnTo>
                  <a:pt x="2264663" y="0"/>
                </a:lnTo>
                <a:close/>
              </a:path>
              <a:path w="2524125" h="1207135">
                <a:moveTo>
                  <a:pt x="2282952" y="0"/>
                </a:moveTo>
                <a:lnTo>
                  <a:pt x="2273807" y="0"/>
                </a:lnTo>
                <a:lnTo>
                  <a:pt x="2273807" y="9143"/>
                </a:lnTo>
                <a:lnTo>
                  <a:pt x="2282952" y="9143"/>
                </a:lnTo>
                <a:lnTo>
                  <a:pt x="2282952" y="0"/>
                </a:lnTo>
                <a:close/>
              </a:path>
              <a:path w="2524125" h="1207135">
                <a:moveTo>
                  <a:pt x="2304287" y="0"/>
                </a:moveTo>
                <a:lnTo>
                  <a:pt x="2292096" y="0"/>
                </a:lnTo>
                <a:lnTo>
                  <a:pt x="2292096" y="9143"/>
                </a:lnTo>
                <a:lnTo>
                  <a:pt x="2304287" y="9143"/>
                </a:lnTo>
                <a:lnTo>
                  <a:pt x="2304287" y="0"/>
                </a:lnTo>
                <a:close/>
              </a:path>
              <a:path w="2524125" h="1207135">
                <a:moveTo>
                  <a:pt x="2322576" y="0"/>
                </a:moveTo>
                <a:lnTo>
                  <a:pt x="2313431" y="0"/>
                </a:lnTo>
                <a:lnTo>
                  <a:pt x="2313431" y="9143"/>
                </a:lnTo>
                <a:lnTo>
                  <a:pt x="2322576" y="9143"/>
                </a:lnTo>
                <a:lnTo>
                  <a:pt x="2322576" y="0"/>
                </a:lnTo>
                <a:close/>
              </a:path>
              <a:path w="2524125" h="1207135">
                <a:moveTo>
                  <a:pt x="2340863" y="0"/>
                </a:moveTo>
                <a:lnTo>
                  <a:pt x="2331720" y="0"/>
                </a:lnTo>
                <a:lnTo>
                  <a:pt x="2331720" y="9143"/>
                </a:lnTo>
                <a:lnTo>
                  <a:pt x="2340863" y="9143"/>
                </a:lnTo>
                <a:lnTo>
                  <a:pt x="2340863" y="0"/>
                </a:lnTo>
                <a:close/>
              </a:path>
              <a:path w="2524125" h="1207135">
                <a:moveTo>
                  <a:pt x="2359152" y="0"/>
                </a:moveTo>
                <a:lnTo>
                  <a:pt x="2350007" y="0"/>
                </a:lnTo>
                <a:lnTo>
                  <a:pt x="2350007" y="9143"/>
                </a:lnTo>
                <a:lnTo>
                  <a:pt x="2359152" y="9143"/>
                </a:lnTo>
                <a:lnTo>
                  <a:pt x="2359152" y="0"/>
                </a:lnTo>
                <a:close/>
              </a:path>
              <a:path w="2524125" h="1207135">
                <a:moveTo>
                  <a:pt x="2380487" y="0"/>
                </a:moveTo>
                <a:lnTo>
                  <a:pt x="2368296" y="0"/>
                </a:lnTo>
                <a:lnTo>
                  <a:pt x="2368296" y="9143"/>
                </a:lnTo>
                <a:lnTo>
                  <a:pt x="2380487" y="9143"/>
                </a:lnTo>
                <a:lnTo>
                  <a:pt x="2380487" y="0"/>
                </a:lnTo>
                <a:close/>
              </a:path>
              <a:path w="2524125" h="1207135">
                <a:moveTo>
                  <a:pt x="2398776" y="0"/>
                </a:moveTo>
                <a:lnTo>
                  <a:pt x="2389631" y="0"/>
                </a:lnTo>
                <a:lnTo>
                  <a:pt x="2389631" y="9143"/>
                </a:lnTo>
                <a:lnTo>
                  <a:pt x="2398776" y="9143"/>
                </a:lnTo>
                <a:lnTo>
                  <a:pt x="2398776" y="0"/>
                </a:lnTo>
                <a:close/>
              </a:path>
              <a:path w="2524125" h="1207135">
                <a:moveTo>
                  <a:pt x="2417063" y="0"/>
                </a:moveTo>
                <a:lnTo>
                  <a:pt x="2407920" y="0"/>
                </a:lnTo>
                <a:lnTo>
                  <a:pt x="2407920" y="9143"/>
                </a:lnTo>
                <a:lnTo>
                  <a:pt x="2417063" y="9143"/>
                </a:lnTo>
                <a:lnTo>
                  <a:pt x="2417063" y="0"/>
                </a:lnTo>
                <a:close/>
              </a:path>
              <a:path w="2524125" h="1207135">
                <a:moveTo>
                  <a:pt x="2435352" y="0"/>
                </a:moveTo>
                <a:lnTo>
                  <a:pt x="2426207" y="0"/>
                </a:lnTo>
                <a:lnTo>
                  <a:pt x="2426207" y="9143"/>
                </a:lnTo>
                <a:lnTo>
                  <a:pt x="2435352" y="9143"/>
                </a:lnTo>
                <a:lnTo>
                  <a:pt x="2435352" y="0"/>
                </a:lnTo>
                <a:close/>
              </a:path>
              <a:path w="2524125" h="1207135">
                <a:moveTo>
                  <a:pt x="2456687" y="0"/>
                </a:moveTo>
                <a:lnTo>
                  <a:pt x="2444496" y="0"/>
                </a:lnTo>
                <a:lnTo>
                  <a:pt x="2444496" y="9143"/>
                </a:lnTo>
                <a:lnTo>
                  <a:pt x="2456687" y="9143"/>
                </a:lnTo>
                <a:lnTo>
                  <a:pt x="2456687" y="0"/>
                </a:lnTo>
                <a:close/>
              </a:path>
              <a:path w="2524125" h="1207135">
                <a:moveTo>
                  <a:pt x="2474976" y="0"/>
                </a:moveTo>
                <a:lnTo>
                  <a:pt x="2465831" y="0"/>
                </a:lnTo>
                <a:lnTo>
                  <a:pt x="2465831" y="9143"/>
                </a:lnTo>
                <a:lnTo>
                  <a:pt x="2474976" y="9143"/>
                </a:lnTo>
                <a:lnTo>
                  <a:pt x="2474976" y="0"/>
                </a:lnTo>
                <a:close/>
              </a:path>
              <a:path w="2524125" h="1207135">
                <a:moveTo>
                  <a:pt x="2493263" y="0"/>
                </a:moveTo>
                <a:lnTo>
                  <a:pt x="2484120" y="0"/>
                </a:lnTo>
                <a:lnTo>
                  <a:pt x="2484120" y="9143"/>
                </a:lnTo>
                <a:lnTo>
                  <a:pt x="2493263" y="9143"/>
                </a:lnTo>
                <a:lnTo>
                  <a:pt x="2493263" y="0"/>
                </a:lnTo>
                <a:close/>
              </a:path>
              <a:path w="2524125" h="1207135">
                <a:moveTo>
                  <a:pt x="2511552" y="0"/>
                </a:moveTo>
                <a:lnTo>
                  <a:pt x="2502407" y="0"/>
                </a:lnTo>
                <a:lnTo>
                  <a:pt x="2502407" y="9143"/>
                </a:lnTo>
                <a:lnTo>
                  <a:pt x="2511552" y="9143"/>
                </a:lnTo>
                <a:lnTo>
                  <a:pt x="2511552" y="0"/>
                </a:lnTo>
                <a:close/>
              </a:path>
              <a:path w="2524125" h="1207135">
                <a:moveTo>
                  <a:pt x="2523744" y="6095"/>
                </a:moveTo>
                <a:lnTo>
                  <a:pt x="2514600" y="6095"/>
                </a:lnTo>
                <a:lnTo>
                  <a:pt x="2514600" y="18287"/>
                </a:lnTo>
                <a:lnTo>
                  <a:pt x="2523744" y="18287"/>
                </a:lnTo>
                <a:lnTo>
                  <a:pt x="2523744" y="6095"/>
                </a:lnTo>
                <a:close/>
              </a:path>
              <a:path w="2524125" h="1207135">
                <a:moveTo>
                  <a:pt x="2523744" y="27431"/>
                </a:moveTo>
                <a:lnTo>
                  <a:pt x="2514600" y="27431"/>
                </a:lnTo>
                <a:lnTo>
                  <a:pt x="2514600" y="36575"/>
                </a:lnTo>
                <a:lnTo>
                  <a:pt x="2523744" y="36575"/>
                </a:lnTo>
                <a:lnTo>
                  <a:pt x="2523744" y="27431"/>
                </a:lnTo>
                <a:close/>
              </a:path>
              <a:path w="2524125" h="1207135">
                <a:moveTo>
                  <a:pt x="2523744" y="45719"/>
                </a:moveTo>
                <a:lnTo>
                  <a:pt x="2514600" y="45719"/>
                </a:lnTo>
                <a:lnTo>
                  <a:pt x="2514600" y="54863"/>
                </a:lnTo>
                <a:lnTo>
                  <a:pt x="2523744" y="54863"/>
                </a:lnTo>
                <a:lnTo>
                  <a:pt x="2523744" y="45719"/>
                </a:lnTo>
                <a:close/>
              </a:path>
              <a:path w="2524125" h="1207135">
                <a:moveTo>
                  <a:pt x="2523744" y="64007"/>
                </a:moveTo>
                <a:lnTo>
                  <a:pt x="2514600" y="64007"/>
                </a:lnTo>
                <a:lnTo>
                  <a:pt x="2514600" y="73151"/>
                </a:lnTo>
                <a:lnTo>
                  <a:pt x="2523744" y="73151"/>
                </a:lnTo>
                <a:lnTo>
                  <a:pt x="2523744" y="64007"/>
                </a:lnTo>
                <a:close/>
              </a:path>
              <a:path w="2524125" h="1207135">
                <a:moveTo>
                  <a:pt x="2523744" y="82295"/>
                </a:moveTo>
                <a:lnTo>
                  <a:pt x="2514600" y="82295"/>
                </a:lnTo>
                <a:lnTo>
                  <a:pt x="2514600" y="94487"/>
                </a:lnTo>
                <a:lnTo>
                  <a:pt x="2523744" y="94487"/>
                </a:lnTo>
                <a:lnTo>
                  <a:pt x="2523744" y="82295"/>
                </a:lnTo>
                <a:close/>
              </a:path>
              <a:path w="2524125" h="1207135">
                <a:moveTo>
                  <a:pt x="2523744" y="103631"/>
                </a:moveTo>
                <a:lnTo>
                  <a:pt x="2514600" y="103631"/>
                </a:lnTo>
                <a:lnTo>
                  <a:pt x="2514600" y="112775"/>
                </a:lnTo>
                <a:lnTo>
                  <a:pt x="2523744" y="112775"/>
                </a:lnTo>
                <a:lnTo>
                  <a:pt x="2523744" y="103631"/>
                </a:lnTo>
                <a:close/>
              </a:path>
              <a:path w="2524125" h="1207135">
                <a:moveTo>
                  <a:pt x="2523744" y="121919"/>
                </a:moveTo>
                <a:lnTo>
                  <a:pt x="2514600" y="121919"/>
                </a:lnTo>
                <a:lnTo>
                  <a:pt x="2514600" y="131063"/>
                </a:lnTo>
                <a:lnTo>
                  <a:pt x="2523744" y="131063"/>
                </a:lnTo>
                <a:lnTo>
                  <a:pt x="2523744" y="121919"/>
                </a:lnTo>
                <a:close/>
              </a:path>
              <a:path w="2524125" h="1207135">
                <a:moveTo>
                  <a:pt x="2523744" y="140207"/>
                </a:moveTo>
                <a:lnTo>
                  <a:pt x="2514600" y="140207"/>
                </a:lnTo>
                <a:lnTo>
                  <a:pt x="2514600" y="149351"/>
                </a:lnTo>
                <a:lnTo>
                  <a:pt x="2523744" y="149351"/>
                </a:lnTo>
                <a:lnTo>
                  <a:pt x="2523744" y="140207"/>
                </a:lnTo>
                <a:close/>
              </a:path>
              <a:path w="2524125" h="1207135">
                <a:moveTo>
                  <a:pt x="2523744" y="158495"/>
                </a:moveTo>
                <a:lnTo>
                  <a:pt x="2514600" y="158495"/>
                </a:lnTo>
                <a:lnTo>
                  <a:pt x="2514600" y="170687"/>
                </a:lnTo>
                <a:lnTo>
                  <a:pt x="2523744" y="170687"/>
                </a:lnTo>
                <a:lnTo>
                  <a:pt x="2523744" y="158495"/>
                </a:lnTo>
                <a:close/>
              </a:path>
              <a:path w="2524125" h="1207135">
                <a:moveTo>
                  <a:pt x="2523744" y="179831"/>
                </a:moveTo>
                <a:lnTo>
                  <a:pt x="2514600" y="179831"/>
                </a:lnTo>
                <a:lnTo>
                  <a:pt x="2514600" y="188975"/>
                </a:lnTo>
                <a:lnTo>
                  <a:pt x="2523744" y="188975"/>
                </a:lnTo>
                <a:lnTo>
                  <a:pt x="2523744" y="179831"/>
                </a:lnTo>
                <a:close/>
              </a:path>
              <a:path w="2524125" h="1207135">
                <a:moveTo>
                  <a:pt x="2523744" y="198119"/>
                </a:moveTo>
                <a:lnTo>
                  <a:pt x="2514600" y="198119"/>
                </a:lnTo>
                <a:lnTo>
                  <a:pt x="2514600" y="207263"/>
                </a:lnTo>
                <a:lnTo>
                  <a:pt x="2523744" y="207263"/>
                </a:lnTo>
                <a:lnTo>
                  <a:pt x="2523744" y="198119"/>
                </a:lnTo>
                <a:close/>
              </a:path>
              <a:path w="2524125" h="1207135">
                <a:moveTo>
                  <a:pt x="2523744" y="216407"/>
                </a:moveTo>
                <a:lnTo>
                  <a:pt x="2514600" y="216407"/>
                </a:lnTo>
                <a:lnTo>
                  <a:pt x="2514600" y="225551"/>
                </a:lnTo>
                <a:lnTo>
                  <a:pt x="2523744" y="225551"/>
                </a:lnTo>
                <a:lnTo>
                  <a:pt x="2523744" y="216407"/>
                </a:lnTo>
                <a:close/>
              </a:path>
              <a:path w="2524125" h="1207135">
                <a:moveTo>
                  <a:pt x="2523744" y="234695"/>
                </a:moveTo>
                <a:lnTo>
                  <a:pt x="2514600" y="234695"/>
                </a:lnTo>
                <a:lnTo>
                  <a:pt x="2514600" y="246887"/>
                </a:lnTo>
                <a:lnTo>
                  <a:pt x="2523744" y="246887"/>
                </a:lnTo>
                <a:lnTo>
                  <a:pt x="2523744" y="234695"/>
                </a:lnTo>
                <a:close/>
              </a:path>
              <a:path w="2524125" h="1207135">
                <a:moveTo>
                  <a:pt x="2523744" y="256031"/>
                </a:moveTo>
                <a:lnTo>
                  <a:pt x="2514600" y="256031"/>
                </a:lnTo>
                <a:lnTo>
                  <a:pt x="2514600" y="265175"/>
                </a:lnTo>
                <a:lnTo>
                  <a:pt x="2523744" y="265175"/>
                </a:lnTo>
                <a:lnTo>
                  <a:pt x="2523744" y="256031"/>
                </a:lnTo>
                <a:close/>
              </a:path>
              <a:path w="2524125" h="1207135">
                <a:moveTo>
                  <a:pt x="2523744" y="274319"/>
                </a:moveTo>
                <a:lnTo>
                  <a:pt x="2514600" y="274319"/>
                </a:lnTo>
                <a:lnTo>
                  <a:pt x="2514600" y="283463"/>
                </a:lnTo>
                <a:lnTo>
                  <a:pt x="2523744" y="283463"/>
                </a:lnTo>
                <a:lnTo>
                  <a:pt x="2523744" y="274319"/>
                </a:lnTo>
                <a:close/>
              </a:path>
              <a:path w="2524125" h="1207135">
                <a:moveTo>
                  <a:pt x="2523744" y="292607"/>
                </a:moveTo>
                <a:lnTo>
                  <a:pt x="2514600" y="292607"/>
                </a:lnTo>
                <a:lnTo>
                  <a:pt x="2514600" y="301751"/>
                </a:lnTo>
                <a:lnTo>
                  <a:pt x="2523744" y="301751"/>
                </a:lnTo>
                <a:lnTo>
                  <a:pt x="2523744" y="292607"/>
                </a:lnTo>
                <a:close/>
              </a:path>
              <a:path w="2524125" h="1207135">
                <a:moveTo>
                  <a:pt x="2523744" y="310895"/>
                </a:moveTo>
                <a:lnTo>
                  <a:pt x="2514600" y="310895"/>
                </a:lnTo>
                <a:lnTo>
                  <a:pt x="2514600" y="323088"/>
                </a:lnTo>
                <a:lnTo>
                  <a:pt x="2523744" y="323088"/>
                </a:lnTo>
                <a:lnTo>
                  <a:pt x="2523744" y="310895"/>
                </a:lnTo>
                <a:close/>
              </a:path>
              <a:path w="2524125" h="1207135">
                <a:moveTo>
                  <a:pt x="2523744" y="332231"/>
                </a:moveTo>
                <a:lnTo>
                  <a:pt x="2514600" y="332231"/>
                </a:lnTo>
                <a:lnTo>
                  <a:pt x="2514600" y="341375"/>
                </a:lnTo>
                <a:lnTo>
                  <a:pt x="2523744" y="341375"/>
                </a:lnTo>
                <a:lnTo>
                  <a:pt x="2523744" y="332231"/>
                </a:lnTo>
                <a:close/>
              </a:path>
              <a:path w="2524125" h="1207135">
                <a:moveTo>
                  <a:pt x="2523744" y="350519"/>
                </a:moveTo>
                <a:lnTo>
                  <a:pt x="2514600" y="350519"/>
                </a:lnTo>
                <a:lnTo>
                  <a:pt x="2514600" y="359663"/>
                </a:lnTo>
                <a:lnTo>
                  <a:pt x="2523744" y="359663"/>
                </a:lnTo>
                <a:lnTo>
                  <a:pt x="2523744" y="350519"/>
                </a:lnTo>
                <a:close/>
              </a:path>
              <a:path w="2524125" h="1207135">
                <a:moveTo>
                  <a:pt x="2523744" y="368807"/>
                </a:moveTo>
                <a:lnTo>
                  <a:pt x="2514600" y="368807"/>
                </a:lnTo>
                <a:lnTo>
                  <a:pt x="2514600" y="377951"/>
                </a:lnTo>
                <a:lnTo>
                  <a:pt x="2523744" y="377951"/>
                </a:lnTo>
                <a:lnTo>
                  <a:pt x="2523744" y="368807"/>
                </a:lnTo>
                <a:close/>
              </a:path>
              <a:path w="2524125" h="1207135">
                <a:moveTo>
                  <a:pt x="2523744" y="387095"/>
                </a:moveTo>
                <a:lnTo>
                  <a:pt x="2514600" y="387095"/>
                </a:lnTo>
                <a:lnTo>
                  <a:pt x="2514600" y="399288"/>
                </a:lnTo>
                <a:lnTo>
                  <a:pt x="2523744" y="399288"/>
                </a:lnTo>
                <a:lnTo>
                  <a:pt x="2523744" y="387095"/>
                </a:lnTo>
                <a:close/>
              </a:path>
              <a:path w="2524125" h="1207135">
                <a:moveTo>
                  <a:pt x="2523744" y="408431"/>
                </a:moveTo>
                <a:lnTo>
                  <a:pt x="2514600" y="408431"/>
                </a:lnTo>
                <a:lnTo>
                  <a:pt x="2514600" y="417575"/>
                </a:lnTo>
                <a:lnTo>
                  <a:pt x="2523744" y="417575"/>
                </a:lnTo>
                <a:lnTo>
                  <a:pt x="2523744" y="408431"/>
                </a:lnTo>
                <a:close/>
              </a:path>
              <a:path w="2524125" h="1207135">
                <a:moveTo>
                  <a:pt x="2523744" y="426719"/>
                </a:moveTo>
                <a:lnTo>
                  <a:pt x="2514600" y="426719"/>
                </a:lnTo>
                <a:lnTo>
                  <a:pt x="2514600" y="435863"/>
                </a:lnTo>
                <a:lnTo>
                  <a:pt x="2523744" y="435863"/>
                </a:lnTo>
                <a:lnTo>
                  <a:pt x="2523744" y="426719"/>
                </a:lnTo>
                <a:close/>
              </a:path>
              <a:path w="2524125" h="1207135">
                <a:moveTo>
                  <a:pt x="2523744" y="445007"/>
                </a:moveTo>
                <a:lnTo>
                  <a:pt x="2514600" y="445007"/>
                </a:lnTo>
                <a:lnTo>
                  <a:pt x="2514600" y="454151"/>
                </a:lnTo>
                <a:lnTo>
                  <a:pt x="2523744" y="454151"/>
                </a:lnTo>
                <a:lnTo>
                  <a:pt x="2523744" y="445007"/>
                </a:lnTo>
                <a:close/>
              </a:path>
              <a:path w="2524125" h="1207135">
                <a:moveTo>
                  <a:pt x="2523744" y="463295"/>
                </a:moveTo>
                <a:lnTo>
                  <a:pt x="2514600" y="463295"/>
                </a:lnTo>
                <a:lnTo>
                  <a:pt x="2514600" y="475488"/>
                </a:lnTo>
                <a:lnTo>
                  <a:pt x="2523744" y="475488"/>
                </a:lnTo>
                <a:lnTo>
                  <a:pt x="2523744" y="463295"/>
                </a:lnTo>
                <a:close/>
              </a:path>
              <a:path w="2524125" h="1207135">
                <a:moveTo>
                  <a:pt x="2523744" y="484631"/>
                </a:moveTo>
                <a:lnTo>
                  <a:pt x="2514600" y="484631"/>
                </a:lnTo>
                <a:lnTo>
                  <a:pt x="2514600" y="493775"/>
                </a:lnTo>
                <a:lnTo>
                  <a:pt x="2523744" y="493775"/>
                </a:lnTo>
                <a:lnTo>
                  <a:pt x="2523744" y="484631"/>
                </a:lnTo>
                <a:close/>
              </a:path>
              <a:path w="2524125" h="1207135">
                <a:moveTo>
                  <a:pt x="2523744" y="502919"/>
                </a:moveTo>
                <a:lnTo>
                  <a:pt x="2514600" y="502919"/>
                </a:lnTo>
                <a:lnTo>
                  <a:pt x="2514600" y="512063"/>
                </a:lnTo>
                <a:lnTo>
                  <a:pt x="2523744" y="512063"/>
                </a:lnTo>
                <a:lnTo>
                  <a:pt x="2523744" y="502919"/>
                </a:lnTo>
                <a:close/>
              </a:path>
              <a:path w="2524125" h="1207135">
                <a:moveTo>
                  <a:pt x="2523744" y="521207"/>
                </a:moveTo>
                <a:lnTo>
                  <a:pt x="2514600" y="521207"/>
                </a:lnTo>
                <a:lnTo>
                  <a:pt x="2514600" y="530351"/>
                </a:lnTo>
                <a:lnTo>
                  <a:pt x="2523744" y="530351"/>
                </a:lnTo>
                <a:lnTo>
                  <a:pt x="2523744" y="521207"/>
                </a:lnTo>
                <a:close/>
              </a:path>
              <a:path w="2524125" h="1207135">
                <a:moveTo>
                  <a:pt x="2523744" y="539495"/>
                </a:moveTo>
                <a:lnTo>
                  <a:pt x="2514600" y="539495"/>
                </a:lnTo>
                <a:lnTo>
                  <a:pt x="2514600" y="551688"/>
                </a:lnTo>
                <a:lnTo>
                  <a:pt x="2523744" y="551688"/>
                </a:lnTo>
                <a:lnTo>
                  <a:pt x="2523744" y="539495"/>
                </a:lnTo>
                <a:close/>
              </a:path>
              <a:path w="2524125" h="1207135">
                <a:moveTo>
                  <a:pt x="2523744" y="560831"/>
                </a:moveTo>
                <a:lnTo>
                  <a:pt x="2514600" y="560831"/>
                </a:lnTo>
                <a:lnTo>
                  <a:pt x="2514600" y="569976"/>
                </a:lnTo>
                <a:lnTo>
                  <a:pt x="2523744" y="569976"/>
                </a:lnTo>
                <a:lnTo>
                  <a:pt x="2523744" y="560831"/>
                </a:lnTo>
                <a:close/>
              </a:path>
              <a:path w="2524125" h="1207135">
                <a:moveTo>
                  <a:pt x="2523744" y="579119"/>
                </a:moveTo>
                <a:lnTo>
                  <a:pt x="2514600" y="579119"/>
                </a:lnTo>
                <a:lnTo>
                  <a:pt x="2514600" y="588263"/>
                </a:lnTo>
                <a:lnTo>
                  <a:pt x="2523744" y="588263"/>
                </a:lnTo>
                <a:lnTo>
                  <a:pt x="2523744" y="579119"/>
                </a:lnTo>
                <a:close/>
              </a:path>
              <a:path w="2524125" h="1207135">
                <a:moveTo>
                  <a:pt x="2523744" y="597407"/>
                </a:moveTo>
                <a:lnTo>
                  <a:pt x="2514600" y="597407"/>
                </a:lnTo>
                <a:lnTo>
                  <a:pt x="2514600" y="606551"/>
                </a:lnTo>
                <a:lnTo>
                  <a:pt x="2523744" y="606551"/>
                </a:lnTo>
                <a:lnTo>
                  <a:pt x="2523744" y="597407"/>
                </a:lnTo>
                <a:close/>
              </a:path>
              <a:path w="2524125" h="1207135">
                <a:moveTo>
                  <a:pt x="2523744" y="615695"/>
                </a:moveTo>
                <a:lnTo>
                  <a:pt x="2514600" y="615695"/>
                </a:lnTo>
                <a:lnTo>
                  <a:pt x="2514600" y="627888"/>
                </a:lnTo>
                <a:lnTo>
                  <a:pt x="2523744" y="627888"/>
                </a:lnTo>
                <a:lnTo>
                  <a:pt x="2523744" y="615695"/>
                </a:lnTo>
                <a:close/>
              </a:path>
              <a:path w="2524125" h="1207135">
                <a:moveTo>
                  <a:pt x="2523744" y="637031"/>
                </a:moveTo>
                <a:lnTo>
                  <a:pt x="2514600" y="637031"/>
                </a:lnTo>
                <a:lnTo>
                  <a:pt x="2514600" y="646176"/>
                </a:lnTo>
                <a:lnTo>
                  <a:pt x="2523744" y="646176"/>
                </a:lnTo>
                <a:lnTo>
                  <a:pt x="2523744" y="637031"/>
                </a:lnTo>
                <a:close/>
              </a:path>
              <a:path w="2524125" h="1207135">
                <a:moveTo>
                  <a:pt x="2523744" y="655319"/>
                </a:moveTo>
                <a:lnTo>
                  <a:pt x="2514600" y="655319"/>
                </a:lnTo>
                <a:lnTo>
                  <a:pt x="2514600" y="664463"/>
                </a:lnTo>
                <a:lnTo>
                  <a:pt x="2523744" y="664463"/>
                </a:lnTo>
                <a:lnTo>
                  <a:pt x="2523744" y="655319"/>
                </a:lnTo>
                <a:close/>
              </a:path>
              <a:path w="2524125" h="1207135">
                <a:moveTo>
                  <a:pt x="2523744" y="673607"/>
                </a:moveTo>
                <a:lnTo>
                  <a:pt x="2514600" y="673607"/>
                </a:lnTo>
                <a:lnTo>
                  <a:pt x="2514600" y="682751"/>
                </a:lnTo>
                <a:lnTo>
                  <a:pt x="2523744" y="682751"/>
                </a:lnTo>
                <a:lnTo>
                  <a:pt x="2523744" y="673607"/>
                </a:lnTo>
                <a:close/>
              </a:path>
              <a:path w="2524125" h="1207135">
                <a:moveTo>
                  <a:pt x="2523744" y="691895"/>
                </a:moveTo>
                <a:lnTo>
                  <a:pt x="2514600" y="691895"/>
                </a:lnTo>
                <a:lnTo>
                  <a:pt x="2514600" y="704088"/>
                </a:lnTo>
                <a:lnTo>
                  <a:pt x="2523744" y="704088"/>
                </a:lnTo>
                <a:lnTo>
                  <a:pt x="2523744" y="691895"/>
                </a:lnTo>
                <a:close/>
              </a:path>
              <a:path w="2524125" h="1207135">
                <a:moveTo>
                  <a:pt x="2523744" y="713231"/>
                </a:moveTo>
                <a:lnTo>
                  <a:pt x="2514600" y="713231"/>
                </a:lnTo>
                <a:lnTo>
                  <a:pt x="2514600" y="722376"/>
                </a:lnTo>
                <a:lnTo>
                  <a:pt x="2523744" y="722376"/>
                </a:lnTo>
                <a:lnTo>
                  <a:pt x="2523744" y="713231"/>
                </a:lnTo>
                <a:close/>
              </a:path>
              <a:path w="2524125" h="1207135">
                <a:moveTo>
                  <a:pt x="2523744" y="731519"/>
                </a:moveTo>
                <a:lnTo>
                  <a:pt x="2514600" y="731519"/>
                </a:lnTo>
                <a:lnTo>
                  <a:pt x="2514600" y="740663"/>
                </a:lnTo>
                <a:lnTo>
                  <a:pt x="2523744" y="740663"/>
                </a:lnTo>
                <a:lnTo>
                  <a:pt x="2523744" y="731519"/>
                </a:lnTo>
                <a:close/>
              </a:path>
              <a:path w="2524125" h="1207135">
                <a:moveTo>
                  <a:pt x="2523744" y="749807"/>
                </a:moveTo>
                <a:lnTo>
                  <a:pt x="2514600" y="749807"/>
                </a:lnTo>
                <a:lnTo>
                  <a:pt x="2514600" y="758951"/>
                </a:lnTo>
                <a:lnTo>
                  <a:pt x="2523744" y="758951"/>
                </a:lnTo>
                <a:lnTo>
                  <a:pt x="2523744" y="749807"/>
                </a:lnTo>
                <a:close/>
              </a:path>
              <a:path w="2524125" h="1207135">
                <a:moveTo>
                  <a:pt x="2523744" y="768095"/>
                </a:moveTo>
                <a:lnTo>
                  <a:pt x="2514600" y="768095"/>
                </a:lnTo>
                <a:lnTo>
                  <a:pt x="2514600" y="780288"/>
                </a:lnTo>
                <a:lnTo>
                  <a:pt x="2523744" y="780288"/>
                </a:lnTo>
                <a:lnTo>
                  <a:pt x="2523744" y="768095"/>
                </a:lnTo>
                <a:close/>
              </a:path>
              <a:path w="2524125" h="1207135">
                <a:moveTo>
                  <a:pt x="2523744" y="789431"/>
                </a:moveTo>
                <a:lnTo>
                  <a:pt x="2514600" y="789431"/>
                </a:lnTo>
                <a:lnTo>
                  <a:pt x="2514600" y="798576"/>
                </a:lnTo>
                <a:lnTo>
                  <a:pt x="2523744" y="798576"/>
                </a:lnTo>
                <a:lnTo>
                  <a:pt x="2523744" y="789431"/>
                </a:lnTo>
                <a:close/>
              </a:path>
              <a:path w="2524125" h="1207135">
                <a:moveTo>
                  <a:pt x="2523744" y="807719"/>
                </a:moveTo>
                <a:lnTo>
                  <a:pt x="2514600" y="807719"/>
                </a:lnTo>
                <a:lnTo>
                  <a:pt x="2514600" y="816863"/>
                </a:lnTo>
                <a:lnTo>
                  <a:pt x="2523744" y="816863"/>
                </a:lnTo>
                <a:lnTo>
                  <a:pt x="2523744" y="807719"/>
                </a:lnTo>
                <a:close/>
              </a:path>
              <a:path w="2524125" h="1207135">
                <a:moveTo>
                  <a:pt x="2523744" y="826007"/>
                </a:moveTo>
                <a:lnTo>
                  <a:pt x="2514600" y="826007"/>
                </a:lnTo>
                <a:lnTo>
                  <a:pt x="2514600" y="835151"/>
                </a:lnTo>
                <a:lnTo>
                  <a:pt x="2523744" y="835151"/>
                </a:lnTo>
                <a:lnTo>
                  <a:pt x="2523744" y="826007"/>
                </a:lnTo>
                <a:close/>
              </a:path>
              <a:path w="2524125" h="1207135">
                <a:moveTo>
                  <a:pt x="2523744" y="844295"/>
                </a:moveTo>
                <a:lnTo>
                  <a:pt x="2514600" y="844295"/>
                </a:lnTo>
                <a:lnTo>
                  <a:pt x="2514600" y="856488"/>
                </a:lnTo>
                <a:lnTo>
                  <a:pt x="2523744" y="856488"/>
                </a:lnTo>
                <a:lnTo>
                  <a:pt x="2523744" y="844295"/>
                </a:lnTo>
                <a:close/>
              </a:path>
              <a:path w="2524125" h="1207135">
                <a:moveTo>
                  <a:pt x="2523744" y="865631"/>
                </a:moveTo>
                <a:lnTo>
                  <a:pt x="2514600" y="865631"/>
                </a:lnTo>
                <a:lnTo>
                  <a:pt x="2514600" y="874776"/>
                </a:lnTo>
                <a:lnTo>
                  <a:pt x="2523744" y="874776"/>
                </a:lnTo>
                <a:lnTo>
                  <a:pt x="2523744" y="865631"/>
                </a:lnTo>
                <a:close/>
              </a:path>
              <a:path w="2524125" h="1207135">
                <a:moveTo>
                  <a:pt x="2523744" y="883919"/>
                </a:moveTo>
                <a:lnTo>
                  <a:pt x="2514600" y="883919"/>
                </a:lnTo>
                <a:lnTo>
                  <a:pt x="2514600" y="893063"/>
                </a:lnTo>
                <a:lnTo>
                  <a:pt x="2523744" y="893063"/>
                </a:lnTo>
                <a:lnTo>
                  <a:pt x="2523744" y="883919"/>
                </a:lnTo>
                <a:close/>
              </a:path>
              <a:path w="2524125" h="1207135">
                <a:moveTo>
                  <a:pt x="2523744" y="902207"/>
                </a:moveTo>
                <a:lnTo>
                  <a:pt x="2514600" y="902207"/>
                </a:lnTo>
                <a:lnTo>
                  <a:pt x="2514600" y="911351"/>
                </a:lnTo>
                <a:lnTo>
                  <a:pt x="2523744" y="911351"/>
                </a:lnTo>
                <a:lnTo>
                  <a:pt x="2523744" y="902207"/>
                </a:lnTo>
                <a:close/>
              </a:path>
              <a:path w="2524125" h="1207135">
                <a:moveTo>
                  <a:pt x="2523744" y="920495"/>
                </a:moveTo>
                <a:lnTo>
                  <a:pt x="2514600" y="920495"/>
                </a:lnTo>
                <a:lnTo>
                  <a:pt x="2514600" y="932688"/>
                </a:lnTo>
                <a:lnTo>
                  <a:pt x="2523744" y="932688"/>
                </a:lnTo>
                <a:lnTo>
                  <a:pt x="2523744" y="920495"/>
                </a:lnTo>
                <a:close/>
              </a:path>
              <a:path w="2524125" h="1207135">
                <a:moveTo>
                  <a:pt x="2523744" y="941831"/>
                </a:moveTo>
                <a:lnTo>
                  <a:pt x="2514600" y="941831"/>
                </a:lnTo>
                <a:lnTo>
                  <a:pt x="2514600" y="950976"/>
                </a:lnTo>
                <a:lnTo>
                  <a:pt x="2523744" y="950976"/>
                </a:lnTo>
                <a:lnTo>
                  <a:pt x="2523744" y="941831"/>
                </a:lnTo>
                <a:close/>
              </a:path>
              <a:path w="2524125" h="1207135">
                <a:moveTo>
                  <a:pt x="2523744" y="960119"/>
                </a:moveTo>
                <a:lnTo>
                  <a:pt x="2514600" y="960119"/>
                </a:lnTo>
                <a:lnTo>
                  <a:pt x="2514600" y="969263"/>
                </a:lnTo>
                <a:lnTo>
                  <a:pt x="2523744" y="969263"/>
                </a:lnTo>
                <a:lnTo>
                  <a:pt x="2523744" y="960119"/>
                </a:lnTo>
                <a:close/>
              </a:path>
              <a:path w="2524125" h="1207135">
                <a:moveTo>
                  <a:pt x="2523744" y="978407"/>
                </a:moveTo>
                <a:lnTo>
                  <a:pt x="2514600" y="978407"/>
                </a:lnTo>
                <a:lnTo>
                  <a:pt x="2514600" y="987551"/>
                </a:lnTo>
                <a:lnTo>
                  <a:pt x="2523744" y="987551"/>
                </a:lnTo>
                <a:lnTo>
                  <a:pt x="2523744" y="978407"/>
                </a:lnTo>
                <a:close/>
              </a:path>
              <a:path w="2524125" h="1207135">
                <a:moveTo>
                  <a:pt x="2523744" y="996695"/>
                </a:moveTo>
                <a:lnTo>
                  <a:pt x="2514600" y="996695"/>
                </a:lnTo>
                <a:lnTo>
                  <a:pt x="2514600" y="1008888"/>
                </a:lnTo>
                <a:lnTo>
                  <a:pt x="2523744" y="1008888"/>
                </a:lnTo>
                <a:lnTo>
                  <a:pt x="2523744" y="996695"/>
                </a:lnTo>
                <a:close/>
              </a:path>
              <a:path w="2524125" h="1207135">
                <a:moveTo>
                  <a:pt x="2523744" y="1018031"/>
                </a:moveTo>
                <a:lnTo>
                  <a:pt x="2514600" y="1018031"/>
                </a:lnTo>
                <a:lnTo>
                  <a:pt x="2514600" y="1027176"/>
                </a:lnTo>
                <a:lnTo>
                  <a:pt x="2523744" y="1027176"/>
                </a:lnTo>
                <a:lnTo>
                  <a:pt x="2523744" y="1018031"/>
                </a:lnTo>
                <a:close/>
              </a:path>
              <a:path w="2524125" h="1207135">
                <a:moveTo>
                  <a:pt x="2523744" y="1036319"/>
                </a:moveTo>
                <a:lnTo>
                  <a:pt x="2514600" y="1036319"/>
                </a:lnTo>
                <a:lnTo>
                  <a:pt x="2514600" y="1045463"/>
                </a:lnTo>
                <a:lnTo>
                  <a:pt x="2523744" y="1045463"/>
                </a:lnTo>
                <a:lnTo>
                  <a:pt x="2523744" y="1036319"/>
                </a:lnTo>
                <a:close/>
              </a:path>
              <a:path w="2524125" h="1207135">
                <a:moveTo>
                  <a:pt x="2523744" y="1054607"/>
                </a:moveTo>
                <a:lnTo>
                  <a:pt x="2514600" y="1054607"/>
                </a:lnTo>
                <a:lnTo>
                  <a:pt x="2514600" y="1063752"/>
                </a:lnTo>
                <a:lnTo>
                  <a:pt x="2523744" y="1063752"/>
                </a:lnTo>
                <a:lnTo>
                  <a:pt x="2523744" y="1054607"/>
                </a:lnTo>
                <a:close/>
              </a:path>
              <a:path w="2524125" h="1207135">
                <a:moveTo>
                  <a:pt x="2523744" y="1072895"/>
                </a:moveTo>
                <a:lnTo>
                  <a:pt x="2514600" y="1072895"/>
                </a:lnTo>
                <a:lnTo>
                  <a:pt x="2514600" y="1085088"/>
                </a:lnTo>
                <a:lnTo>
                  <a:pt x="2523744" y="1085088"/>
                </a:lnTo>
                <a:lnTo>
                  <a:pt x="2523744" y="1072895"/>
                </a:lnTo>
                <a:close/>
              </a:path>
              <a:path w="2524125" h="1207135">
                <a:moveTo>
                  <a:pt x="2523744" y="1094231"/>
                </a:moveTo>
                <a:lnTo>
                  <a:pt x="2514600" y="1094231"/>
                </a:lnTo>
                <a:lnTo>
                  <a:pt x="2514600" y="1103376"/>
                </a:lnTo>
                <a:lnTo>
                  <a:pt x="2523744" y="1103376"/>
                </a:lnTo>
                <a:lnTo>
                  <a:pt x="2523744" y="1094231"/>
                </a:lnTo>
                <a:close/>
              </a:path>
              <a:path w="2524125" h="1207135">
                <a:moveTo>
                  <a:pt x="2523744" y="1112519"/>
                </a:moveTo>
                <a:lnTo>
                  <a:pt x="2514600" y="1112519"/>
                </a:lnTo>
                <a:lnTo>
                  <a:pt x="2514600" y="1121664"/>
                </a:lnTo>
                <a:lnTo>
                  <a:pt x="2523744" y="1121664"/>
                </a:lnTo>
                <a:lnTo>
                  <a:pt x="2523744" y="1112519"/>
                </a:lnTo>
                <a:close/>
              </a:path>
              <a:path w="2524125" h="1207135">
                <a:moveTo>
                  <a:pt x="2523744" y="1130807"/>
                </a:moveTo>
                <a:lnTo>
                  <a:pt x="2514600" y="1130807"/>
                </a:lnTo>
                <a:lnTo>
                  <a:pt x="2514600" y="1139952"/>
                </a:lnTo>
                <a:lnTo>
                  <a:pt x="2523744" y="1139952"/>
                </a:lnTo>
                <a:lnTo>
                  <a:pt x="2523744" y="1130807"/>
                </a:lnTo>
                <a:close/>
              </a:path>
              <a:path w="2524125" h="1207135">
                <a:moveTo>
                  <a:pt x="2523744" y="1149095"/>
                </a:moveTo>
                <a:lnTo>
                  <a:pt x="2514600" y="1149095"/>
                </a:lnTo>
                <a:lnTo>
                  <a:pt x="2514600" y="1161288"/>
                </a:lnTo>
                <a:lnTo>
                  <a:pt x="2523744" y="1161288"/>
                </a:lnTo>
                <a:lnTo>
                  <a:pt x="2523744" y="1149095"/>
                </a:lnTo>
                <a:close/>
              </a:path>
              <a:path w="2524125" h="1207135">
                <a:moveTo>
                  <a:pt x="2523744" y="1170431"/>
                </a:moveTo>
                <a:lnTo>
                  <a:pt x="2514600" y="1170431"/>
                </a:lnTo>
                <a:lnTo>
                  <a:pt x="2514600" y="1179576"/>
                </a:lnTo>
                <a:lnTo>
                  <a:pt x="2523744" y="1179576"/>
                </a:lnTo>
                <a:lnTo>
                  <a:pt x="2523744" y="1170431"/>
                </a:lnTo>
                <a:close/>
              </a:path>
              <a:path w="2524125" h="1207135">
                <a:moveTo>
                  <a:pt x="2523744" y="1188719"/>
                </a:moveTo>
                <a:lnTo>
                  <a:pt x="2514600" y="1188719"/>
                </a:lnTo>
                <a:lnTo>
                  <a:pt x="2514600" y="1197864"/>
                </a:lnTo>
                <a:lnTo>
                  <a:pt x="2523744" y="1197864"/>
                </a:lnTo>
                <a:lnTo>
                  <a:pt x="2523744" y="1188719"/>
                </a:lnTo>
                <a:close/>
              </a:path>
              <a:path w="2524125" h="1207135">
                <a:moveTo>
                  <a:pt x="2511552" y="1197864"/>
                </a:moveTo>
                <a:lnTo>
                  <a:pt x="2502407" y="1197864"/>
                </a:lnTo>
                <a:lnTo>
                  <a:pt x="2502407" y="1207007"/>
                </a:lnTo>
                <a:lnTo>
                  <a:pt x="2511552" y="1207007"/>
                </a:lnTo>
                <a:lnTo>
                  <a:pt x="2511552" y="1197864"/>
                </a:lnTo>
                <a:close/>
              </a:path>
              <a:path w="2524125" h="1207135">
                <a:moveTo>
                  <a:pt x="2493263" y="1197864"/>
                </a:moveTo>
                <a:lnTo>
                  <a:pt x="2484120" y="1197864"/>
                </a:lnTo>
                <a:lnTo>
                  <a:pt x="2484120" y="1207007"/>
                </a:lnTo>
                <a:lnTo>
                  <a:pt x="2493263" y="1207007"/>
                </a:lnTo>
                <a:lnTo>
                  <a:pt x="2493263" y="1197864"/>
                </a:lnTo>
                <a:close/>
              </a:path>
              <a:path w="2524125" h="1207135">
                <a:moveTo>
                  <a:pt x="2474976" y="1197864"/>
                </a:moveTo>
                <a:lnTo>
                  <a:pt x="2465831" y="1197864"/>
                </a:lnTo>
                <a:lnTo>
                  <a:pt x="2465831" y="1207007"/>
                </a:lnTo>
                <a:lnTo>
                  <a:pt x="2474976" y="1207007"/>
                </a:lnTo>
                <a:lnTo>
                  <a:pt x="2474976" y="1197864"/>
                </a:lnTo>
                <a:close/>
              </a:path>
              <a:path w="2524125" h="1207135">
                <a:moveTo>
                  <a:pt x="2456687" y="1197864"/>
                </a:moveTo>
                <a:lnTo>
                  <a:pt x="2444496" y="1197864"/>
                </a:lnTo>
                <a:lnTo>
                  <a:pt x="2444496" y="1207007"/>
                </a:lnTo>
                <a:lnTo>
                  <a:pt x="2456687" y="1207007"/>
                </a:lnTo>
                <a:lnTo>
                  <a:pt x="2456687" y="1197864"/>
                </a:lnTo>
                <a:close/>
              </a:path>
              <a:path w="2524125" h="1207135">
                <a:moveTo>
                  <a:pt x="2435352" y="1197864"/>
                </a:moveTo>
                <a:lnTo>
                  <a:pt x="2426207" y="1197864"/>
                </a:lnTo>
                <a:lnTo>
                  <a:pt x="2426207" y="1207007"/>
                </a:lnTo>
                <a:lnTo>
                  <a:pt x="2435352" y="1207007"/>
                </a:lnTo>
                <a:lnTo>
                  <a:pt x="2435352" y="1197864"/>
                </a:lnTo>
                <a:close/>
              </a:path>
              <a:path w="2524125" h="1207135">
                <a:moveTo>
                  <a:pt x="2417063" y="1197864"/>
                </a:moveTo>
                <a:lnTo>
                  <a:pt x="2407920" y="1197864"/>
                </a:lnTo>
                <a:lnTo>
                  <a:pt x="2407920" y="1207007"/>
                </a:lnTo>
                <a:lnTo>
                  <a:pt x="2417063" y="1207007"/>
                </a:lnTo>
                <a:lnTo>
                  <a:pt x="2417063" y="1197864"/>
                </a:lnTo>
                <a:close/>
              </a:path>
              <a:path w="2524125" h="1207135">
                <a:moveTo>
                  <a:pt x="2398776" y="1197864"/>
                </a:moveTo>
                <a:lnTo>
                  <a:pt x="2389631" y="1197864"/>
                </a:lnTo>
                <a:lnTo>
                  <a:pt x="2389631" y="1207007"/>
                </a:lnTo>
                <a:lnTo>
                  <a:pt x="2398776" y="1207007"/>
                </a:lnTo>
                <a:lnTo>
                  <a:pt x="2398776" y="1197864"/>
                </a:lnTo>
                <a:close/>
              </a:path>
              <a:path w="2524125" h="1207135">
                <a:moveTo>
                  <a:pt x="2380487" y="1197864"/>
                </a:moveTo>
                <a:lnTo>
                  <a:pt x="2368296" y="1197864"/>
                </a:lnTo>
                <a:lnTo>
                  <a:pt x="2368296" y="1207007"/>
                </a:lnTo>
                <a:lnTo>
                  <a:pt x="2380487" y="1207007"/>
                </a:lnTo>
                <a:lnTo>
                  <a:pt x="2380487" y="1197864"/>
                </a:lnTo>
                <a:close/>
              </a:path>
              <a:path w="2524125" h="1207135">
                <a:moveTo>
                  <a:pt x="2359152" y="1197864"/>
                </a:moveTo>
                <a:lnTo>
                  <a:pt x="2350007" y="1197864"/>
                </a:lnTo>
                <a:lnTo>
                  <a:pt x="2350007" y="1207007"/>
                </a:lnTo>
                <a:lnTo>
                  <a:pt x="2359152" y="1207007"/>
                </a:lnTo>
                <a:lnTo>
                  <a:pt x="2359152" y="1197864"/>
                </a:lnTo>
                <a:close/>
              </a:path>
              <a:path w="2524125" h="1207135">
                <a:moveTo>
                  <a:pt x="2340863" y="1197864"/>
                </a:moveTo>
                <a:lnTo>
                  <a:pt x="2331720" y="1197864"/>
                </a:lnTo>
                <a:lnTo>
                  <a:pt x="2331720" y="1207007"/>
                </a:lnTo>
                <a:lnTo>
                  <a:pt x="2340863" y="1207007"/>
                </a:lnTo>
                <a:lnTo>
                  <a:pt x="2340863" y="1197864"/>
                </a:lnTo>
                <a:close/>
              </a:path>
              <a:path w="2524125" h="1207135">
                <a:moveTo>
                  <a:pt x="2322576" y="1197864"/>
                </a:moveTo>
                <a:lnTo>
                  <a:pt x="2313431" y="1197864"/>
                </a:lnTo>
                <a:lnTo>
                  <a:pt x="2313431" y="1207007"/>
                </a:lnTo>
                <a:lnTo>
                  <a:pt x="2322576" y="1207007"/>
                </a:lnTo>
                <a:lnTo>
                  <a:pt x="2322576" y="1197864"/>
                </a:lnTo>
                <a:close/>
              </a:path>
              <a:path w="2524125" h="1207135">
                <a:moveTo>
                  <a:pt x="2304287" y="1197864"/>
                </a:moveTo>
                <a:lnTo>
                  <a:pt x="2292096" y="1197864"/>
                </a:lnTo>
                <a:lnTo>
                  <a:pt x="2292096" y="1207007"/>
                </a:lnTo>
                <a:lnTo>
                  <a:pt x="2304287" y="1207007"/>
                </a:lnTo>
                <a:lnTo>
                  <a:pt x="2304287" y="1197864"/>
                </a:lnTo>
                <a:close/>
              </a:path>
              <a:path w="2524125" h="1207135">
                <a:moveTo>
                  <a:pt x="2282952" y="1197864"/>
                </a:moveTo>
                <a:lnTo>
                  <a:pt x="2273807" y="1197864"/>
                </a:lnTo>
                <a:lnTo>
                  <a:pt x="2273807" y="1207007"/>
                </a:lnTo>
                <a:lnTo>
                  <a:pt x="2282952" y="1207007"/>
                </a:lnTo>
                <a:lnTo>
                  <a:pt x="2282952" y="1197864"/>
                </a:lnTo>
                <a:close/>
              </a:path>
              <a:path w="2524125" h="1207135">
                <a:moveTo>
                  <a:pt x="2264663" y="1197864"/>
                </a:moveTo>
                <a:lnTo>
                  <a:pt x="2255520" y="1197864"/>
                </a:lnTo>
                <a:lnTo>
                  <a:pt x="2255520" y="1207007"/>
                </a:lnTo>
                <a:lnTo>
                  <a:pt x="2264663" y="1207007"/>
                </a:lnTo>
                <a:lnTo>
                  <a:pt x="2264663" y="1197864"/>
                </a:lnTo>
                <a:close/>
              </a:path>
              <a:path w="2524125" h="1207135">
                <a:moveTo>
                  <a:pt x="2246376" y="1197864"/>
                </a:moveTo>
                <a:lnTo>
                  <a:pt x="2237231" y="1197864"/>
                </a:lnTo>
                <a:lnTo>
                  <a:pt x="2237231" y="1207007"/>
                </a:lnTo>
                <a:lnTo>
                  <a:pt x="2246376" y="1207007"/>
                </a:lnTo>
                <a:lnTo>
                  <a:pt x="2246376" y="1197864"/>
                </a:lnTo>
                <a:close/>
              </a:path>
              <a:path w="2524125" h="1207135">
                <a:moveTo>
                  <a:pt x="2228087" y="1197864"/>
                </a:moveTo>
                <a:lnTo>
                  <a:pt x="2215896" y="1197864"/>
                </a:lnTo>
                <a:lnTo>
                  <a:pt x="2215896" y="1207007"/>
                </a:lnTo>
                <a:lnTo>
                  <a:pt x="2228087" y="1207007"/>
                </a:lnTo>
                <a:lnTo>
                  <a:pt x="2228087" y="1197864"/>
                </a:lnTo>
                <a:close/>
              </a:path>
              <a:path w="2524125" h="1207135">
                <a:moveTo>
                  <a:pt x="2206752" y="1197864"/>
                </a:moveTo>
                <a:lnTo>
                  <a:pt x="2197607" y="1197864"/>
                </a:lnTo>
                <a:lnTo>
                  <a:pt x="2197607" y="1207007"/>
                </a:lnTo>
                <a:lnTo>
                  <a:pt x="2206752" y="1207007"/>
                </a:lnTo>
                <a:lnTo>
                  <a:pt x="2206752" y="1197864"/>
                </a:lnTo>
                <a:close/>
              </a:path>
              <a:path w="2524125" h="1207135">
                <a:moveTo>
                  <a:pt x="2188463" y="1197864"/>
                </a:moveTo>
                <a:lnTo>
                  <a:pt x="2179320" y="1197864"/>
                </a:lnTo>
                <a:lnTo>
                  <a:pt x="2179320" y="1207007"/>
                </a:lnTo>
                <a:lnTo>
                  <a:pt x="2188463" y="1207007"/>
                </a:lnTo>
                <a:lnTo>
                  <a:pt x="2188463" y="1197864"/>
                </a:lnTo>
                <a:close/>
              </a:path>
              <a:path w="2524125" h="1207135">
                <a:moveTo>
                  <a:pt x="2170176" y="1197864"/>
                </a:moveTo>
                <a:lnTo>
                  <a:pt x="2161031" y="1197864"/>
                </a:lnTo>
                <a:lnTo>
                  <a:pt x="2161031" y="1207007"/>
                </a:lnTo>
                <a:lnTo>
                  <a:pt x="2170176" y="1207007"/>
                </a:lnTo>
                <a:lnTo>
                  <a:pt x="2170176" y="1197864"/>
                </a:lnTo>
                <a:close/>
              </a:path>
              <a:path w="2524125" h="1207135">
                <a:moveTo>
                  <a:pt x="2151887" y="1197864"/>
                </a:moveTo>
                <a:lnTo>
                  <a:pt x="2139696" y="1197864"/>
                </a:lnTo>
                <a:lnTo>
                  <a:pt x="2139696" y="1207007"/>
                </a:lnTo>
                <a:lnTo>
                  <a:pt x="2151887" y="1207007"/>
                </a:lnTo>
                <a:lnTo>
                  <a:pt x="2151887" y="1197864"/>
                </a:lnTo>
                <a:close/>
              </a:path>
              <a:path w="2524125" h="1207135">
                <a:moveTo>
                  <a:pt x="2130552" y="1197864"/>
                </a:moveTo>
                <a:lnTo>
                  <a:pt x="2121407" y="1197864"/>
                </a:lnTo>
                <a:lnTo>
                  <a:pt x="2121407" y="1207007"/>
                </a:lnTo>
                <a:lnTo>
                  <a:pt x="2130552" y="1207007"/>
                </a:lnTo>
                <a:lnTo>
                  <a:pt x="2130552" y="1197864"/>
                </a:lnTo>
                <a:close/>
              </a:path>
              <a:path w="2524125" h="1207135">
                <a:moveTo>
                  <a:pt x="2112263" y="1197864"/>
                </a:moveTo>
                <a:lnTo>
                  <a:pt x="2103120" y="1197864"/>
                </a:lnTo>
                <a:lnTo>
                  <a:pt x="2103120" y="1207007"/>
                </a:lnTo>
                <a:lnTo>
                  <a:pt x="2112263" y="1207007"/>
                </a:lnTo>
                <a:lnTo>
                  <a:pt x="2112263" y="1197864"/>
                </a:lnTo>
                <a:close/>
              </a:path>
              <a:path w="2524125" h="1207135">
                <a:moveTo>
                  <a:pt x="2093976" y="1197864"/>
                </a:moveTo>
                <a:lnTo>
                  <a:pt x="2084831" y="1197864"/>
                </a:lnTo>
                <a:lnTo>
                  <a:pt x="2084831" y="1207007"/>
                </a:lnTo>
                <a:lnTo>
                  <a:pt x="2093976" y="1207007"/>
                </a:lnTo>
                <a:lnTo>
                  <a:pt x="2093976" y="1197864"/>
                </a:lnTo>
                <a:close/>
              </a:path>
              <a:path w="2524125" h="1207135">
                <a:moveTo>
                  <a:pt x="2075687" y="1197864"/>
                </a:moveTo>
                <a:lnTo>
                  <a:pt x="2063496" y="1197864"/>
                </a:lnTo>
                <a:lnTo>
                  <a:pt x="2063496" y="1207007"/>
                </a:lnTo>
                <a:lnTo>
                  <a:pt x="2075687" y="1207007"/>
                </a:lnTo>
                <a:lnTo>
                  <a:pt x="2075687" y="1197864"/>
                </a:lnTo>
                <a:close/>
              </a:path>
              <a:path w="2524125" h="1207135">
                <a:moveTo>
                  <a:pt x="2054352" y="1197864"/>
                </a:moveTo>
                <a:lnTo>
                  <a:pt x="2045207" y="1197864"/>
                </a:lnTo>
                <a:lnTo>
                  <a:pt x="2045207" y="1207007"/>
                </a:lnTo>
                <a:lnTo>
                  <a:pt x="2054352" y="1207007"/>
                </a:lnTo>
                <a:lnTo>
                  <a:pt x="2054352" y="1197864"/>
                </a:lnTo>
                <a:close/>
              </a:path>
              <a:path w="2524125" h="1207135">
                <a:moveTo>
                  <a:pt x="2036063" y="1197864"/>
                </a:moveTo>
                <a:lnTo>
                  <a:pt x="2026920" y="1197864"/>
                </a:lnTo>
                <a:lnTo>
                  <a:pt x="2026920" y="1207007"/>
                </a:lnTo>
                <a:lnTo>
                  <a:pt x="2036063" y="1207007"/>
                </a:lnTo>
                <a:lnTo>
                  <a:pt x="2036063" y="1197864"/>
                </a:lnTo>
                <a:close/>
              </a:path>
              <a:path w="2524125" h="1207135">
                <a:moveTo>
                  <a:pt x="2017776" y="1197864"/>
                </a:moveTo>
                <a:lnTo>
                  <a:pt x="2008631" y="1197864"/>
                </a:lnTo>
                <a:lnTo>
                  <a:pt x="2008631" y="1207007"/>
                </a:lnTo>
                <a:lnTo>
                  <a:pt x="2017776" y="1207007"/>
                </a:lnTo>
                <a:lnTo>
                  <a:pt x="2017776" y="1197864"/>
                </a:lnTo>
                <a:close/>
              </a:path>
              <a:path w="2524125" h="1207135">
                <a:moveTo>
                  <a:pt x="1999487" y="1197864"/>
                </a:moveTo>
                <a:lnTo>
                  <a:pt x="1987296" y="1197864"/>
                </a:lnTo>
                <a:lnTo>
                  <a:pt x="1987296" y="1207007"/>
                </a:lnTo>
                <a:lnTo>
                  <a:pt x="1999487" y="1207007"/>
                </a:lnTo>
                <a:lnTo>
                  <a:pt x="1999487" y="1197864"/>
                </a:lnTo>
                <a:close/>
              </a:path>
              <a:path w="2524125" h="1207135">
                <a:moveTo>
                  <a:pt x="1978152" y="1197864"/>
                </a:moveTo>
                <a:lnTo>
                  <a:pt x="1969007" y="1197864"/>
                </a:lnTo>
                <a:lnTo>
                  <a:pt x="1969007" y="1207007"/>
                </a:lnTo>
                <a:lnTo>
                  <a:pt x="1978152" y="1207007"/>
                </a:lnTo>
                <a:lnTo>
                  <a:pt x="1978152" y="1197864"/>
                </a:lnTo>
                <a:close/>
              </a:path>
              <a:path w="2524125" h="1207135">
                <a:moveTo>
                  <a:pt x="1959863" y="1197864"/>
                </a:moveTo>
                <a:lnTo>
                  <a:pt x="1950720" y="1197864"/>
                </a:lnTo>
                <a:lnTo>
                  <a:pt x="1950720" y="1207007"/>
                </a:lnTo>
                <a:lnTo>
                  <a:pt x="1959863" y="1207007"/>
                </a:lnTo>
                <a:lnTo>
                  <a:pt x="1959863" y="1197864"/>
                </a:lnTo>
                <a:close/>
              </a:path>
              <a:path w="2524125" h="1207135">
                <a:moveTo>
                  <a:pt x="1941576" y="1197864"/>
                </a:moveTo>
                <a:lnTo>
                  <a:pt x="1932431" y="1197864"/>
                </a:lnTo>
                <a:lnTo>
                  <a:pt x="1932431" y="1207007"/>
                </a:lnTo>
                <a:lnTo>
                  <a:pt x="1941576" y="1207007"/>
                </a:lnTo>
                <a:lnTo>
                  <a:pt x="1941576" y="1197864"/>
                </a:lnTo>
                <a:close/>
              </a:path>
              <a:path w="2524125" h="1207135">
                <a:moveTo>
                  <a:pt x="1923287" y="1197864"/>
                </a:moveTo>
                <a:lnTo>
                  <a:pt x="1911096" y="1197864"/>
                </a:lnTo>
                <a:lnTo>
                  <a:pt x="1911096" y="1207007"/>
                </a:lnTo>
                <a:lnTo>
                  <a:pt x="1923287" y="1207007"/>
                </a:lnTo>
                <a:lnTo>
                  <a:pt x="1923287" y="1197864"/>
                </a:lnTo>
                <a:close/>
              </a:path>
              <a:path w="2524125" h="1207135">
                <a:moveTo>
                  <a:pt x="1901952" y="1197864"/>
                </a:moveTo>
                <a:lnTo>
                  <a:pt x="1892807" y="1197864"/>
                </a:lnTo>
                <a:lnTo>
                  <a:pt x="1892807" y="1207007"/>
                </a:lnTo>
                <a:lnTo>
                  <a:pt x="1901952" y="1207007"/>
                </a:lnTo>
                <a:lnTo>
                  <a:pt x="1901952" y="1197864"/>
                </a:lnTo>
                <a:close/>
              </a:path>
              <a:path w="2524125" h="1207135">
                <a:moveTo>
                  <a:pt x="1883663" y="1197864"/>
                </a:moveTo>
                <a:lnTo>
                  <a:pt x="1874520" y="1197864"/>
                </a:lnTo>
                <a:lnTo>
                  <a:pt x="1874520" y="1207007"/>
                </a:lnTo>
                <a:lnTo>
                  <a:pt x="1883663" y="1207007"/>
                </a:lnTo>
                <a:lnTo>
                  <a:pt x="1883663" y="1197864"/>
                </a:lnTo>
                <a:close/>
              </a:path>
              <a:path w="2524125" h="1207135">
                <a:moveTo>
                  <a:pt x="1865376" y="1197864"/>
                </a:moveTo>
                <a:lnTo>
                  <a:pt x="1856231" y="1197864"/>
                </a:lnTo>
                <a:lnTo>
                  <a:pt x="1856231" y="1207007"/>
                </a:lnTo>
                <a:lnTo>
                  <a:pt x="1865376" y="1207007"/>
                </a:lnTo>
                <a:lnTo>
                  <a:pt x="1865376" y="1197864"/>
                </a:lnTo>
                <a:close/>
              </a:path>
              <a:path w="2524125" h="1207135">
                <a:moveTo>
                  <a:pt x="1847087" y="1197864"/>
                </a:moveTo>
                <a:lnTo>
                  <a:pt x="1834896" y="1197864"/>
                </a:lnTo>
                <a:lnTo>
                  <a:pt x="1834896" y="1207007"/>
                </a:lnTo>
                <a:lnTo>
                  <a:pt x="1847087" y="1207007"/>
                </a:lnTo>
                <a:lnTo>
                  <a:pt x="1847087" y="1197864"/>
                </a:lnTo>
                <a:close/>
              </a:path>
              <a:path w="2524125" h="1207135">
                <a:moveTo>
                  <a:pt x="1825752" y="1197864"/>
                </a:moveTo>
                <a:lnTo>
                  <a:pt x="1816607" y="1197864"/>
                </a:lnTo>
                <a:lnTo>
                  <a:pt x="1816607" y="1207007"/>
                </a:lnTo>
                <a:lnTo>
                  <a:pt x="1825752" y="1207007"/>
                </a:lnTo>
                <a:lnTo>
                  <a:pt x="1825752" y="1197864"/>
                </a:lnTo>
                <a:close/>
              </a:path>
              <a:path w="2524125" h="1207135">
                <a:moveTo>
                  <a:pt x="1807463" y="1197864"/>
                </a:moveTo>
                <a:lnTo>
                  <a:pt x="1798320" y="1197864"/>
                </a:lnTo>
                <a:lnTo>
                  <a:pt x="1798320" y="1207007"/>
                </a:lnTo>
                <a:lnTo>
                  <a:pt x="1807463" y="1207007"/>
                </a:lnTo>
                <a:lnTo>
                  <a:pt x="1807463" y="1197864"/>
                </a:lnTo>
                <a:close/>
              </a:path>
              <a:path w="2524125" h="1207135">
                <a:moveTo>
                  <a:pt x="1789176" y="1197864"/>
                </a:moveTo>
                <a:lnTo>
                  <a:pt x="1780031" y="1197864"/>
                </a:lnTo>
                <a:lnTo>
                  <a:pt x="1780031" y="1207007"/>
                </a:lnTo>
                <a:lnTo>
                  <a:pt x="1789176" y="1207007"/>
                </a:lnTo>
                <a:lnTo>
                  <a:pt x="1789176" y="1197864"/>
                </a:lnTo>
                <a:close/>
              </a:path>
              <a:path w="2524125" h="1207135">
                <a:moveTo>
                  <a:pt x="1770887" y="1197864"/>
                </a:moveTo>
                <a:lnTo>
                  <a:pt x="1758696" y="1197864"/>
                </a:lnTo>
                <a:lnTo>
                  <a:pt x="1758696" y="1207007"/>
                </a:lnTo>
                <a:lnTo>
                  <a:pt x="1770887" y="1207007"/>
                </a:lnTo>
                <a:lnTo>
                  <a:pt x="1770887" y="1197864"/>
                </a:lnTo>
                <a:close/>
              </a:path>
              <a:path w="2524125" h="1207135">
                <a:moveTo>
                  <a:pt x="1749552" y="1197864"/>
                </a:moveTo>
                <a:lnTo>
                  <a:pt x="1740407" y="1197864"/>
                </a:lnTo>
                <a:lnTo>
                  <a:pt x="1740407" y="1207007"/>
                </a:lnTo>
                <a:lnTo>
                  <a:pt x="1749552" y="1207007"/>
                </a:lnTo>
                <a:lnTo>
                  <a:pt x="1749552" y="1197864"/>
                </a:lnTo>
                <a:close/>
              </a:path>
              <a:path w="2524125" h="1207135">
                <a:moveTo>
                  <a:pt x="1731263" y="1197864"/>
                </a:moveTo>
                <a:lnTo>
                  <a:pt x="1722120" y="1197864"/>
                </a:lnTo>
                <a:lnTo>
                  <a:pt x="1722120" y="1207007"/>
                </a:lnTo>
                <a:lnTo>
                  <a:pt x="1731263" y="1207007"/>
                </a:lnTo>
                <a:lnTo>
                  <a:pt x="1731263" y="1197864"/>
                </a:lnTo>
                <a:close/>
              </a:path>
              <a:path w="2524125" h="1207135">
                <a:moveTo>
                  <a:pt x="1712976" y="1197864"/>
                </a:moveTo>
                <a:lnTo>
                  <a:pt x="1703831" y="1197864"/>
                </a:lnTo>
                <a:lnTo>
                  <a:pt x="1703831" y="1207007"/>
                </a:lnTo>
                <a:lnTo>
                  <a:pt x="1712976" y="1207007"/>
                </a:lnTo>
                <a:lnTo>
                  <a:pt x="1712976" y="1197864"/>
                </a:lnTo>
                <a:close/>
              </a:path>
              <a:path w="2524125" h="1207135">
                <a:moveTo>
                  <a:pt x="1694687" y="1197864"/>
                </a:moveTo>
                <a:lnTo>
                  <a:pt x="1682496" y="1197864"/>
                </a:lnTo>
                <a:lnTo>
                  <a:pt x="1682496" y="1207007"/>
                </a:lnTo>
                <a:lnTo>
                  <a:pt x="1694687" y="1207007"/>
                </a:lnTo>
                <a:lnTo>
                  <a:pt x="1694687" y="1197864"/>
                </a:lnTo>
                <a:close/>
              </a:path>
              <a:path w="2524125" h="1207135">
                <a:moveTo>
                  <a:pt x="1673352" y="1197864"/>
                </a:moveTo>
                <a:lnTo>
                  <a:pt x="1664207" y="1197864"/>
                </a:lnTo>
                <a:lnTo>
                  <a:pt x="1664207" y="1207007"/>
                </a:lnTo>
                <a:lnTo>
                  <a:pt x="1673352" y="1207007"/>
                </a:lnTo>
                <a:lnTo>
                  <a:pt x="1673352" y="1197864"/>
                </a:lnTo>
                <a:close/>
              </a:path>
              <a:path w="2524125" h="1207135">
                <a:moveTo>
                  <a:pt x="1655063" y="1197864"/>
                </a:moveTo>
                <a:lnTo>
                  <a:pt x="1645920" y="1197864"/>
                </a:lnTo>
                <a:lnTo>
                  <a:pt x="1645920" y="1207007"/>
                </a:lnTo>
                <a:lnTo>
                  <a:pt x="1655063" y="1207007"/>
                </a:lnTo>
                <a:lnTo>
                  <a:pt x="1655063" y="1197864"/>
                </a:lnTo>
                <a:close/>
              </a:path>
              <a:path w="2524125" h="1207135">
                <a:moveTo>
                  <a:pt x="1636776" y="1197864"/>
                </a:moveTo>
                <a:lnTo>
                  <a:pt x="1627631" y="1197864"/>
                </a:lnTo>
                <a:lnTo>
                  <a:pt x="1627631" y="1207007"/>
                </a:lnTo>
                <a:lnTo>
                  <a:pt x="1636776" y="1207007"/>
                </a:lnTo>
                <a:lnTo>
                  <a:pt x="1636776" y="1197864"/>
                </a:lnTo>
                <a:close/>
              </a:path>
              <a:path w="2524125" h="1207135">
                <a:moveTo>
                  <a:pt x="1618487" y="1197864"/>
                </a:moveTo>
                <a:lnTo>
                  <a:pt x="1606296" y="1197864"/>
                </a:lnTo>
                <a:lnTo>
                  <a:pt x="1606296" y="1207007"/>
                </a:lnTo>
                <a:lnTo>
                  <a:pt x="1618487" y="1207007"/>
                </a:lnTo>
                <a:lnTo>
                  <a:pt x="1618487" y="1197864"/>
                </a:lnTo>
                <a:close/>
              </a:path>
              <a:path w="2524125" h="1207135">
                <a:moveTo>
                  <a:pt x="1597152" y="1197864"/>
                </a:moveTo>
                <a:lnTo>
                  <a:pt x="1588007" y="1197864"/>
                </a:lnTo>
                <a:lnTo>
                  <a:pt x="1588007" y="1207007"/>
                </a:lnTo>
                <a:lnTo>
                  <a:pt x="1597152" y="1207007"/>
                </a:lnTo>
                <a:lnTo>
                  <a:pt x="1597152" y="1197864"/>
                </a:lnTo>
                <a:close/>
              </a:path>
              <a:path w="2524125" h="1207135">
                <a:moveTo>
                  <a:pt x="1578863" y="1197864"/>
                </a:moveTo>
                <a:lnTo>
                  <a:pt x="1569720" y="1197864"/>
                </a:lnTo>
                <a:lnTo>
                  <a:pt x="1569720" y="1207007"/>
                </a:lnTo>
                <a:lnTo>
                  <a:pt x="1578863" y="1207007"/>
                </a:lnTo>
                <a:lnTo>
                  <a:pt x="1578863" y="1197864"/>
                </a:lnTo>
                <a:close/>
              </a:path>
              <a:path w="2524125" h="1207135">
                <a:moveTo>
                  <a:pt x="1560576" y="1197864"/>
                </a:moveTo>
                <a:lnTo>
                  <a:pt x="1551431" y="1197864"/>
                </a:lnTo>
                <a:lnTo>
                  <a:pt x="1551431" y="1207007"/>
                </a:lnTo>
                <a:lnTo>
                  <a:pt x="1560576" y="1207007"/>
                </a:lnTo>
                <a:lnTo>
                  <a:pt x="1560576" y="1197864"/>
                </a:lnTo>
                <a:close/>
              </a:path>
              <a:path w="2524125" h="1207135">
                <a:moveTo>
                  <a:pt x="1542287" y="1197864"/>
                </a:moveTo>
                <a:lnTo>
                  <a:pt x="1530096" y="1197864"/>
                </a:lnTo>
                <a:lnTo>
                  <a:pt x="1530096" y="1207007"/>
                </a:lnTo>
                <a:lnTo>
                  <a:pt x="1542287" y="1207007"/>
                </a:lnTo>
                <a:lnTo>
                  <a:pt x="1542287" y="1197864"/>
                </a:lnTo>
                <a:close/>
              </a:path>
              <a:path w="2524125" h="1207135">
                <a:moveTo>
                  <a:pt x="1520952" y="1197864"/>
                </a:moveTo>
                <a:lnTo>
                  <a:pt x="1511807" y="1197864"/>
                </a:lnTo>
                <a:lnTo>
                  <a:pt x="1511807" y="1207007"/>
                </a:lnTo>
                <a:lnTo>
                  <a:pt x="1520952" y="1207007"/>
                </a:lnTo>
                <a:lnTo>
                  <a:pt x="1520952" y="1197864"/>
                </a:lnTo>
                <a:close/>
              </a:path>
              <a:path w="2524125" h="1207135">
                <a:moveTo>
                  <a:pt x="1502663" y="1197864"/>
                </a:moveTo>
                <a:lnTo>
                  <a:pt x="1493520" y="1197864"/>
                </a:lnTo>
                <a:lnTo>
                  <a:pt x="1493520" y="1207007"/>
                </a:lnTo>
                <a:lnTo>
                  <a:pt x="1502663" y="1207007"/>
                </a:lnTo>
                <a:lnTo>
                  <a:pt x="1502663" y="1197864"/>
                </a:lnTo>
                <a:close/>
              </a:path>
              <a:path w="2524125" h="1207135">
                <a:moveTo>
                  <a:pt x="1484376" y="1197864"/>
                </a:moveTo>
                <a:lnTo>
                  <a:pt x="1475231" y="1197864"/>
                </a:lnTo>
                <a:lnTo>
                  <a:pt x="1475231" y="1207007"/>
                </a:lnTo>
                <a:lnTo>
                  <a:pt x="1484376" y="1207007"/>
                </a:lnTo>
                <a:lnTo>
                  <a:pt x="1484376" y="1197864"/>
                </a:lnTo>
                <a:close/>
              </a:path>
              <a:path w="2524125" h="1207135">
                <a:moveTo>
                  <a:pt x="1466087" y="1197864"/>
                </a:moveTo>
                <a:lnTo>
                  <a:pt x="1453896" y="1197864"/>
                </a:lnTo>
                <a:lnTo>
                  <a:pt x="1453896" y="1207007"/>
                </a:lnTo>
                <a:lnTo>
                  <a:pt x="1466087" y="1207007"/>
                </a:lnTo>
                <a:lnTo>
                  <a:pt x="1466087" y="1197864"/>
                </a:lnTo>
                <a:close/>
              </a:path>
              <a:path w="2524125" h="1207135">
                <a:moveTo>
                  <a:pt x="1444752" y="1197864"/>
                </a:moveTo>
                <a:lnTo>
                  <a:pt x="1435607" y="1197864"/>
                </a:lnTo>
                <a:lnTo>
                  <a:pt x="1435607" y="1207007"/>
                </a:lnTo>
                <a:lnTo>
                  <a:pt x="1444752" y="1207007"/>
                </a:lnTo>
                <a:lnTo>
                  <a:pt x="1444752" y="1197864"/>
                </a:lnTo>
                <a:close/>
              </a:path>
              <a:path w="2524125" h="1207135">
                <a:moveTo>
                  <a:pt x="1426463" y="1197864"/>
                </a:moveTo>
                <a:lnTo>
                  <a:pt x="1417320" y="1197864"/>
                </a:lnTo>
                <a:lnTo>
                  <a:pt x="1417320" y="1207007"/>
                </a:lnTo>
                <a:lnTo>
                  <a:pt x="1426463" y="1207007"/>
                </a:lnTo>
                <a:lnTo>
                  <a:pt x="1426463" y="1197864"/>
                </a:lnTo>
                <a:close/>
              </a:path>
              <a:path w="2524125" h="1207135">
                <a:moveTo>
                  <a:pt x="1408176" y="1197864"/>
                </a:moveTo>
                <a:lnTo>
                  <a:pt x="1399031" y="1197864"/>
                </a:lnTo>
                <a:lnTo>
                  <a:pt x="1399031" y="1207007"/>
                </a:lnTo>
                <a:lnTo>
                  <a:pt x="1408176" y="1207007"/>
                </a:lnTo>
                <a:lnTo>
                  <a:pt x="1408176" y="1197864"/>
                </a:lnTo>
                <a:close/>
              </a:path>
              <a:path w="2524125" h="1207135">
                <a:moveTo>
                  <a:pt x="1389887" y="1197864"/>
                </a:moveTo>
                <a:lnTo>
                  <a:pt x="1377696" y="1197864"/>
                </a:lnTo>
                <a:lnTo>
                  <a:pt x="1377696" y="1207007"/>
                </a:lnTo>
                <a:lnTo>
                  <a:pt x="1389887" y="1207007"/>
                </a:lnTo>
                <a:lnTo>
                  <a:pt x="1389887" y="1197864"/>
                </a:lnTo>
                <a:close/>
              </a:path>
              <a:path w="2524125" h="1207135">
                <a:moveTo>
                  <a:pt x="1368552" y="1197864"/>
                </a:moveTo>
                <a:lnTo>
                  <a:pt x="1359407" y="1197864"/>
                </a:lnTo>
                <a:lnTo>
                  <a:pt x="1359407" y="1207007"/>
                </a:lnTo>
                <a:lnTo>
                  <a:pt x="1368552" y="1207007"/>
                </a:lnTo>
                <a:lnTo>
                  <a:pt x="1368552" y="1197864"/>
                </a:lnTo>
                <a:close/>
              </a:path>
              <a:path w="2524125" h="1207135">
                <a:moveTo>
                  <a:pt x="1350263" y="1197864"/>
                </a:moveTo>
                <a:lnTo>
                  <a:pt x="1341120" y="1197864"/>
                </a:lnTo>
                <a:lnTo>
                  <a:pt x="1341120" y="1207007"/>
                </a:lnTo>
                <a:lnTo>
                  <a:pt x="1350263" y="1207007"/>
                </a:lnTo>
                <a:lnTo>
                  <a:pt x="1350263" y="1197864"/>
                </a:lnTo>
                <a:close/>
              </a:path>
              <a:path w="2524125" h="1207135">
                <a:moveTo>
                  <a:pt x="1331976" y="1197864"/>
                </a:moveTo>
                <a:lnTo>
                  <a:pt x="1322831" y="1197864"/>
                </a:lnTo>
                <a:lnTo>
                  <a:pt x="1322831" y="1207007"/>
                </a:lnTo>
                <a:lnTo>
                  <a:pt x="1331976" y="1207007"/>
                </a:lnTo>
                <a:lnTo>
                  <a:pt x="1331976" y="1197864"/>
                </a:lnTo>
                <a:close/>
              </a:path>
              <a:path w="2524125" h="1207135">
                <a:moveTo>
                  <a:pt x="1313687" y="1197864"/>
                </a:moveTo>
                <a:lnTo>
                  <a:pt x="1301496" y="1197864"/>
                </a:lnTo>
                <a:lnTo>
                  <a:pt x="1301496" y="1207007"/>
                </a:lnTo>
                <a:lnTo>
                  <a:pt x="1313687" y="1207007"/>
                </a:lnTo>
                <a:lnTo>
                  <a:pt x="1313687" y="1197864"/>
                </a:lnTo>
                <a:close/>
              </a:path>
              <a:path w="2524125" h="1207135">
                <a:moveTo>
                  <a:pt x="1292352" y="1197864"/>
                </a:moveTo>
                <a:lnTo>
                  <a:pt x="1283207" y="1197864"/>
                </a:lnTo>
                <a:lnTo>
                  <a:pt x="1283207" y="1207007"/>
                </a:lnTo>
                <a:lnTo>
                  <a:pt x="1292352" y="1207007"/>
                </a:lnTo>
                <a:lnTo>
                  <a:pt x="1292352" y="1197864"/>
                </a:lnTo>
                <a:close/>
              </a:path>
              <a:path w="2524125" h="1207135">
                <a:moveTo>
                  <a:pt x="1274063" y="1197864"/>
                </a:moveTo>
                <a:lnTo>
                  <a:pt x="1264920" y="1197864"/>
                </a:lnTo>
                <a:lnTo>
                  <a:pt x="1264920" y="1207007"/>
                </a:lnTo>
                <a:lnTo>
                  <a:pt x="1274063" y="1207007"/>
                </a:lnTo>
                <a:lnTo>
                  <a:pt x="1274063" y="1197864"/>
                </a:lnTo>
                <a:close/>
              </a:path>
              <a:path w="2524125" h="1207135">
                <a:moveTo>
                  <a:pt x="1255776" y="1197864"/>
                </a:moveTo>
                <a:lnTo>
                  <a:pt x="1246631" y="1197864"/>
                </a:lnTo>
                <a:lnTo>
                  <a:pt x="1246631" y="1207007"/>
                </a:lnTo>
                <a:lnTo>
                  <a:pt x="1255776" y="1207007"/>
                </a:lnTo>
                <a:lnTo>
                  <a:pt x="1255776" y="1197864"/>
                </a:lnTo>
                <a:close/>
              </a:path>
              <a:path w="2524125" h="1207135">
                <a:moveTo>
                  <a:pt x="1237487" y="1197864"/>
                </a:moveTo>
                <a:lnTo>
                  <a:pt x="1225296" y="1197864"/>
                </a:lnTo>
                <a:lnTo>
                  <a:pt x="1225296" y="1207007"/>
                </a:lnTo>
                <a:lnTo>
                  <a:pt x="1237487" y="1207007"/>
                </a:lnTo>
                <a:lnTo>
                  <a:pt x="1237487" y="1197864"/>
                </a:lnTo>
                <a:close/>
              </a:path>
              <a:path w="2524125" h="1207135">
                <a:moveTo>
                  <a:pt x="1216152" y="1197864"/>
                </a:moveTo>
                <a:lnTo>
                  <a:pt x="1207007" y="1197864"/>
                </a:lnTo>
                <a:lnTo>
                  <a:pt x="1207007" y="1207007"/>
                </a:lnTo>
                <a:lnTo>
                  <a:pt x="1216152" y="1207007"/>
                </a:lnTo>
                <a:lnTo>
                  <a:pt x="1216152" y="1197864"/>
                </a:lnTo>
                <a:close/>
              </a:path>
              <a:path w="2524125" h="1207135">
                <a:moveTo>
                  <a:pt x="1197863" y="1197864"/>
                </a:moveTo>
                <a:lnTo>
                  <a:pt x="1188720" y="1197864"/>
                </a:lnTo>
                <a:lnTo>
                  <a:pt x="1188720" y="1207007"/>
                </a:lnTo>
                <a:lnTo>
                  <a:pt x="1197863" y="1207007"/>
                </a:lnTo>
                <a:lnTo>
                  <a:pt x="1197863" y="1197864"/>
                </a:lnTo>
                <a:close/>
              </a:path>
              <a:path w="2524125" h="1207135">
                <a:moveTo>
                  <a:pt x="1179576" y="1197864"/>
                </a:moveTo>
                <a:lnTo>
                  <a:pt x="1170431" y="1197864"/>
                </a:lnTo>
                <a:lnTo>
                  <a:pt x="1170431" y="1207007"/>
                </a:lnTo>
                <a:lnTo>
                  <a:pt x="1179576" y="1207007"/>
                </a:lnTo>
                <a:lnTo>
                  <a:pt x="1179576" y="1197864"/>
                </a:lnTo>
                <a:close/>
              </a:path>
              <a:path w="2524125" h="1207135">
                <a:moveTo>
                  <a:pt x="1161287" y="1197864"/>
                </a:moveTo>
                <a:lnTo>
                  <a:pt x="1149096" y="1197864"/>
                </a:lnTo>
                <a:lnTo>
                  <a:pt x="1149096" y="1207007"/>
                </a:lnTo>
                <a:lnTo>
                  <a:pt x="1161287" y="1207007"/>
                </a:lnTo>
                <a:lnTo>
                  <a:pt x="1161287" y="1197864"/>
                </a:lnTo>
                <a:close/>
              </a:path>
              <a:path w="2524125" h="1207135">
                <a:moveTo>
                  <a:pt x="1139952" y="1197864"/>
                </a:moveTo>
                <a:lnTo>
                  <a:pt x="1130807" y="1197864"/>
                </a:lnTo>
                <a:lnTo>
                  <a:pt x="1130807" y="1207007"/>
                </a:lnTo>
                <a:lnTo>
                  <a:pt x="1139952" y="1207007"/>
                </a:lnTo>
                <a:lnTo>
                  <a:pt x="1139952" y="1197864"/>
                </a:lnTo>
                <a:close/>
              </a:path>
              <a:path w="2524125" h="1207135">
                <a:moveTo>
                  <a:pt x="1121663" y="1197864"/>
                </a:moveTo>
                <a:lnTo>
                  <a:pt x="1112520" y="1197864"/>
                </a:lnTo>
                <a:lnTo>
                  <a:pt x="1112520" y="1207007"/>
                </a:lnTo>
                <a:lnTo>
                  <a:pt x="1121663" y="1207007"/>
                </a:lnTo>
                <a:lnTo>
                  <a:pt x="1121663" y="1197864"/>
                </a:lnTo>
                <a:close/>
              </a:path>
              <a:path w="2524125" h="1207135">
                <a:moveTo>
                  <a:pt x="1103376" y="1197864"/>
                </a:moveTo>
                <a:lnTo>
                  <a:pt x="1094231" y="1197864"/>
                </a:lnTo>
                <a:lnTo>
                  <a:pt x="1094231" y="1207007"/>
                </a:lnTo>
                <a:lnTo>
                  <a:pt x="1103376" y="1207007"/>
                </a:lnTo>
                <a:lnTo>
                  <a:pt x="1103376" y="1197864"/>
                </a:lnTo>
                <a:close/>
              </a:path>
              <a:path w="2524125" h="1207135">
                <a:moveTo>
                  <a:pt x="1085087" y="1197864"/>
                </a:moveTo>
                <a:lnTo>
                  <a:pt x="1072896" y="1197864"/>
                </a:lnTo>
                <a:lnTo>
                  <a:pt x="1072896" y="1207007"/>
                </a:lnTo>
                <a:lnTo>
                  <a:pt x="1085087" y="1207007"/>
                </a:lnTo>
                <a:lnTo>
                  <a:pt x="1085087" y="1197864"/>
                </a:lnTo>
                <a:close/>
              </a:path>
              <a:path w="2524125" h="1207135">
                <a:moveTo>
                  <a:pt x="1063752" y="1197864"/>
                </a:moveTo>
                <a:lnTo>
                  <a:pt x="1054607" y="1197864"/>
                </a:lnTo>
                <a:lnTo>
                  <a:pt x="1054607" y="1207007"/>
                </a:lnTo>
                <a:lnTo>
                  <a:pt x="1063752" y="1207007"/>
                </a:lnTo>
                <a:lnTo>
                  <a:pt x="1063752" y="1197864"/>
                </a:lnTo>
                <a:close/>
              </a:path>
              <a:path w="2524125" h="1207135">
                <a:moveTo>
                  <a:pt x="1045463" y="1197864"/>
                </a:moveTo>
                <a:lnTo>
                  <a:pt x="1036320" y="1197864"/>
                </a:lnTo>
                <a:lnTo>
                  <a:pt x="1036320" y="1207007"/>
                </a:lnTo>
                <a:lnTo>
                  <a:pt x="1045463" y="1207007"/>
                </a:lnTo>
                <a:lnTo>
                  <a:pt x="1045463" y="1197864"/>
                </a:lnTo>
                <a:close/>
              </a:path>
              <a:path w="2524125" h="1207135">
                <a:moveTo>
                  <a:pt x="1027176" y="1197864"/>
                </a:moveTo>
                <a:lnTo>
                  <a:pt x="1018031" y="1197864"/>
                </a:lnTo>
                <a:lnTo>
                  <a:pt x="1018031" y="1207007"/>
                </a:lnTo>
                <a:lnTo>
                  <a:pt x="1027176" y="1207007"/>
                </a:lnTo>
                <a:lnTo>
                  <a:pt x="1027176" y="1197864"/>
                </a:lnTo>
                <a:close/>
              </a:path>
              <a:path w="2524125" h="1207135">
                <a:moveTo>
                  <a:pt x="1008887" y="1197864"/>
                </a:moveTo>
                <a:lnTo>
                  <a:pt x="996696" y="1197864"/>
                </a:lnTo>
                <a:lnTo>
                  <a:pt x="996696" y="1207007"/>
                </a:lnTo>
                <a:lnTo>
                  <a:pt x="1008887" y="1207007"/>
                </a:lnTo>
                <a:lnTo>
                  <a:pt x="1008887" y="1197864"/>
                </a:lnTo>
                <a:close/>
              </a:path>
              <a:path w="2524125" h="1207135">
                <a:moveTo>
                  <a:pt x="987551" y="1197864"/>
                </a:moveTo>
                <a:lnTo>
                  <a:pt x="978407" y="1197864"/>
                </a:lnTo>
                <a:lnTo>
                  <a:pt x="978407" y="1207007"/>
                </a:lnTo>
                <a:lnTo>
                  <a:pt x="987551" y="1207007"/>
                </a:lnTo>
                <a:lnTo>
                  <a:pt x="987551" y="1197864"/>
                </a:lnTo>
                <a:close/>
              </a:path>
              <a:path w="2524125" h="1207135">
                <a:moveTo>
                  <a:pt x="969263" y="1197864"/>
                </a:moveTo>
                <a:lnTo>
                  <a:pt x="960120" y="1197864"/>
                </a:lnTo>
                <a:lnTo>
                  <a:pt x="960120" y="1207007"/>
                </a:lnTo>
                <a:lnTo>
                  <a:pt x="969263" y="1207007"/>
                </a:lnTo>
                <a:lnTo>
                  <a:pt x="969263" y="1197864"/>
                </a:lnTo>
                <a:close/>
              </a:path>
              <a:path w="2524125" h="1207135">
                <a:moveTo>
                  <a:pt x="950976" y="1197864"/>
                </a:moveTo>
                <a:lnTo>
                  <a:pt x="941831" y="1197864"/>
                </a:lnTo>
                <a:lnTo>
                  <a:pt x="941831" y="1207007"/>
                </a:lnTo>
                <a:lnTo>
                  <a:pt x="950976" y="1207007"/>
                </a:lnTo>
                <a:lnTo>
                  <a:pt x="950976" y="1197864"/>
                </a:lnTo>
                <a:close/>
              </a:path>
              <a:path w="2524125" h="1207135">
                <a:moveTo>
                  <a:pt x="932687" y="1197864"/>
                </a:moveTo>
                <a:lnTo>
                  <a:pt x="920496" y="1197864"/>
                </a:lnTo>
                <a:lnTo>
                  <a:pt x="920496" y="1207007"/>
                </a:lnTo>
                <a:lnTo>
                  <a:pt x="932687" y="1207007"/>
                </a:lnTo>
                <a:lnTo>
                  <a:pt x="932687" y="1197864"/>
                </a:lnTo>
                <a:close/>
              </a:path>
              <a:path w="2524125" h="1207135">
                <a:moveTo>
                  <a:pt x="911351" y="1197864"/>
                </a:moveTo>
                <a:lnTo>
                  <a:pt x="902207" y="1197864"/>
                </a:lnTo>
                <a:lnTo>
                  <a:pt x="902207" y="1207007"/>
                </a:lnTo>
                <a:lnTo>
                  <a:pt x="911351" y="1207007"/>
                </a:lnTo>
                <a:lnTo>
                  <a:pt x="911351" y="1197864"/>
                </a:lnTo>
                <a:close/>
              </a:path>
              <a:path w="2524125" h="1207135">
                <a:moveTo>
                  <a:pt x="893063" y="1197864"/>
                </a:moveTo>
                <a:lnTo>
                  <a:pt x="883920" y="1197864"/>
                </a:lnTo>
                <a:lnTo>
                  <a:pt x="883920" y="1207007"/>
                </a:lnTo>
                <a:lnTo>
                  <a:pt x="893063" y="1207007"/>
                </a:lnTo>
                <a:lnTo>
                  <a:pt x="893063" y="1197864"/>
                </a:lnTo>
                <a:close/>
              </a:path>
              <a:path w="2524125" h="1207135">
                <a:moveTo>
                  <a:pt x="874776" y="1197864"/>
                </a:moveTo>
                <a:lnTo>
                  <a:pt x="865631" y="1197864"/>
                </a:lnTo>
                <a:lnTo>
                  <a:pt x="865631" y="1207007"/>
                </a:lnTo>
                <a:lnTo>
                  <a:pt x="874776" y="1207007"/>
                </a:lnTo>
                <a:lnTo>
                  <a:pt x="874776" y="1197864"/>
                </a:lnTo>
                <a:close/>
              </a:path>
              <a:path w="2524125" h="1207135">
                <a:moveTo>
                  <a:pt x="856487" y="1197864"/>
                </a:moveTo>
                <a:lnTo>
                  <a:pt x="844296" y="1197864"/>
                </a:lnTo>
                <a:lnTo>
                  <a:pt x="844296" y="1207007"/>
                </a:lnTo>
                <a:lnTo>
                  <a:pt x="856487" y="1207007"/>
                </a:lnTo>
                <a:lnTo>
                  <a:pt x="856487" y="1197864"/>
                </a:lnTo>
                <a:close/>
              </a:path>
              <a:path w="2524125" h="1207135">
                <a:moveTo>
                  <a:pt x="835151" y="1197864"/>
                </a:moveTo>
                <a:lnTo>
                  <a:pt x="826007" y="1197864"/>
                </a:lnTo>
                <a:lnTo>
                  <a:pt x="826007" y="1207007"/>
                </a:lnTo>
                <a:lnTo>
                  <a:pt x="835151" y="1207007"/>
                </a:lnTo>
                <a:lnTo>
                  <a:pt x="835151" y="1197864"/>
                </a:lnTo>
                <a:close/>
              </a:path>
              <a:path w="2524125" h="1207135">
                <a:moveTo>
                  <a:pt x="816863" y="1197864"/>
                </a:moveTo>
                <a:lnTo>
                  <a:pt x="807720" y="1197864"/>
                </a:lnTo>
                <a:lnTo>
                  <a:pt x="807720" y="1207007"/>
                </a:lnTo>
                <a:lnTo>
                  <a:pt x="816863" y="1207007"/>
                </a:lnTo>
                <a:lnTo>
                  <a:pt x="816863" y="1197864"/>
                </a:lnTo>
                <a:close/>
              </a:path>
              <a:path w="2524125" h="1207135">
                <a:moveTo>
                  <a:pt x="798576" y="1197864"/>
                </a:moveTo>
                <a:lnTo>
                  <a:pt x="789431" y="1197864"/>
                </a:lnTo>
                <a:lnTo>
                  <a:pt x="789431" y="1207007"/>
                </a:lnTo>
                <a:lnTo>
                  <a:pt x="798576" y="1207007"/>
                </a:lnTo>
                <a:lnTo>
                  <a:pt x="798576" y="1197864"/>
                </a:lnTo>
                <a:close/>
              </a:path>
              <a:path w="2524125" h="1207135">
                <a:moveTo>
                  <a:pt x="780287" y="1197864"/>
                </a:moveTo>
                <a:lnTo>
                  <a:pt x="768096" y="1197864"/>
                </a:lnTo>
                <a:lnTo>
                  <a:pt x="768096" y="1207007"/>
                </a:lnTo>
                <a:lnTo>
                  <a:pt x="780287" y="1207007"/>
                </a:lnTo>
                <a:lnTo>
                  <a:pt x="780287" y="1197864"/>
                </a:lnTo>
                <a:close/>
              </a:path>
              <a:path w="2524125" h="1207135">
                <a:moveTo>
                  <a:pt x="758951" y="1197864"/>
                </a:moveTo>
                <a:lnTo>
                  <a:pt x="749807" y="1197864"/>
                </a:lnTo>
                <a:lnTo>
                  <a:pt x="749807" y="1207007"/>
                </a:lnTo>
                <a:lnTo>
                  <a:pt x="758951" y="1207007"/>
                </a:lnTo>
                <a:lnTo>
                  <a:pt x="758951" y="1197864"/>
                </a:lnTo>
                <a:close/>
              </a:path>
              <a:path w="2524125" h="1207135">
                <a:moveTo>
                  <a:pt x="740663" y="1197864"/>
                </a:moveTo>
                <a:lnTo>
                  <a:pt x="731520" y="1197864"/>
                </a:lnTo>
                <a:lnTo>
                  <a:pt x="731520" y="1207007"/>
                </a:lnTo>
                <a:lnTo>
                  <a:pt x="740663" y="1207007"/>
                </a:lnTo>
                <a:lnTo>
                  <a:pt x="740663" y="1197864"/>
                </a:lnTo>
                <a:close/>
              </a:path>
              <a:path w="2524125" h="1207135">
                <a:moveTo>
                  <a:pt x="722376" y="1197864"/>
                </a:moveTo>
                <a:lnTo>
                  <a:pt x="713231" y="1197864"/>
                </a:lnTo>
                <a:lnTo>
                  <a:pt x="713231" y="1207007"/>
                </a:lnTo>
                <a:lnTo>
                  <a:pt x="722376" y="1207007"/>
                </a:lnTo>
                <a:lnTo>
                  <a:pt x="722376" y="1197864"/>
                </a:lnTo>
                <a:close/>
              </a:path>
              <a:path w="2524125" h="1207135">
                <a:moveTo>
                  <a:pt x="704087" y="1197864"/>
                </a:moveTo>
                <a:lnTo>
                  <a:pt x="691896" y="1197864"/>
                </a:lnTo>
                <a:lnTo>
                  <a:pt x="691896" y="1207007"/>
                </a:lnTo>
                <a:lnTo>
                  <a:pt x="704087" y="1207007"/>
                </a:lnTo>
                <a:lnTo>
                  <a:pt x="704087" y="1197864"/>
                </a:lnTo>
                <a:close/>
              </a:path>
              <a:path w="2524125" h="1207135">
                <a:moveTo>
                  <a:pt x="682751" y="1197864"/>
                </a:moveTo>
                <a:lnTo>
                  <a:pt x="673607" y="1197864"/>
                </a:lnTo>
                <a:lnTo>
                  <a:pt x="673607" y="1207007"/>
                </a:lnTo>
                <a:lnTo>
                  <a:pt x="682751" y="1207007"/>
                </a:lnTo>
                <a:lnTo>
                  <a:pt x="682751" y="1197864"/>
                </a:lnTo>
                <a:close/>
              </a:path>
              <a:path w="2524125" h="1207135">
                <a:moveTo>
                  <a:pt x="664463" y="1197864"/>
                </a:moveTo>
                <a:lnTo>
                  <a:pt x="655320" y="1197864"/>
                </a:lnTo>
                <a:lnTo>
                  <a:pt x="655320" y="1207007"/>
                </a:lnTo>
                <a:lnTo>
                  <a:pt x="664463" y="1207007"/>
                </a:lnTo>
                <a:lnTo>
                  <a:pt x="664463" y="1197864"/>
                </a:lnTo>
                <a:close/>
              </a:path>
              <a:path w="2524125" h="1207135">
                <a:moveTo>
                  <a:pt x="646176" y="1197864"/>
                </a:moveTo>
                <a:lnTo>
                  <a:pt x="637031" y="1197864"/>
                </a:lnTo>
                <a:lnTo>
                  <a:pt x="637031" y="1207007"/>
                </a:lnTo>
                <a:lnTo>
                  <a:pt x="646176" y="1207007"/>
                </a:lnTo>
                <a:lnTo>
                  <a:pt x="646176" y="1197864"/>
                </a:lnTo>
                <a:close/>
              </a:path>
              <a:path w="2524125" h="1207135">
                <a:moveTo>
                  <a:pt x="627887" y="1197864"/>
                </a:moveTo>
                <a:lnTo>
                  <a:pt x="615696" y="1197864"/>
                </a:lnTo>
                <a:lnTo>
                  <a:pt x="615696" y="1207007"/>
                </a:lnTo>
                <a:lnTo>
                  <a:pt x="627887" y="1207007"/>
                </a:lnTo>
                <a:lnTo>
                  <a:pt x="627887" y="1197864"/>
                </a:lnTo>
                <a:close/>
              </a:path>
              <a:path w="2524125" h="1207135">
                <a:moveTo>
                  <a:pt x="606551" y="1197864"/>
                </a:moveTo>
                <a:lnTo>
                  <a:pt x="597407" y="1197864"/>
                </a:lnTo>
                <a:lnTo>
                  <a:pt x="597407" y="1207007"/>
                </a:lnTo>
                <a:lnTo>
                  <a:pt x="606551" y="1207007"/>
                </a:lnTo>
                <a:lnTo>
                  <a:pt x="606551" y="1197864"/>
                </a:lnTo>
                <a:close/>
              </a:path>
              <a:path w="2524125" h="1207135">
                <a:moveTo>
                  <a:pt x="588263" y="1197864"/>
                </a:moveTo>
                <a:lnTo>
                  <a:pt x="579120" y="1197864"/>
                </a:lnTo>
                <a:lnTo>
                  <a:pt x="579120" y="1207007"/>
                </a:lnTo>
                <a:lnTo>
                  <a:pt x="588263" y="1207007"/>
                </a:lnTo>
                <a:lnTo>
                  <a:pt x="588263" y="1197864"/>
                </a:lnTo>
                <a:close/>
              </a:path>
              <a:path w="2524125" h="1207135">
                <a:moveTo>
                  <a:pt x="569976" y="1197864"/>
                </a:moveTo>
                <a:lnTo>
                  <a:pt x="560831" y="1197864"/>
                </a:lnTo>
                <a:lnTo>
                  <a:pt x="560831" y="1207007"/>
                </a:lnTo>
                <a:lnTo>
                  <a:pt x="569976" y="1207007"/>
                </a:lnTo>
                <a:lnTo>
                  <a:pt x="569976" y="1197864"/>
                </a:lnTo>
                <a:close/>
              </a:path>
              <a:path w="2524125" h="1207135">
                <a:moveTo>
                  <a:pt x="551687" y="1197864"/>
                </a:moveTo>
                <a:lnTo>
                  <a:pt x="539496" y="1197864"/>
                </a:lnTo>
                <a:lnTo>
                  <a:pt x="539496" y="1207007"/>
                </a:lnTo>
                <a:lnTo>
                  <a:pt x="551687" y="1207007"/>
                </a:lnTo>
                <a:lnTo>
                  <a:pt x="551687" y="1197864"/>
                </a:lnTo>
                <a:close/>
              </a:path>
              <a:path w="2524125" h="1207135">
                <a:moveTo>
                  <a:pt x="530351" y="1197864"/>
                </a:moveTo>
                <a:lnTo>
                  <a:pt x="521207" y="1197864"/>
                </a:lnTo>
                <a:lnTo>
                  <a:pt x="521207" y="1207007"/>
                </a:lnTo>
                <a:lnTo>
                  <a:pt x="530351" y="1207007"/>
                </a:lnTo>
                <a:lnTo>
                  <a:pt x="530351" y="1197864"/>
                </a:lnTo>
                <a:close/>
              </a:path>
              <a:path w="2524125" h="1207135">
                <a:moveTo>
                  <a:pt x="512063" y="1197864"/>
                </a:moveTo>
                <a:lnTo>
                  <a:pt x="502920" y="1197864"/>
                </a:lnTo>
                <a:lnTo>
                  <a:pt x="502920" y="1207007"/>
                </a:lnTo>
                <a:lnTo>
                  <a:pt x="512063" y="1207007"/>
                </a:lnTo>
                <a:lnTo>
                  <a:pt x="512063" y="1197864"/>
                </a:lnTo>
                <a:close/>
              </a:path>
              <a:path w="2524125" h="1207135">
                <a:moveTo>
                  <a:pt x="493775" y="1197864"/>
                </a:moveTo>
                <a:lnTo>
                  <a:pt x="484631" y="1197864"/>
                </a:lnTo>
                <a:lnTo>
                  <a:pt x="484631" y="1207007"/>
                </a:lnTo>
                <a:lnTo>
                  <a:pt x="493775" y="1207007"/>
                </a:lnTo>
                <a:lnTo>
                  <a:pt x="493775" y="1197864"/>
                </a:lnTo>
                <a:close/>
              </a:path>
              <a:path w="2524125" h="1207135">
                <a:moveTo>
                  <a:pt x="475487" y="1197864"/>
                </a:moveTo>
                <a:lnTo>
                  <a:pt x="463296" y="1197864"/>
                </a:lnTo>
                <a:lnTo>
                  <a:pt x="463296" y="1207007"/>
                </a:lnTo>
                <a:lnTo>
                  <a:pt x="475487" y="1207007"/>
                </a:lnTo>
                <a:lnTo>
                  <a:pt x="475487" y="1197864"/>
                </a:lnTo>
                <a:close/>
              </a:path>
              <a:path w="2524125" h="1207135">
                <a:moveTo>
                  <a:pt x="454151" y="1197864"/>
                </a:moveTo>
                <a:lnTo>
                  <a:pt x="445007" y="1197864"/>
                </a:lnTo>
                <a:lnTo>
                  <a:pt x="445007" y="1207007"/>
                </a:lnTo>
                <a:lnTo>
                  <a:pt x="454151" y="1207007"/>
                </a:lnTo>
                <a:lnTo>
                  <a:pt x="454151" y="1197864"/>
                </a:lnTo>
                <a:close/>
              </a:path>
              <a:path w="2524125" h="1207135">
                <a:moveTo>
                  <a:pt x="435863" y="1197864"/>
                </a:moveTo>
                <a:lnTo>
                  <a:pt x="426720" y="1197864"/>
                </a:lnTo>
                <a:lnTo>
                  <a:pt x="426720" y="1207007"/>
                </a:lnTo>
                <a:lnTo>
                  <a:pt x="435863" y="1207007"/>
                </a:lnTo>
                <a:lnTo>
                  <a:pt x="435863" y="1197864"/>
                </a:lnTo>
                <a:close/>
              </a:path>
              <a:path w="2524125" h="1207135">
                <a:moveTo>
                  <a:pt x="417575" y="1197864"/>
                </a:moveTo>
                <a:lnTo>
                  <a:pt x="408431" y="1197864"/>
                </a:lnTo>
                <a:lnTo>
                  <a:pt x="408431" y="1207007"/>
                </a:lnTo>
                <a:lnTo>
                  <a:pt x="417575" y="1207007"/>
                </a:lnTo>
                <a:lnTo>
                  <a:pt x="417575" y="1197864"/>
                </a:lnTo>
                <a:close/>
              </a:path>
              <a:path w="2524125" h="1207135">
                <a:moveTo>
                  <a:pt x="399287" y="1197864"/>
                </a:moveTo>
                <a:lnTo>
                  <a:pt x="387096" y="1197864"/>
                </a:lnTo>
                <a:lnTo>
                  <a:pt x="387096" y="1207007"/>
                </a:lnTo>
                <a:lnTo>
                  <a:pt x="399287" y="1207007"/>
                </a:lnTo>
                <a:lnTo>
                  <a:pt x="399287" y="1197864"/>
                </a:lnTo>
                <a:close/>
              </a:path>
              <a:path w="2524125" h="1207135">
                <a:moveTo>
                  <a:pt x="377951" y="1197864"/>
                </a:moveTo>
                <a:lnTo>
                  <a:pt x="368807" y="1197864"/>
                </a:lnTo>
                <a:lnTo>
                  <a:pt x="368807" y="1207007"/>
                </a:lnTo>
                <a:lnTo>
                  <a:pt x="377951" y="1207007"/>
                </a:lnTo>
                <a:lnTo>
                  <a:pt x="377951" y="1197864"/>
                </a:lnTo>
                <a:close/>
              </a:path>
              <a:path w="2524125" h="1207135">
                <a:moveTo>
                  <a:pt x="359663" y="1197864"/>
                </a:moveTo>
                <a:lnTo>
                  <a:pt x="350520" y="1197864"/>
                </a:lnTo>
                <a:lnTo>
                  <a:pt x="350520" y="1207007"/>
                </a:lnTo>
                <a:lnTo>
                  <a:pt x="359663" y="1207007"/>
                </a:lnTo>
                <a:lnTo>
                  <a:pt x="359663" y="1197864"/>
                </a:lnTo>
                <a:close/>
              </a:path>
              <a:path w="2524125" h="1207135">
                <a:moveTo>
                  <a:pt x="341375" y="1197864"/>
                </a:moveTo>
                <a:lnTo>
                  <a:pt x="332231" y="1197864"/>
                </a:lnTo>
                <a:lnTo>
                  <a:pt x="332231" y="1207007"/>
                </a:lnTo>
                <a:lnTo>
                  <a:pt x="341375" y="1207007"/>
                </a:lnTo>
                <a:lnTo>
                  <a:pt x="341375" y="1197864"/>
                </a:lnTo>
                <a:close/>
              </a:path>
              <a:path w="2524125" h="1207135">
                <a:moveTo>
                  <a:pt x="323087" y="1197864"/>
                </a:moveTo>
                <a:lnTo>
                  <a:pt x="310896" y="1197864"/>
                </a:lnTo>
                <a:lnTo>
                  <a:pt x="310896" y="1207007"/>
                </a:lnTo>
                <a:lnTo>
                  <a:pt x="323087" y="1207007"/>
                </a:lnTo>
                <a:lnTo>
                  <a:pt x="323087" y="1197864"/>
                </a:lnTo>
                <a:close/>
              </a:path>
              <a:path w="2524125" h="1207135">
                <a:moveTo>
                  <a:pt x="301751" y="1197864"/>
                </a:moveTo>
                <a:lnTo>
                  <a:pt x="292607" y="1197864"/>
                </a:lnTo>
                <a:lnTo>
                  <a:pt x="292607" y="1207007"/>
                </a:lnTo>
                <a:lnTo>
                  <a:pt x="301751" y="1207007"/>
                </a:lnTo>
                <a:lnTo>
                  <a:pt x="301751" y="1197864"/>
                </a:lnTo>
                <a:close/>
              </a:path>
              <a:path w="2524125" h="1207135">
                <a:moveTo>
                  <a:pt x="283463" y="1197864"/>
                </a:moveTo>
                <a:lnTo>
                  <a:pt x="274320" y="1197864"/>
                </a:lnTo>
                <a:lnTo>
                  <a:pt x="274320" y="1207007"/>
                </a:lnTo>
                <a:lnTo>
                  <a:pt x="283463" y="1207007"/>
                </a:lnTo>
                <a:lnTo>
                  <a:pt x="283463" y="1197864"/>
                </a:lnTo>
                <a:close/>
              </a:path>
              <a:path w="2524125" h="1207135">
                <a:moveTo>
                  <a:pt x="265175" y="1197864"/>
                </a:moveTo>
                <a:lnTo>
                  <a:pt x="256031" y="1197864"/>
                </a:lnTo>
                <a:lnTo>
                  <a:pt x="256031" y="1207007"/>
                </a:lnTo>
                <a:lnTo>
                  <a:pt x="265175" y="1207007"/>
                </a:lnTo>
                <a:lnTo>
                  <a:pt x="265175" y="1197864"/>
                </a:lnTo>
                <a:close/>
              </a:path>
              <a:path w="2524125" h="1207135">
                <a:moveTo>
                  <a:pt x="246887" y="1197864"/>
                </a:moveTo>
                <a:lnTo>
                  <a:pt x="234696" y="1197864"/>
                </a:lnTo>
                <a:lnTo>
                  <a:pt x="234696" y="1207007"/>
                </a:lnTo>
                <a:lnTo>
                  <a:pt x="246887" y="1207007"/>
                </a:lnTo>
                <a:lnTo>
                  <a:pt x="246887" y="1197864"/>
                </a:lnTo>
                <a:close/>
              </a:path>
              <a:path w="2524125" h="1207135">
                <a:moveTo>
                  <a:pt x="225551" y="1197864"/>
                </a:moveTo>
                <a:lnTo>
                  <a:pt x="216407" y="1197864"/>
                </a:lnTo>
                <a:lnTo>
                  <a:pt x="216407" y="1207007"/>
                </a:lnTo>
                <a:lnTo>
                  <a:pt x="225551" y="1207007"/>
                </a:lnTo>
                <a:lnTo>
                  <a:pt x="225551" y="1197864"/>
                </a:lnTo>
                <a:close/>
              </a:path>
              <a:path w="2524125" h="1207135">
                <a:moveTo>
                  <a:pt x="207263" y="1197864"/>
                </a:moveTo>
                <a:lnTo>
                  <a:pt x="198120" y="1197864"/>
                </a:lnTo>
                <a:lnTo>
                  <a:pt x="198120" y="1207007"/>
                </a:lnTo>
                <a:lnTo>
                  <a:pt x="207263" y="1207007"/>
                </a:lnTo>
                <a:lnTo>
                  <a:pt x="207263" y="1197864"/>
                </a:lnTo>
                <a:close/>
              </a:path>
              <a:path w="2524125" h="1207135">
                <a:moveTo>
                  <a:pt x="188975" y="1197864"/>
                </a:moveTo>
                <a:lnTo>
                  <a:pt x="179831" y="1197864"/>
                </a:lnTo>
                <a:lnTo>
                  <a:pt x="179831" y="1207007"/>
                </a:lnTo>
                <a:lnTo>
                  <a:pt x="188975" y="1207007"/>
                </a:lnTo>
                <a:lnTo>
                  <a:pt x="188975" y="1197864"/>
                </a:lnTo>
                <a:close/>
              </a:path>
              <a:path w="2524125" h="1207135">
                <a:moveTo>
                  <a:pt x="170687" y="1197864"/>
                </a:moveTo>
                <a:lnTo>
                  <a:pt x="158496" y="1197864"/>
                </a:lnTo>
                <a:lnTo>
                  <a:pt x="158496" y="1207007"/>
                </a:lnTo>
                <a:lnTo>
                  <a:pt x="170687" y="1207007"/>
                </a:lnTo>
                <a:lnTo>
                  <a:pt x="170687" y="1197864"/>
                </a:lnTo>
                <a:close/>
              </a:path>
              <a:path w="2524125" h="1207135">
                <a:moveTo>
                  <a:pt x="149351" y="1197864"/>
                </a:moveTo>
                <a:lnTo>
                  <a:pt x="140207" y="1197864"/>
                </a:lnTo>
                <a:lnTo>
                  <a:pt x="140207" y="1207007"/>
                </a:lnTo>
                <a:lnTo>
                  <a:pt x="149351" y="1207007"/>
                </a:lnTo>
                <a:lnTo>
                  <a:pt x="149351" y="1197864"/>
                </a:lnTo>
                <a:close/>
              </a:path>
              <a:path w="2524125" h="1207135">
                <a:moveTo>
                  <a:pt x="131063" y="1197864"/>
                </a:moveTo>
                <a:lnTo>
                  <a:pt x="121920" y="1197864"/>
                </a:lnTo>
                <a:lnTo>
                  <a:pt x="121920" y="1207007"/>
                </a:lnTo>
                <a:lnTo>
                  <a:pt x="131063" y="1207007"/>
                </a:lnTo>
                <a:lnTo>
                  <a:pt x="131063" y="1197864"/>
                </a:lnTo>
                <a:close/>
              </a:path>
              <a:path w="2524125" h="1207135">
                <a:moveTo>
                  <a:pt x="112775" y="1197864"/>
                </a:moveTo>
                <a:lnTo>
                  <a:pt x="103631" y="1197864"/>
                </a:lnTo>
                <a:lnTo>
                  <a:pt x="103631" y="1207007"/>
                </a:lnTo>
                <a:lnTo>
                  <a:pt x="112775" y="1207007"/>
                </a:lnTo>
                <a:lnTo>
                  <a:pt x="112775" y="1197864"/>
                </a:lnTo>
                <a:close/>
              </a:path>
              <a:path w="2524125" h="1207135">
                <a:moveTo>
                  <a:pt x="94487" y="1197864"/>
                </a:moveTo>
                <a:lnTo>
                  <a:pt x="82296" y="1197864"/>
                </a:lnTo>
                <a:lnTo>
                  <a:pt x="82296" y="1207007"/>
                </a:lnTo>
                <a:lnTo>
                  <a:pt x="94487" y="1207007"/>
                </a:lnTo>
                <a:lnTo>
                  <a:pt x="94487" y="1197864"/>
                </a:lnTo>
                <a:close/>
              </a:path>
              <a:path w="2524125" h="1207135">
                <a:moveTo>
                  <a:pt x="73151" y="1197864"/>
                </a:moveTo>
                <a:lnTo>
                  <a:pt x="64007" y="1197864"/>
                </a:lnTo>
                <a:lnTo>
                  <a:pt x="64007" y="1207007"/>
                </a:lnTo>
                <a:lnTo>
                  <a:pt x="73151" y="1207007"/>
                </a:lnTo>
                <a:lnTo>
                  <a:pt x="73151" y="1197864"/>
                </a:lnTo>
                <a:close/>
              </a:path>
              <a:path w="2524125" h="1207135">
                <a:moveTo>
                  <a:pt x="54863" y="1197864"/>
                </a:moveTo>
                <a:lnTo>
                  <a:pt x="45720" y="1197864"/>
                </a:lnTo>
                <a:lnTo>
                  <a:pt x="45720" y="1207007"/>
                </a:lnTo>
                <a:lnTo>
                  <a:pt x="54863" y="1207007"/>
                </a:lnTo>
                <a:lnTo>
                  <a:pt x="54863" y="1197864"/>
                </a:lnTo>
                <a:close/>
              </a:path>
              <a:path w="2524125" h="1207135">
                <a:moveTo>
                  <a:pt x="36575" y="1197864"/>
                </a:moveTo>
                <a:lnTo>
                  <a:pt x="27431" y="1197864"/>
                </a:lnTo>
                <a:lnTo>
                  <a:pt x="27431" y="1207007"/>
                </a:lnTo>
                <a:lnTo>
                  <a:pt x="36575" y="1207007"/>
                </a:lnTo>
                <a:lnTo>
                  <a:pt x="36575" y="119786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77659" y="1776984"/>
            <a:ext cx="2299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 </a:t>
            </a:r>
            <a:r>
              <a:rPr sz="2400" i="1" spc="-15" dirty="0">
                <a:latin typeface="Times New Roman"/>
                <a:cs typeface="Times New Roman"/>
              </a:rPr>
              <a:t>different </a:t>
            </a:r>
            <a:r>
              <a:rPr sz="2400" i="1" spc="-5" dirty="0">
                <a:latin typeface="Times New Roman"/>
                <a:cs typeface="Times New Roman"/>
              </a:rPr>
              <a:t>ways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you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might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see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FDs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depicted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Another</a:t>
            </a:r>
            <a:r>
              <a:rPr sz="3600" spc="1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33144" y="2353564"/>
            <a:ext cx="3276600" cy="1341120"/>
          </a:xfrm>
          <a:custGeom>
            <a:avLst/>
            <a:gdLst/>
            <a:ahLst/>
            <a:cxnLst/>
            <a:rect l="l" t="t" r="r" b="b"/>
            <a:pathLst>
              <a:path w="3276600" h="1341120">
                <a:moveTo>
                  <a:pt x="3276600" y="0"/>
                </a:moveTo>
                <a:lnTo>
                  <a:pt x="0" y="0"/>
                </a:lnTo>
                <a:lnTo>
                  <a:pt x="0" y="1341120"/>
                </a:lnTo>
                <a:lnTo>
                  <a:pt x="3276600" y="1341120"/>
                </a:lnTo>
                <a:lnTo>
                  <a:pt x="3276600" y="1335024"/>
                </a:lnTo>
                <a:lnTo>
                  <a:pt x="15240" y="1335024"/>
                </a:lnTo>
                <a:lnTo>
                  <a:pt x="9143" y="1328927"/>
                </a:lnTo>
                <a:lnTo>
                  <a:pt x="15240" y="1328927"/>
                </a:lnTo>
                <a:lnTo>
                  <a:pt x="15240" y="12191"/>
                </a:lnTo>
                <a:lnTo>
                  <a:pt x="9143" y="12191"/>
                </a:lnTo>
                <a:lnTo>
                  <a:pt x="15240" y="6096"/>
                </a:lnTo>
                <a:lnTo>
                  <a:pt x="3276600" y="6096"/>
                </a:lnTo>
                <a:lnTo>
                  <a:pt x="3276600" y="0"/>
                </a:lnTo>
                <a:close/>
              </a:path>
              <a:path w="3276600" h="1341120">
                <a:moveTo>
                  <a:pt x="15240" y="1328927"/>
                </a:moveTo>
                <a:lnTo>
                  <a:pt x="9143" y="1328927"/>
                </a:lnTo>
                <a:lnTo>
                  <a:pt x="15240" y="1335024"/>
                </a:lnTo>
                <a:lnTo>
                  <a:pt x="15240" y="1328927"/>
                </a:lnTo>
                <a:close/>
              </a:path>
              <a:path w="3276600" h="1341120">
                <a:moveTo>
                  <a:pt x="3264407" y="1328927"/>
                </a:moveTo>
                <a:lnTo>
                  <a:pt x="15240" y="1328927"/>
                </a:lnTo>
                <a:lnTo>
                  <a:pt x="15240" y="1335024"/>
                </a:lnTo>
                <a:lnTo>
                  <a:pt x="3264407" y="1335024"/>
                </a:lnTo>
                <a:lnTo>
                  <a:pt x="3264407" y="1328927"/>
                </a:lnTo>
                <a:close/>
              </a:path>
              <a:path w="3276600" h="1341120">
                <a:moveTo>
                  <a:pt x="3264407" y="6096"/>
                </a:moveTo>
                <a:lnTo>
                  <a:pt x="3264407" y="1335024"/>
                </a:lnTo>
                <a:lnTo>
                  <a:pt x="3270504" y="1328927"/>
                </a:lnTo>
                <a:lnTo>
                  <a:pt x="3276600" y="1328927"/>
                </a:lnTo>
                <a:lnTo>
                  <a:pt x="3276600" y="12191"/>
                </a:lnTo>
                <a:lnTo>
                  <a:pt x="3270504" y="12191"/>
                </a:lnTo>
                <a:lnTo>
                  <a:pt x="3264407" y="6096"/>
                </a:lnTo>
                <a:close/>
              </a:path>
              <a:path w="3276600" h="1341120">
                <a:moveTo>
                  <a:pt x="3276600" y="1328927"/>
                </a:moveTo>
                <a:lnTo>
                  <a:pt x="3270504" y="1328927"/>
                </a:lnTo>
                <a:lnTo>
                  <a:pt x="3264407" y="1335024"/>
                </a:lnTo>
                <a:lnTo>
                  <a:pt x="3276600" y="1335024"/>
                </a:lnTo>
                <a:lnTo>
                  <a:pt x="3276600" y="1328927"/>
                </a:lnTo>
                <a:close/>
              </a:path>
              <a:path w="3276600" h="1341120">
                <a:moveTo>
                  <a:pt x="15240" y="6096"/>
                </a:moveTo>
                <a:lnTo>
                  <a:pt x="9143" y="12191"/>
                </a:lnTo>
                <a:lnTo>
                  <a:pt x="15240" y="12191"/>
                </a:lnTo>
                <a:lnTo>
                  <a:pt x="15240" y="6096"/>
                </a:lnTo>
                <a:close/>
              </a:path>
              <a:path w="3276600" h="1341120">
                <a:moveTo>
                  <a:pt x="3264407" y="6096"/>
                </a:moveTo>
                <a:lnTo>
                  <a:pt x="15240" y="6096"/>
                </a:lnTo>
                <a:lnTo>
                  <a:pt x="15240" y="12191"/>
                </a:lnTo>
                <a:lnTo>
                  <a:pt x="3264407" y="12191"/>
                </a:lnTo>
                <a:lnTo>
                  <a:pt x="3264407" y="6096"/>
                </a:lnTo>
                <a:close/>
              </a:path>
              <a:path w="3276600" h="1341120">
                <a:moveTo>
                  <a:pt x="3276600" y="6096"/>
                </a:moveTo>
                <a:lnTo>
                  <a:pt x="3264407" y="6096"/>
                </a:lnTo>
                <a:lnTo>
                  <a:pt x="3270504" y="12191"/>
                </a:lnTo>
                <a:lnTo>
                  <a:pt x="3276600" y="12191"/>
                </a:lnTo>
                <a:lnTo>
                  <a:pt x="32766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3624" y="2359660"/>
          <a:ext cx="3259454" cy="133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988">
                <a:tc>
                  <a:txBody>
                    <a:bodyPr/>
                    <a:lstStyle/>
                    <a:p>
                      <a:pPr marL="66675">
                        <a:lnSpc>
                          <a:spcPts val="1850"/>
                        </a:lnSpc>
                        <a:spcBef>
                          <a:spcPts val="29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staffNo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5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job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5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85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L="66675">
                        <a:lnSpc>
                          <a:spcPts val="1889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SL10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Salesman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9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Sales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66675">
                        <a:lnSpc>
                          <a:spcPts val="175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SA51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75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Manager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75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75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Accounts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66675">
                        <a:lnSpc>
                          <a:spcPts val="175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DS40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75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Clerk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75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5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Accounts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66675">
                        <a:lnSpc>
                          <a:spcPts val="163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OS45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3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Clerk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3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3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38732" y="1914144"/>
            <a:ext cx="9918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CE0D2F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CE0D2F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CE0D2F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CE0D2F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CE0D2F"/>
                </a:solidFill>
                <a:latin typeface="Times New Roman"/>
                <a:cs typeface="Times New Roman"/>
              </a:rPr>
              <a:t>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9096" y="4075684"/>
            <a:ext cx="2926080" cy="1661160"/>
          </a:xfrm>
          <a:custGeom>
            <a:avLst/>
            <a:gdLst/>
            <a:ahLst/>
            <a:cxnLst/>
            <a:rect l="l" t="t" r="r" b="b"/>
            <a:pathLst>
              <a:path w="2926079" h="1661160">
                <a:moveTo>
                  <a:pt x="2926079" y="0"/>
                </a:moveTo>
                <a:lnTo>
                  <a:pt x="0" y="0"/>
                </a:lnTo>
                <a:lnTo>
                  <a:pt x="0" y="1661159"/>
                </a:lnTo>
                <a:lnTo>
                  <a:pt x="2926079" y="1661159"/>
                </a:lnTo>
                <a:lnTo>
                  <a:pt x="2926079" y="1655064"/>
                </a:lnTo>
                <a:lnTo>
                  <a:pt x="15239" y="1655064"/>
                </a:lnTo>
                <a:lnTo>
                  <a:pt x="6095" y="1648967"/>
                </a:lnTo>
                <a:lnTo>
                  <a:pt x="15239" y="1648967"/>
                </a:lnTo>
                <a:lnTo>
                  <a:pt x="15239" y="15239"/>
                </a:lnTo>
                <a:lnTo>
                  <a:pt x="6095" y="15239"/>
                </a:lnTo>
                <a:lnTo>
                  <a:pt x="15239" y="6095"/>
                </a:lnTo>
                <a:lnTo>
                  <a:pt x="2926079" y="6095"/>
                </a:lnTo>
                <a:lnTo>
                  <a:pt x="2926079" y="0"/>
                </a:lnTo>
                <a:close/>
              </a:path>
              <a:path w="2926079" h="1661160">
                <a:moveTo>
                  <a:pt x="15239" y="1648967"/>
                </a:moveTo>
                <a:lnTo>
                  <a:pt x="6095" y="1648967"/>
                </a:lnTo>
                <a:lnTo>
                  <a:pt x="15239" y="1655064"/>
                </a:lnTo>
                <a:lnTo>
                  <a:pt x="15239" y="1648967"/>
                </a:lnTo>
                <a:close/>
              </a:path>
              <a:path w="2926079" h="1661160">
                <a:moveTo>
                  <a:pt x="2913887" y="1648967"/>
                </a:moveTo>
                <a:lnTo>
                  <a:pt x="15239" y="1648967"/>
                </a:lnTo>
                <a:lnTo>
                  <a:pt x="15239" y="1655064"/>
                </a:lnTo>
                <a:lnTo>
                  <a:pt x="2913887" y="1655064"/>
                </a:lnTo>
                <a:lnTo>
                  <a:pt x="2913887" y="1648967"/>
                </a:lnTo>
                <a:close/>
              </a:path>
              <a:path w="2926079" h="1661160">
                <a:moveTo>
                  <a:pt x="2913887" y="6095"/>
                </a:moveTo>
                <a:lnTo>
                  <a:pt x="2913887" y="1655064"/>
                </a:lnTo>
                <a:lnTo>
                  <a:pt x="2919983" y="1648967"/>
                </a:lnTo>
                <a:lnTo>
                  <a:pt x="2926079" y="1648967"/>
                </a:lnTo>
                <a:lnTo>
                  <a:pt x="2926079" y="15239"/>
                </a:lnTo>
                <a:lnTo>
                  <a:pt x="2919983" y="15239"/>
                </a:lnTo>
                <a:lnTo>
                  <a:pt x="2913887" y="6095"/>
                </a:lnTo>
                <a:close/>
              </a:path>
              <a:path w="2926079" h="1661160">
                <a:moveTo>
                  <a:pt x="2926079" y="1648967"/>
                </a:moveTo>
                <a:lnTo>
                  <a:pt x="2919983" y="1648967"/>
                </a:lnTo>
                <a:lnTo>
                  <a:pt x="2913887" y="1655064"/>
                </a:lnTo>
                <a:lnTo>
                  <a:pt x="2926079" y="1655064"/>
                </a:lnTo>
                <a:lnTo>
                  <a:pt x="2926079" y="1648967"/>
                </a:lnTo>
                <a:close/>
              </a:path>
              <a:path w="2926079" h="1661160">
                <a:moveTo>
                  <a:pt x="15239" y="6095"/>
                </a:moveTo>
                <a:lnTo>
                  <a:pt x="6095" y="15239"/>
                </a:lnTo>
                <a:lnTo>
                  <a:pt x="15239" y="15239"/>
                </a:lnTo>
                <a:lnTo>
                  <a:pt x="15239" y="6095"/>
                </a:lnTo>
                <a:close/>
              </a:path>
              <a:path w="2926079" h="1661160">
                <a:moveTo>
                  <a:pt x="2913887" y="6095"/>
                </a:moveTo>
                <a:lnTo>
                  <a:pt x="15239" y="6095"/>
                </a:lnTo>
                <a:lnTo>
                  <a:pt x="15239" y="15239"/>
                </a:lnTo>
                <a:lnTo>
                  <a:pt x="2913887" y="15239"/>
                </a:lnTo>
                <a:lnTo>
                  <a:pt x="2913887" y="6095"/>
                </a:lnTo>
                <a:close/>
              </a:path>
              <a:path w="2926079" h="1661160">
                <a:moveTo>
                  <a:pt x="2926079" y="6095"/>
                </a:moveTo>
                <a:lnTo>
                  <a:pt x="2913887" y="6095"/>
                </a:lnTo>
                <a:lnTo>
                  <a:pt x="2919983" y="15239"/>
                </a:lnTo>
                <a:lnTo>
                  <a:pt x="2926079" y="15239"/>
                </a:lnTo>
                <a:lnTo>
                  <a:pt x="292607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8420" y="4105655"/>
            <a:ext cx="2616835" cy="156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955">
              <a:lnSpc>
                <a:spcPts val="2500"/>
              </a:lnSpc>
              <a:spcBef>
                <a:spcPts val="90"/>
              </a:spcBef>
            </a:pPr>
            <a:r>
              <a:rPr sz="2000" u="sng" spc="-10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Functional </a:t>
            </a:r>
            <a:r>
              <a:rPr sz="2000" u="sng" spc="-5" dirty="0">
                <a:solidFill>
                  <a:srgbClr val="CE0D2F"/>
                </a:solidFill>
                <a:uFill>
                  <a:solidFill>
                    <a:srgbClr val="CE0D2F"/>
                  </a:solidFill>
                </a:uFill>
                <a:latin typeface="Times New Roman"/>
                <a:cs typeface="Times New Roman"/>
              </a:rPr>
              <a:t>Dependencies </a:t>
            </a:r>
            <a:r>
              <a:rPr sz="2000" spc="-484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staffNo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spc="-20" dirty="0">
                <a:latin typeface="Times New Roman"/>
                <a:cs typeface="Times New Roman"/>
              </a:rPr>
              <a:t>staffNo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1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dept</a:t>
            </a:r>
            <a:endParaRPr sz="2000">
              <a:latin typeface="Times New Roman"/>
              <a:cs typeface="Times New Roman"/>
            </a:endParaRPr>
          </a:p>
          <a:p>
            <a:pPr marL="12700" marR="791845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staffNo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2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dname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dname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8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Functional</a:t>
            </a:r>
            <a:r>
              <a:rPr sz="3600" spc="-95" dirty="0"/>
              <a:t> </a:t>
            </a:r>
            <a:r>
              <a:rPr sz="3600" spc="-5" dirty="0"/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2234692"/>
            <a:ext cx="8269605" cy="2021205"/>
          </a:xfrm>
          <a:custGeom>
            <a:avLst/>
            <a:gdLst/>
            <a:ahLst/>
            <a:cxnLst/>
            <a:rect l="l" t="t" r="r" b="b"/>
            <a:pathLst>
              <a:path w="8269605" h="2021204">
                <a:moveTo>
                  <a:pt x="8269224" y="0"/>
                </a:moveTo>
                <a:lnTo>
                  <a:pt x="0" y="0"/>
                </a:lnTo>
                <a:lnTo>
                  <a:pt x="0" y="2020824"/>
                </a:lnTo>
                <a:lnTo>
                  <a:pt x="8269224" y="2020824"/>
                </a:lnTo>
                <a:lnTo>
                  <a:pt x="8269224" y="1999488"/>
                </a:lnTo>
                <a:lnTo>
                  <a:pt x="39624" y="1999488"/>
                </a:lnTo>
                <a:lnTo>
                  <a:pt x="18286" y="1981200"/>
                </a:lnTo>
                <a:lnTo>
                  <a:pt x="39624" y="1981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021204">
                <a:moveTo>
                  <a:pt x="39624" y="1981200"/>
                </a:moveTo>
                <a:lnTo>
                  <a:pt x="18286" y="1981200"/>
                </a:lnTo>
                <a:lnTo>
                  <a:pt x="39624" y="1999488"/>
                </a:lnTo>
                <a:lnTo>
                  <a:pt x="39624" y="1981200"/>
                </a:lnTo>
                <a:close/>
              </a:path>
              <a:path w="8269605" h="2021204">
                <a:moveTo>
                  <a:pt x="8229600" y="1981200"/>
                </a:moveTo>
                <a:lnTo>
                  <a:pt x="39624" y="1981200"/>
                </a:lnTo>
                <a:lnTo>
                  <a:pt x="39624" y="1999488"/>
                </a:lnTo>
                <a:lnTo>
                  <a:pt x="8229600" y="1999488"/>
                </a:lnTo>
                <a:lnTo>
                  <a:pt x="8229600" y="1981200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8229600" y="1999488"/>
                </a:lnTo>
                <a:lnTo>
                  <a:pt x="8247888" y="1981200"/>
                </a:lnTo>
                <a:lnTo>
                  <a:pt x="8269224" y="1981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981200"/>
                </a:moveTo>
                <a:lnTo>
                  <a:pt x="8247888" y="1981200"/>
                </a:lnTo>
                <a:lnTo>
                  <a:pt x="8229600" y="1999488"/>
                </a:lnTo>
                <a:lnTo>
                  <a:pt x="8269224" y="1999488"/>
                </a:lnTo>
                <a:lnTo>
                  <a:pt x="8269224" y="1981200"/>
                </a:lnTo>
                <a:close/>
              </a:path>
              <a:path w="8269605" h="2021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021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021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276857"/>
            <a:ext cx="8075930" cy="1837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Compound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Determinants</a:t>
            </a:r>
            <a:r>
              <a:rPr sz="220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more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necessary</a:t>
            </a:r>
            <a:r>
              <a:rPr sz="2200" spc="5" dirty="0">
                <a:latin typeface="Arial MT"/>
                <a:cs typeface="Arial MT"/>
              </a:rPr>
              <a:t> 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another attribute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an </a:t>
            </a:r>
            <a:r>
              <a:rPr sz="2200" spc="-5" dirty="0">
                <a:latin typeface="Arial MT"/>
                <a:cs typeface="Arial MT"/>
              </a:rPr>
              <a:t>entity, </a:t>
            </a:r>
            <a:r>
              <a:rPr sz="2200" dirty="0">
                <a:latin typeface="Arial MT"/>
                <a:cs typeface="Arial MT"/>
              </a:rPr>
              <a:t>then such a </a:t>
            </a:r>
            <a:r>
              <a:rPr sz="2200" spc="-5" dirty="0">
                <a:latin typeface="Arial MT"/>
                <a:cs typeface="Arial MT"/>
              </a:rPr>
              <a:t>determinant is </a:t>
            </a:r>
            <a:r>
              <a:rPr sz="2200" dirty="0">
                <a:latin typeface="Arial MT"/>
                <a:cs typeface="Arial MT"/>
              </a:rPr>
              <a:t> termed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6600"/>
                </a:solidFill>
                <a:latin typeface="Arial MT"/>
                <a:cs typeface="Arial MT"/>
              </a:rPr>
              <a:t>composite</a:t>
            </a:r>
            <a:r>
              <a:rPr sz="2200" spc="-20" dirty="0">
                <a:solidFill>
                  <a:srgbClr val="CC66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CC6600"/>
                </a:solidFill>
                <a:latin typeface="Arial MT"/>
                <a:cs typeface="Arial MT"/>
              </a:rPr>
              <a:t>determinant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9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1308</Words>
  <Application>Microsoft Office PowerPoint</Application>
  <PresentationFormat>Custom</PresentationFormat>
  <Paragraphs>402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MT</vt:lpstr>
      <vt:lpstr>Calibri</vt:lpstr>
      <vt:lpstr>Symbol</vt:lpstr>
      <vt:lpstr>Tahoma</vt:lpstr>
      <vt:lpstr>Times New Roman</vt:lpstr>
      <vt:lpstr>Wingdings</vt:lpstr>
      <vt:lpstr>Office Theme</vt:lpstr>
      <vt:lpstr>INT104 – Database Management System  Unit – II</vt:lpstr>
      <vt:lpstr>PowerPoint Presentation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Another Example</vt:lpstr>
      <vt:lpstr>Functional Dependencies</vt:lpstr>
      <vt:lpstr>Functional Dependencies</vt:lpstr>
      <vt:lpstr>Functional Dependencies</vt:lpstr>
      <vt:lpstr>Functional Dependency</vt:lpstr>
      <vt:lpstr>Another Example</vt:lpstr>
      <vt:lpstr>Transitive Dependency</vt:lpstr>
      <vt:lpstr>Another Example</vt:lpstr>
      <vt:lpstr>Normalization</vt:lpstr>
      <vt:lpstr>Normalization</vt:lpstr>
      <vt:lpstr>Normalisation - Relational Model</vt:lpstr>
      <vt:lpstr>Stages of Normalisation</vt:lpstr>
      <vt:lpstr>First Normal Form</vt:lpstr>
      <vt:lpstr>First Normal Form</vt:lpstr>
      <vt:lpstr>First Normal Form</vt:lpstr>
      <vt:lpstr>Another Example</vt:lpstr>
      <vt:lpstr>Library Example</vt:lpstr>
      <vt:lpstr>AirLine -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3</cp:revision>
  <dcterms:created xsi:type="dcterms:W3CDTF">2023-03-20T07:12:24Z</dcterms:created>
  <dcterms:modified xsi:type="dcterms:W3CDTF">2023-09-19T04:18:24Z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LastSaved">
    <vt:filetime>2021-04-20T00:00:00Z</vt:filetime>
  </property>
</Properties>
</file>