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B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6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B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B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1165" y="2968752"/>
            <a:ext cx="729106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B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5580" y="2289049"/>
            <a:ext cx="7814309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6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>
                <a:solidFill>
                  <a:srgbClr val="993300"/>
                </a:solidFill>
                <a:latin typeface="Arial"/>
                <a:cs typeface="Arial"/>
              </a:rPr>
              <a:t>INT10</a:t>
            </a:r>
            <a:r>
              <a:rPr lang="en-US" sz="3200" spc="-10">
                <a:solidFill>
                  <a:srgbClr val="993300"/>
                </a:solidFill>
                <a:latin typeface="Arial"/>
                <a:cs typeface="Arial"/>
              </a:rPr>
              <a:t>4</a:t>
            </a:r>
            <a:r>
              <a:rPr sz="3200" spc="-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"/>
                <a:cs typeface="Arial"/>
              </a:rPr>
              <a:t>–</a:t>
            </a:r>
            <a:r>
              <a:rPr sz="320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Database</a:t>
            </a:r>
            <a:r>
              <a:rPr sz="3200"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sz="3200"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3200" spc="-869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"/>
                <a:cs typeface="Arial"/>
              </a:rPr>
              <a:t>Unit</a:t>
            </a:r>
            <a:r>
              <a:rPr sz="3200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993300"/>
                </a:solidFill>
                <a:latin typeface="Arial"/>
                <a:cs typeface="Arial"/>
              </a:rPr>
              <a:t>– II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00928" y="3399028"/>
            <a:ext cx="1170940" cy="725805"/>
            <a:chOff x="5900928" y="3399028"/>
            <a:chExt cx="1170940" cy="7258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551" y="3584955"/>
              <a:ext cx="432816" cy="53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7023" y="3597147"/>
              <a:ext cx="374903" cy="509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4847" y="3405123"/>
              <a:ext cx="280416" cy="7132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8712" y="3859276"/>
              <a:ext cx="143254" cy="1554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07023" y="3405123"/>
              <a:ext cx="1158240" cy="713740"/>
            </a:xfrm>
            <a:custGeom>
              <a:avLst/>
              <a:gdLst/>
              <a:ahLst/>
              <a:cxnLst/>
              <a:rect l="l" t="t" r="r" b="b"/>
              <a:pathLst>
                <a:path w="1158240" h="713739">
                  <a:moveTo>
                    <a:pt x="15239" y="192024"/>
                  </a:moveTo>
                  <a:lnTo>
                    <a:pt x="15239" y="192024"/>
                  </a:lnTo>
                  <a:lnTo>
                    <a:pt x="362712" y="192024"/>
                  </a:lnTo>
                  <a:lnTo>
                    <a:pt x="362712" y="221218"/>
                  </a:lnTo>
                  <a:lnTo>
                    <a:pt x="362712" y="249554"/>
                  </a:lnTo>
                  <a:lnTo>
                    <a:pt x="362712" y="277320"/>
                  </a:lnTo>
                  <a:lnTo>
                    <a:pt x="362712" y="304800"/>
                  </a:lnTo>
                  <a:lnTo>
                    <a:pt x="330722" y="348981"/>
                  </a:lnTo>
                  <a:lnTo>
                    <a:pt x="298816" y="393079"/>
                  </a:lnTo>
                  <a:lnTo>
                    <a:pt x="267080" y="437007"/>
                  </a:lnTo>
                  <a:lnTo>
                    <a:pt x="235599" y="480680"/>
                  </a:lnTo>
                  <a:lnTo>
                    <a:pt x="204455" y="524016"/>
                  </a:lnTo>
                  <a:lnTo>
                    <a:pt x="173736" y="566927"/>
                  </a:lnTo>
                  <a:lnTo>
                    <a:pt x="224027" y="566927"/>
                  </a:lnTo>
                  <a:lnTo>
                    <a:pt x="274319" y="566927"/>
                  </a:lnTo>
                  <a:lnTo>
                    <a:pt x="324611" y="566927"/>
                  </a:lnTo>
                  <a:lnTo>
                    <a:pt x="374903" y="566927"/>
                  </a:lnTo>
                  <a:lnTo>
                    <a:pt x="374903" y="600741"/>
                  </a:lnTo>
                  <a:lnTo>
                    <a:pt x="374903" y="633984"/>
                  </a:lnTo>
                  <a:lnTo>
                    <a:pt x="374903" y="667226"/>
                  </a:lnTo>
                  <a:lnTo>
                    <a:pt x="374903" y="701039"/>
                  </a:lnTo>
                  <a:lnTo>
                    <a:pt x="321346" y="701039"/>
                  </a:lnTo>
                  <a:lnTo>
                    <a:pt x="0" y="701039"/>
                  </a:lnTo>
                  <a:lnTo>
                    <a:pt x="0" y="669036"/>
                  </a:lnTo>
                  <a:lnTo>
                    <a:pt x="0" y="637032"/>
                  </a:lnTo>
                  <a:lnTo>
                    <a:pt x="0" y="605028"/>
                  </a:lnTo>
                  <a:lnTo>
                    <a:pt x="0" y="573024"/>
                  </a:lnTo>
                  <a:lnTo>
                    <a:pt x="30254" y="531876"/>
                  </a:lnTo>
                  <a:lnTo>
                    <a:pt x="60169" y="490727"/>
                  </a:lnTo>
                  <a:lnTo>
                    <a:pt x="89916" y="449579"/>
                  </a:lnTo>
                  <a:lnTo>
                    <a:pt x="119662" y="408431"/>
                  </a:lnTo>
                  <a:lnTo>
                    <a:pt x="149577" y="367283"/>
                  </a:lnTo>
                  <a:lnTo>
                    <a:pt x="179831" y="326136"/>
                  </a:lnTo>
                  <a:lnTo>
                    <a:pt x="138683" y="326136"/>
                  </a:lnTo>
                  <a:lnTo>
                    <a:pt x="97535" y="326136"/>
                  </a:lnTo>
                  <a:lnTo>
                    <a:pt x="56387" y="326136"/>
                  </a:lnTo>
                  <a:lnTo>
                    <a:pt x="15239" y="326136"/>
                  </a:lnTo>
                  <a:lnTo>
                    <a:pt x="15239" y="292322"/>
                  </a:lnTo>
                  <a:lnTo>
                    <a:pt x="15239" y="259079"/>
                  </a:lnTo>
                  <a:lnTo>
                    <a:pt x="15239" y="225837"/>
                  </a:lnTo>
                  <a:lnTo>
                    <a:pt x="15239" y="192024"/>
                  </a:lnTo>
                  <a:close/>
                </a:path>
                <a:path w="1158240" h="713739">
                  <a:moveTo>
                    <a:pt x="618744" y="179831"/>
                  </a:moveTo>
                  <a:lnTo>
                    <a:pt x="678561" y="182498"/>
                  </a:lnTo>
                  <a:lnTo>
                    <a:pt x="722376" y="192024"/>
                  </a:lnTo>
                  <a:lnTo>
                    <a:pt x="759332" y="206121"/>
                  </a:lnTo>
                  <a:lnTo>
                    <a:pt x="789431" y="231648"/>
                  </a:lnTo>
                  <a:lnTo>
                    <a:pt x="811720" y="273653"/>
                  </a:lnTo>
                  <a:lnTo>
                    <a:pt x="816864" y="292608"/>
                  </a:lnTo>
                  <a:lnTo>
                    <a:pt x="822626" y="312658"/>
                  </a:lnTo>
                  <a:lnTo>
                    <a:pt x="826388" y="331850"/>
                  </a:lnTo>
                  <a:lnTo>
                    <a:pt x="828436" y="350472"/>
                  </a:lnTo>
                  <a:lnTo>
                    <a:pt x="829055" y="368808"/>
                  </a:lnTo>
                  <a:lnTo>
                    <a:pt x="829055" y="424148"/>
                  </a:lnTo>
                  <a:lnTo>
                    <a:pt x="829055" y="480060"/>
                  </a:lnTo>
                  <a:lnTo>
                    <a:pt x="829055" y="535971"/>
                  </a:lnTo>
                  <a:lnTo>
                    <a:pt x="829055" y="591312"/>
                  </a:lnTo>
                  <a:lnTo>
                    <a:pt x="829103" y="608504"/>
                  </a:lnTo>
                  <a:lnTo>
                    <a:pt x="832103" y="649224"/>
                  </a:lnTo>
                  <a:lnTo>
                    <a:pt x="847344" y="701039"/>
                  </a:lnTo>
                  <a:lnTo>
                    <a:pt x="813053" y="701039"/>
                  </a:lnTo>
                  <a:lnTo>
                    <a:pt x="778763" y="701039"/>
                  </a:lnTo>
                  <a:lnTo>
                    <a:pt x="744473" y="701039"/>
                  </a:lnTo>
                  <a:lnTo>
                    <a:pt x="710183" y="701039"/>
                  </a:lnTo>
                  <a:lnTo>
                    <a:pt x="707898" y="690705"/>
                  </a:lnTo>
                  <a:lnTo>
                    <a:pt x="705612" y="682371"/>
                  </a:lnTo>
                  <a:lnTo>
                    <a:pt x="703326" y="675751"/>
                  </a:lnTo>
                  <a:lnTo>
                    <a:pt x="701040" y="670560"/>
                  </a:lnTo>
                  <a:lnTo>
                    <a:pt x="699230" y="664892"/>
                  </a:lnTo>
                  <a:lnTo>
                    <a:pt x="697992" y="657225"/>
                  </a:lnTo>
                  <a:lnTo>
                    <a:pt x="696753" y="647842"/>
                  </a:lnTo>
                  <a:lnTo>
                    <a:pt x="694944" y="637031"/>
                  </a:lnTo>
                  <a:lnTo>
                    <a:pt x="667511" y="669036"/>
                  </a:lnTo>
                  <a:lnTo>
                    <a:pt x="620696" y="700373"/>
                  </a:lnTo>
                  <a:lnTo>
                    <a:pt x="576214" y="711612"/>
                  </a:lnTo>
                  <a:lnTo>
                    <a:pt x="551688" y="713231"/>
                  </a:lnTo>
                  <a:lnTo>
                    <a:pt x="519683" y="710422"/>
                  </a:lnTo>
                  <a:lnTo>
                    <a:pt x="469391" y="688800"/>
                  </a:lnTo>
                  <a:lnTo>
                    <a:pt x="435101" y="648366"/>
                  </a:lnTo>
                  <a:lnTo>
                    <a:pt x="416813" y="595979"/>
                  </a:lnTo>
                  <a:lnTo>
                    <a:pt x="414527" y="566927"/>
                  </a:lnTo>
                  <a:lnTo>
                    <a:pt x="416242" y="538829"/>
                  </a:lnTo>
                  <a:lnTo>
                    <a:pt x="429958" y="490632"/>
                  </a:lnTo>
                  <a:lnTo>
                    <a:pt x="456247" y="452247"/>
                  </a:lnTo>
                  <a:lnTo>
                    <a:pt x="501967" y="424814"/>
                  </a:lnTo>
                  <a:lnTo>
                    <a:pt x="569309" y="404193"/>
                  </a:lnTo>
                  <a:lnTo>
                    <a:pt x="598931" y="395859"/>
                  </a:lnTo>
                  <a:lnTo>
                    <a:pt x="621696" y="389239"/>
                  </a:lnTo>
                  <a:lnTo>
                    <a:pt x="637031" y="384048"/>
                  </a:lnTo>
                  <a:lnTo>
                    <a:pt x="648985" y="379428"/>
                  </a:lnTo>
                  <a:lnTo>
                    <a:pt x="661796" y="374522"/>
                  </a:lnTo>
                  <a:lnTo>
                    <a:pt x="675179" y="369046"/>
                  </a:lnTo>
                  <a:lnTo>
                    <a:pt x="688848" y="362712"/>
                  </a:lnTo>
                  <a:lnTo>
                    <a:pt x="688228" y="345614"/>
                  </a:lnTo>
                  <a:lnTo>
                    <a:pt x="670940" y="304657"/>
                  </a:lnTo>
                  <a:lnTo>
                    <a:pt x="640079" y="295655"/>
                  </a:lnTo>
                  <a:lnTo>
                    <a:pt x="622934" y="296751"/>
                  </a:lnTo>
                  <a:lnTo>
                    <a:pt x="585215" y="310896"/>
                  </a:lnTo>
                  <a:lnTo>
                    <a:pt x="563879" y="356615"/>
                  </a:lnTo>
                  <a:lnTo>
                    <a:pt x="529589" y="352044"/>
                  </a:lnTo>
                  <a:lnTo>
                    <a:pt x="495300" y="347472"/>
                  </a:lnTo>
                  <a:lnTo>
                    <a:pt x="461010" y="342900"/>
                  </a:lnTo>
                  <a:lnTo>
                    <a:pt x="426720" y="338327"/>
                  </a:lnTo>
                  <a:lnTo>
                    <a:pt x="431339" y="314801"/>
                  </a:lnTo>
                  <a:lnTo>
                    <a:pt x="441721" y="275748"/>
                  </a:lnTo>
                  <a:lnTo>
                    <a:pt x="467105" y="233934"/>
                  </a:lnTo>
                  <a:lnTo>
                    <a:pt x="490727" y="213360"/>
                  </a:lnTo>
                  <a:lnTo>
                    <a:pt x="501014" y="205263"/>
                  </a:lnTo>
                  <a:lnTo>
                    <a:pt x="545591" y="188975"/>
                  </a:lnTo>
                  <a:lnTo>
                    <a:pt x="600455" y="180403"/>
                  </a:lnTo>
                  <a:lnTo>
                    <a:pt x="618744" y="179831"/>
                  </a:lnTo>
                  <a:close/>
                </a:path>
                <a:path w="1158240" h="713739">
                  <a:moveTo>
                    <a:pt x="1072896" y="0"/>
                  </a:moveTo>
                  <a:lnTo>
                    <a:pt x="1072896" y="48006"/>
                  </a:lnTo>
                  <a:lnTo>
                    <a:pt x="1072896" y="96012"/>
                  </a:lnTo>
                  <a:lnTo>
                    <a:pt x="1072896" y="144017"/>
                  </a:lnTo>
                  <a:lnTo>
                    <a:pt x="1072896" y="192024"/>
                  </a:lnTo>
                  <a:lnTo>
                    <a:pt x="1092993" y="192024"/>
                  </a:lnTo>
                  <a:lnTo>
                    <a:pt x="1112520" y="192024"/>
                  </a:lnTo>
                  <a:lnTo>
                    <a:pt x="1132046" y="192024"/>
                  </a:lnTo>
                  <a:lnTo>
                    <a:pt x="1152144" y="192024"/>
                  </a:lnTo>
                  <a:lnTo>
                    <a:pt x="1152144" y="228123"/>
                  </a:lnTo>
                  <a:lnTo>
                    <a:pt x="1152144" y="263651"/>
                  </a:lnTo>
                  <a:lnTo>
                    <a:pt x="1152144" y="299180"/>
                  </a:lnTo>
                  <a:lnTo>
                    <a:pt x="1152144" y="335279"/>
                  </a:lnTo>
                  <a:lnTo>
                    <a:pt x="1132046" y="335279"/>
                  </a:lnTo>
                  <a:lnTo>
                    <a:pt x="1112519" y="335279"/>
                  </a:lnTo>
                  <a:lnTo>
                    <a:pt x="1092993" y="335279"/>
                  </a:lnTo>
                  <a:lnTo>
                    <a:pt x="1072896" y="335279"/>
                  </a:lnTo>
                  <a:lnTo>
                    <a:pt x="1072896" y="380523"/>
                  </a:lnTo>
                  <a:lnTo>
                    <a:pt x="1072896" y="425195"/>
                  </a:lnTo>
                  <a:lnTo>
                    <a:pt x="1072896" y="469868"/>
                  </a:lnTo>
                  <a:lnTo>
                    <a:pt x="1072896" y="515112"/>
                  </a:lnTo>
                  <a:lnTo>
                    <a:pt x="1073419" y="529923"/>
                  </a:lnTo>
                  <a:lnTo>
                    <a:pt x="1087754" y="569976"/>
                  </a:lnTo>
                  <a:lnTo>
                    <a:pt x="1103376" y="573024"/>
                  </a:lnTo>
                  <a:lnTo>
                    <a:pt x="1111329" y="572404"/>
                  </a:lnTo>
                  <a:lnTo>
                    <a:pt x="1121282" y="570357"/>
                  </a:lnTo>
                  <a:lnTo>
                    <a:pt x="1132951" y="566594"/>
                  </a:lnTo>
                  <a:lnTo>
                    <a:pt x="1146048" y="560831"/>
                  </a:lnTo>
                  <a:lnTo>
                    <a:pt x="1150096" y="595074"/>
                  </a:lnTo>
                  <a:lnTo>
                    <a:pt x="1153287" y="629030"/>
                  </a:lnTo>
                  <a:lnTo>
                    <a:pt x="1155906" y="662416"/>
                  </a:lnTo>
                  <a:lnTo>
                    <a:pt x="1158240" y="694943"/>
                  </a:lnTo>
                  <a:lnTo>
                    <a:pt x="1131379" y="702944"/>
                  </a:lnTo>
                  <a:lnTo>
                    <a:pt x="1105662" y="708659"/>
                  </a:lnTo>
                  <a:lnTo>
                    <a:pt x="1081087" y="712088"/>
                  </a:lnTo>
                  <a:lnTo>
                    <a:pt x="1057655" y="713231"/>
                  </a:lnTo>
                  <a:lnTo>
                    <a:pt x="1033700" y="712041"/>
                  </a:lnTo>
                  <a:lnTo>
                    <a:pt x="993790" y="701659"/>
                  </a:lnTo>
                  <a:lnTo>
                    <a:pt x="957833" y="669036"/>
                  </a:lnTo>
                  <a:lnTo>
                    <a:pt x="936069" y="615410"/>
                  </a:lnTo>
                  <a:lnTo>
                    <a:pt x="930259" y="553878"/>
                  </a:lnTo>
                  <a:lnTo>
                    <a:pt x="929640" y="515112"/>
                  </a:lnTo>
                  <a:lnTo>
                    <a:pt x="929640" y="469439"/>
                  </a:lnTo>
                  <a:lnTo>
                    <a:pt x="929640" y="424052"/>
                  </a:lnTo>
                  <a:lnTo>
                    <a:pt x="929640" y="379237"/>
                  </a:lnTo>
                  <a:lnTo>
                    <a:pt x="929640" y="335279"/>
                  </a:lnTo>
                  <a:lnTo>
                    <a:pt x="916400" y="335279"/>
                  </a:lnTo>
                  <a:lnTo>
                    <a:pt x="903731" y="335279"/>
                  </a:lnTo>
                  <a:lnTo>
                    <a:pt x="891063" y="335279"/>
                  </a:lnTo>
                  <a:lnTo>
                    <a:pt x="877824" y="335279"/>
                  </a:lnTo>
                  <a:lnTo>
                    <a:pt x="877824" y="299180"/>
                  </a:lnTo>
                  <a:lnTo>
                    <a:pt x="877824" y="263651"/>
                  </a:lnTo>
                  <a:lnTo>
                    <a:pt x="877824" y="228123"/>
                  </a:lnTo>
                  <a:lnTo>
                    <a:pt x="877824" y="192024"/>
                  </a:lnTo>
                  <a:lnTo>
                    <a:pt x="891063" y="192024"/>
                  </a:lnTo>
                  <a:lnTo>
                    <a:pt x="903732" y="192024"/>
                  </a:lnTo>
                  <a:lnTo>
                    <a:pt x="916400" y="192024"/>
                  </a:lnTo>
                  <a:lnTo>
                    <a:pt x="929640" y="192024"/>
                  </a:lnTo>
                  <a:lnTo>
                    <a:pt x="929640" y="169163"/>
                  </a:lnTo>
                  <a:lnTo>
                    <a:pt x="929640" y="146303"/>
                  </a:lnTo>
                  <a:lnTo>
                    <a:pt x="929640" y="123443"/>
                  </a:lnTo>
                  <a:lnTo>
                    <a:pt x="929640" y="100584"/>
                  </a:lnTo>
                  <a:lnTo>
                    <a:pt x="966168" y="75437"/>
                  </a:lnTo>
                  <a:lnTo>
                    <a:pt x="1002410" y="50291"/>
                  </a:lnTo>
                  <a:lnTo>
                    <a:pt x="1038082" y="25145"/>
                  </a:lnTo>
                  <a:lnTo>
                    <a:pt x="107289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953000" y="3578860"/>
            <a:ext cx="441959" cy="546100"/>
            <a:chOff x="4953000" y="3578860"/>
            <a:chExt cx="441959" cy="5461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9096" y="3584955"/>
              <a:ext cx="429767" cy="533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256" y="3859276"/>
              <a:ext cx="140206" cy="1554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59096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04215" y="0"/>
                  </a:moveTo>
                  <a:lnTo>
                    <a:pt x="262889" y="2666"/>
                  </a:lnTo>
                  <a:lnTo>
                    <a:pt x="307848" y="12192"/>
                  </a:lnTo>
                  <a:lnTo>
                    <a:pt x="344423" y="26289"/>
                  </a:lnTo>
                  <a:lnTo>
                    <a:pt x="380904" y="63912"/>
                  </a:lnTo>
                  <a:lnTo>
                    <a:pt x="402336" y="112776"/>
                  </a:lnTo>
                  <a:lnTo>
                    <a:pt x="409193" y="152019"/>
                  </a:lnTo>
                  <a:lnTo>
                    <a:pt x="411479" y="188976"/>
                  </a:lnTo>
                  <a:lnTo>
                    <a:pt x="411479" y="244316"/>
                  </a:lnTo>
                  <a:lnTo>
                    <a:pt x="411479" y="300228"/>
                  </a:lnTo>
                  <a:lnTo>
                    <a:pt x="411479" y="356139"/>
                  </a:lnTo>
                  <a:lnTo>
                    <a:pt x="411479" y="411480"/>
                  </a:lnTo>
                  <a:lnTo>
                    <a:pt x="412003" y="428672"/>
                  </a:lnTo>
                  <a:lnTo>
                    <a:pt x="413384" y="443865"/>
                  </a:lnTo>
                  <a:lnTo>
                    <a:pt x="415337" y="457342"/>
                  </a:lnTo>
                  <a:lnTo>
                    <a:pt x="417575" y="469392"/>
                  </a:lnTo>
                  <a:lnTo>
                    <a:pt x="418623" y="479631"/>
                  </a:lnTo>
                  <a:lnTo>
                    <a:pt x="421385" y="491871"/>
                  </a:lnTo>
                  <a:lnTo>
                    <a:pt x="425291" y="505825"/>
                  </a:lnTo>
                  <a:lnTo>
                    <a:pt x="429767" y="521208"/>
                  </a:lnTo>
                  <a:lnTo>
                    <a:pt x="397240" y="521208"/>
                  </a:lnTo>
                  <a:lnTo>
                    <a:pt x="363854" y="521208"/>
                  </a:lnTo>
                  <a:lnTo>
                    <a:pt x="329898" y="521208"/>
                  </a:lnTo>
                  <a:lnTo>
                    <a:pt x="295655" y="521208"/>
                  </a:lnTo>
                  <a:lnTo>
                    <a:pt x="291655" y="510873"/>
                  </a:lnTo>
                  <a:lnTo>
                    <a:pt x="288798" y="502539"/>
                  </a:lnTo>
                  <a:lnTo>
                    <a:pt x="287083" y="495919"/>
                  </a:lnTo>
                  <a:lnTo>
                    <a:pt x="286512" y="490728"/>
                  </a:lnTo>
                  <a:lnTo>
                    <a:pt x="284702" y="485060"/>
                  </a:lnTo>
                  <a:lnTo>
                    <a:pt x="283463" y="477393"/>
                  </a:lnTo>
                  <a:lnTo>
                    <a:pt x="282225" y="468010"/>
                  </a:lnTo>
                  <a:lnTo>
                    <a:pt x="280415" y="457200"/>
                  </a:lnTo>
                  <a:lnTo>
                    <a:pt x="252984" y="489204"/>
                  </a:lnTo>
                  <a:lnTo>
                    <a:pt x="204882" y="520541"/>
                  </a:lnTo>
                  <a:lnTo>
                    <a:pt x="161258" y="531780"/>
                  </a:lnTo>
                  <a:lnTo>
                    <a:pt x="137159" y="533400"/>
                  </a:lnTo>
                  <a:lnTo>
                    <a:pt x="105108" y="530590"/>
                  </a:lnTo>
                  <a:lnTo>
                    <a:pt x="53578" y="508968"/>
                  </a:lnTo>
                  <a:lnTo>
                    <a:pt x="19288" y="468534"/>
                  </a:lnTo>
                  <a:lnTo>
                    <a:pt x="2238" y="416147"/>
                  </a:lnTo>
                  <a:lnTo>
                    <a:pt x="0" y="387096"/>
                  </a:lnTo>
                  <a:lnTo>
                    <a:pt x="1666" y="358997"/>
                  </a:lnTo>
                  <a:lnTo>
                    <a:pt x="14144" y="310800"/>
                  </a:lnTo>
                  <a:lnTo>
                    <a:pt x="40433" y="272415"/>
                  </a:lnTo>
                  <a:lnTo>
                    <a:pt x="87391" y="244983"/>
                  </a:lnTo>
                  <a:lnTo>
                    <a:pt x="154781" y="224361"/>
                  </a:lnTo>
                  <a:lnTo>
                    <a:pt x="184403" y="216027"/>
                  </a:lnTo>
                  <a:lnTo>
                    <a:pt x="207168" y="209407"/>
                  </a:lnTo>
                  <a:lnTo>
                    <a:pt x="246887" y="194690"/>
                  </a:lnTo>
                  <a:lnTo>
                    <a:pt x="271271" y="182880"/>
                  </a:lnTo>
                  <a:lnTo>
                    <a:pt x="270700" y="165782"/>
                  </a:lnTo>
                  <a:lnTo>
                    <a:pt x="254650" y="124825"/>
                  </a:lnTo>
                  <a:lnTo>
                    <a:pt x="222503" y="115824"/>
                  </a:lnTo>
                  <a:lnTo>
                    <a:pt x="207121" y="116919"/>
                  </a:lnTo>
                  <a:lnTo>
                    <a:pt x="170687" y="131064"/>
                  </a:lnTo>
                  <a:lnTo>
                    <a:pt x="149351" y="176784"/>
                  </a:lnTo>
                  <a:lnTo>
                    <a:pt x="115062" y="172212"/>
                  </a:lnTo>
                  <a:lnTo>
                    <a:pt x="80772" y="167640"/>
                  </a:lnTo>
                  <a:lnTo>
                    <a:pt x="46482" y="163068"/>
                  </a:lnTo>
                  <a:lnTo>
                    <a:pt x="12191" y="158496"/>
                  </a:lnTo>
                  <a:lnTo>
                    <a:pt x="20573" y="114300"/>
                  </a:lnTo>
                  <a:lnTo>
                    <a:pt x="41481" y="66103"/>
                  </a:lnTo>
                  <a:lnTo>
                    <a:pt x="76200" y="33528"/>
                  </a:lnTo>
                  <a:lnTo>
                    <a:pt x="86487" y="25431"/>
                  </a:lnTo>
                  <a:lnTo>
                    <a:pt x="131063" y="9144"/>
                  </a:lnTo>
                  <a:lnTo>
                    <a:pt x="184213" y="571"/>
                  </a:lnTo>
                  <a:lnTo>
                    <a:pt x="2042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42632" y="3578860"/>
            <a:ext cx="441959" cy="546100"/>
            <a:chOff x="7342632" y="3578860"/>
            <a:chExt cx="441959" cy="5461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8727" y="3584955"/>
              <a:ext cx="429768" cy="533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48727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6407" y="134112"/>
                  </a:moveTo>
                  <a:lnTo>
                    <a:pt x="176117" y="153400"/>
                  </a:lnTo>
                  <a:lnTo>
                    <a:pt x="156114" y="185928"/>
                  </a:lnTo>
                  <a:lnTo>
                    <a:pt x="144875" y="236220"/>
                  </a:lnTo>
                  <a:lnTo>
                    <a:pt x="143255" y="268224"/>
                  </a:lnTo>
                  <a:lnTo>
                    <a:pt x="144875" y="300228"/>
                  </a:lnTo>
                  <a:lnTo>
                    <a:pt x="156114" y="350520"/>
                  </a:lnTo>
                  <a:lnTo>
                    <a:pt x="187071" y="392049"/>
                  </a:lnTo>
                  <a:lnTo>
                    <a:pt x="216407" y="399288"/>
                  </a:lnTo>
                  <a:lnTo>
                    <a:pt x="231314" y="397525"/>
                  </a:lnTo>
                  <a:lnTo>
                    <a:pt x="265175" y="368808"/>
                  </a:lnTo>
                  <a:lnTo>
                    <a:pt x="281559" y="327278"/>
                  </a:lnTo>
                  <a:lnTo>
                    <a:pt x="286512" y="265176"/>
                  </a:lnTo>
                  <a:lnTo>
                    <a:pt x="285321" y="234934"/>
                  </a:lnTo>
                  <a:lnTo>
                    <a:pt x="274939" y="185880"/>
                  </a:lnTo>
                  <a:lnTo>
                    <a:pt x="244221" y="142875"/>
                  </a:lnTo>
                  <a:lnTo>
                    <a:pt x="216407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7033" y="5667"/>
                  </a:lnTo>
                  <a:lnTo>
                    <a:pt x="313562" y="22479"/>
                  </a:lnTo>
                  <a:lnTo>
                    <a:pt x="352663" y="50149"/>
                  </a:lnTo>
                  <a:lnTo>
                    <a:pt x="384048" y="88392"/>
                  </a:lnTo>
                  <a:lnTo>
                    <a:pt x="404050" y="126730"/>
                  </a:lnTo>
                  <a:lnTo>
                    <a:pt x="418338" y="168783"/>
                  </a:lnTo>
                  <a:lnTo>
                    <a:pt x="426910" y="214836"/>
                  </a:lnTo>
                  <a:lnTo>
                    <a:pt x="429768" y="265176"/>
                  </a:lnTo>
                  <a:lnTo>
                    <a:pt x="426291" y="321754"/>
                  </a:lnTo>
                  <a:lnTo>
                    <a:pt x="415670" y="372618"/>
                  </a:lnTo>
                  <a:lnTo>
                    <a:pt x="397621" y="417766"/>
                  </a:lnTo>
                  <a:lnTo>
                    <a:pt x="371855" y="457200"/>
                  </a:lnTo>
                  <a:lnTo>
                    <a:pt x="341566" y="489680"/>
                  </a:lnTo>
                  <a:lnTo>
                    <a:pt x="305561" y="513588"/>
                  </a:lnTo>
                  <a:lnTo>
                    <a:pt x="263842" y="528351"/>
                  </a:lnTo>
                  <a:lnTo>
                    <a:pt x="216407" y="533400"/>
                  </a:lnTo>
                  <a:lnTo>
                    <a:pt x="172974" y="529399"/>
                  </a:lnTo>
                  <a:lnTo>
                    <a:pt x="134112" y="517398"/>
                  </a:lnTo>
                  <a:lnTo>
                    <a:pt x="99822" y="497395"/>
                  </a:lnTo>
                  <a:lnTo>
                    <a:pt x="70103" y="469392"/>
                  </a:lnTo>
                  <a:lnTo>
                    <a:pt x="39862" y="427672"/>
                  </a:lnTo>
                  <a:lnTo>
                    <a:pt x="17906" y="380238"/>
                  </a:lnTo>
                  <a:lnTo>
                    <a:pt x="4524" y="327088"/>
                  </a:lnTo>
                  <a:lnTo>
                    <a:pt x="0" y="268224"/>
                  </a:lnTo>
                  <a:lnTo>
                    <a:pt x="3905" y="212074"/>
                  </a:lnTo>
                  <a:lnTo>
                    <a:pt x="15240" y="161925"/>
                  </a:lnTo>
                  <a:lnTo>
                    <a:pt x="33432" y="116919"/>
                  </a:lnTo>
                  <a:lnTo>
                    <a:pt x="57912" y="76200"/>
                  </a:lnTo>
                  <a:lnTo>
                    <a:pt x="89916" y="43719"/>
                  </a:lnTo>
                  <a:lnTo>
                    <a:pt x="126492" y="19812"/>
                  </a:lnTo>
                  <a:lnTo>
                    <a:pt x="167640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398520" y="3578860"/>
            <a:ext cx="441959" cy="546100"/>
            <a:chOff x="3398520" y="3578860"/>
            <a:chExt cx="441959" cy="5461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4615" y="3584955"/>
              <a:ext cx="429768" cy="533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04615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3360" y="134112"/>
                  </a:moveTo>
                  <a:lnTo>
                    <a:pt x="173497" y="153400"/>
                  </a:lnTo>
                  <a:lnTo>
                    <a:pt x="153543" y="185928"/>
                  </a:lnTo>
                  <a:lnTo>
                    <a:pt x="144399" y="236220"/>
                  </a:lnTo>
                  <a:lnTo>
                    <a:pt x="143256" y="268224"/>
                  </a:lnTo>
                  <a:lnTo>
                    <a:pt x="144399" y="300228"/>
                  </a:lnTo>
                  <a:lnTo>
                    <a:pt x="153542" y="350520"/>
                  </a:lnTo>
                  <a:lnTo>
                    <a:pt x="185165" y="392049"/>
                  </a:lnTo>
                  <a:lnTo>
                    <a:pt x="213360" y="399288"/>
                  </a:lnTo>
                  <a:lnTo>
                    <a:pt x="228314" y="397525"/>
                  </a:lnTo>
                  <a:lnTo>
                    <a:pt x="265175" y="368808"/>
                  </a:lnTo>
                  <a:lnTo>
                    <a:pt x="278891" y="327278"/>
                  </a:lnTo>
                  <a:lnTo>
                    <a:pt x="283463" y="265176"/>
                  </a:lnTo>
                  <a:lnTo>
                    <a:pt x="282321" y="234934"/>
                  </a:lnTo>
                  <a:lnTo>
                    <a:pt x="273177" y="185880"/>
                  </a:lnTo>
                  <a:lnTo>
                    <a:pt x="241554" y="142875"/>
                  </a:lnTo>
                  <a:lnTo>
                    <a:pt x="213360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5271" y="5667"/>
                  </a:lnTo>
                  <a:lnTo>
                    <a:pt x="310895" y="22479"/>
                  </a:lnTo>
                  <a:lnTo>
                    <a:pt x="349662" y="50149"/>
                  </a:lnTo>
                  <a:lnTo>
                    <a:pt x="381000" y="88392"/>
                  </a:lnTo>
                  <a:lnTo>
                    <a:pt x="402764" y="126730"/>
                  </a:lnTo>
                  <a:lnTo>
                    <a:pt x="417957" y="168783"/>
                  </a:lnTo>
                  <a:lnTo>
                    <a:pt x="426862" y="214836"/>
                  </a:lnTo>
                  <a:lnTo>
                    <a:pt x="429768" y="265176"/>
                  </a:lnTo>
                  <a:lnTo>
                    <a:pt x="425862" y="321754"/>
                  </a:lnTo>
                  <a:lnTo>
                    <a:pt x="414528" y="372618"/>
                  </a:lnTo>
                  <a:lnTo>
                    <a:pt x="396335" y="417766"/>
                  </a:lnTo>
                  <a:lnTo>
                    <a:pt x="371856" y="457200"/>
                  </a:lnTo>
                  <a:lnTo>
                    <a:pt x="339804" y="489680"/>
                  </a:lnTo>
                  <a:lnTo>
                    <a:pt x="302895" y="513588"/>
                  </a:lnTo>
                  <a:lnTo>
                    <a:pt x="260842" y="528351"/>
                  </a:lnTo>
                  <a:lnTo>
                    <a:pt x="213360" y="533400"/>
                  </a:lnTo>
                  <a:lnTo>
                    <a:pt x="169925" y="529399"/>
                  </a:lnTo>
                  <a:lnTo>
                    <a:pt x="131063" y="517398"/>
                  </a:lnTo>
                  <a:lnTo>
                    <a:pt x="96774" y="497395"/>
                  </a:lnTo>
                  <a:lnTo>
                    <a:pt x="67056" y="469392"/>
                  </a:lnTo>
                  <a:lnTo>
                    <a:pt x="37290" y="427672"/>
                  </a:lnTo>
                  <a:lnTo>
                    <a:pt x="16383" y="380238"/>
                  </a:lnTo>
                  <a:lnTo>
                    <a:pt x="4048" y="327088"/>
                  </a:lnTo>
                  <a:lnTo>
                    <a:pt x="0" y="268224"/>
                  </a:lnTo>
                  <a:lnTo>
                    <a:pt x="3476" y="212074"/>
                  </a:lnTo>
                  <a:lnTo>
                    <a:pt x="14097" y="161925"/>
                  </a:lnTo>
                  <a:lnTo>
                    <a:pt x="32146" y="116919"/>
                  </a:lnTo>
                  <a:lnTo>
                    <a:pt x="57912" y="76200"/>
                  </a:lnTo>
                  <a:lnTo>
                    <a:pt x="88201" y="43719"/>
                  </a:lnTo>
                  <a:lnTo>
                    <a:pt x="124206" y="19812"/>
                  </a:lnTo>
                  <a:lnTo>
                    <a:pt x="165925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126224" y="3591052"/>
            <a:ext cx="155575" cy="521334"/>
            <a:chOff x="7126224" y="3591052"/>
            <a:chExt cx="155575" cy="521334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2320" y="3597147"/>
              <a:ext cx="143255" cy="5090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32320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09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96712" y="3591052"/>
            <a:ext cx="155575" cy="521334"/>
            <a:chOff x="5696712" y="3591052"/>
            <a:chExt cx="155575" cy="521334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2808" y="3597147"/>
              <a:ext cx="143255" cy="5090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02808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10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842504" y="3578860"/>
            <a:ext cx="405765" cy="533400"/>
            <a:chOff x="7842504" y="3578860"/>
            <a:chExt cx="405765" cy="53340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8599" y="3584955"/>
              <a:ext cx="393192" cy="5212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848599" y="3584955"/>
              <a:ext cx="393700" cy="521334"/>
            </a:xfrm>
            <a:custGeom>
              <a:avLst/>
              <a:gdLst/>
              <a:ahLst/>
              <a:cxnLst/>
              <a:rect l="l" t="t" r="r" b="b"/>
              <a:pathLst>
                <a:path w="393700" h="521335">
                  <a:moveTo>
                    <a:pt x="268224" y="0"/>
                  </a:moveTo>
                  <a:lnTo>
                    <a:pt x="320801" y="12953"/>
                  </a:lnTo>
                  <a:lnTo>
                    <a:pt x="359664" y="48768"/>
                  </a:lnTo>
                  <a:lnTo>
                    <a:pt x="385572" y="110871"/>
                  </a:lnTo>
                  <a:lnTo>
                    <a:pt x="391382" y="151209"/>
                  </a:lnTo>
                  <a:lnTo>
                    <a:pt x="393192" y="198120"/>
                  </a:lnTo>
                  <a:lnTo>
                    <a:pt x="393192" y="251474"/>
                  </a:lnTo>
                  <a:lnTo>
                    <a:pt x="393192" y="304912"/>
                  </a:lnTo>
                  <a:lnTo>
                    <a:pt x="393192" y="358521"/>
                  </a:lnTo>
                  <a:lnTo>
                    <a:pt x="393192" y="412383"/>
                  </a:lnTo>
                  <a:lnTo>
                    <a:pt x="393192" y="466583"/>
                  </a:lnTo>
                  <a:lnTo>
                    <a:pt x="393192" y="521208"/>
                  </a:lnTo>
                  <a:lnTo>
                    <a:pt x="358378" y="521208"/>
                  </a:lnTo>
                  <a:lnTo>
                    <a:pt x="322706" y="521208"/>
                  </a:lnTo>
                  <a:lnTo>
                    <a:pt x="286464" y="521208"/>
                  </a:lnTo>
                  <a:lnTo>
                    <a:pt x="249935" y="521208"/>
                  </a:lnTo>
                  <a:lnTo>
                    <a:pt x="249935" y="474189"/>
                  </a:lnTo>
                  <a:lnTo>
                    <a:pt x="249935" y="240792"/>
                  </a:lnTo>
                  <a:lnTo>
                    <a:pt x="249316" y="219170"/>
                  </a:lnTo>
                  <a:lnTo>
                    <a:pt x="237744" y="173736"/>
                  </a:lnTo>
                  <a:lnTo>
                    <a:pt x="201168" y="152400"/>
                  </a:lnTo>
                  <a:lnTo>
                    <a:pt x="188499" y="154114"/>
                  </a:lnTo>
                  <a:lnTo>
                    <a:pt x="158496" y="179832"/>
                  </a:lnTo>
                  <a:lnTo>
                    <a:pt x="147447" y="218312"/>
                  </a:lnTo>
                  <a:lnTo>
                    <a:pt x="143255" y="277368"/>
                  </a:lnTo>
                  <a:lnTo>
                    <a:pt x="143255" y="325258"/>
                  </a:lnTo>
                  <a:lnTo>
                    <a:pt x="143255" y="373733"/>
                  </a:lnTo>
                  <a:lnTo>
                    <a:pt x="143255" y="422647"/>
                  </a:lnTo>
                  <a:lnTo>
                    <a:pt x="143255" y="471854"/>
                  </a:lnTo>
                  <a:lnTo>
                    <a:pt x="143255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1" y="12192"/>
                  </a:lnTo>
                  <a:lnTo>
                    <a:pt x="134111" y="32766"/>
                  </a:lnTo>
                  <a:lnTo>
                    <a:pt x="134111" y="53340"/>
                  </a:lnTo>
                  <a:lnTo>
                    <a:pt x="134111" y="73914"/>
                  </a:lnTo>
                  <a:lnTo>
                    <a:pt x="134111" y="94488"/>
                  </a:lnTo>
                  <a:lnTo>
                    <a:pt x="148304" y="71056"/>
                  </a:lnTo>
                  <a:lnTo>
                    <a:pt x="177831" y="34480"/>
                  </a:lnTo>
                  <a:lnTo>
                    <a:pt x="226695" y="6095"/>
                  </a:lnTo>
                  <a:lnTo>
                    <a:pt x="246459" y="1619"/>
                  </a:lnTo>
                  <a:lnTo>
                    <a:pt x="268224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51960" y="3578860"/>
            <a:ext cx="646430" cy="533400"/>
            <a:chOff x="4251960" y="3578860"/>
            <a:chExt cx="646430" cy="53340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58055" y="3584955"/>
              <a:ext cx="633984" cy="52120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58055" y="3584955"/>
              <a:ext cx="634365" cy="521334"/>
            </a:xfrm>
            <a:custGeom>
              <a:avLst/>
              <a:gdLst/>
              <a:ahLst/>
              <a:cxnLst/>
              <a:rect l="l" t="t" r="r" b="b"/>
              <a:pathLst>
                <a:path w="634364" h="521335">
                  <a:moveTo>
                    <a:pt x="262128" y="0"/>
                  </a:moveTo>
                  <a:lnTo>
                    <a:pt x="301752" y="6096"/>
                  </a:lnTo>
                  <a:lnTo>
                    <a:pt x="345328" y="33909"/>
                  </a:lnTo>
                  <a:lnTo>
                    <a:pt x="366950" y="65913"/>
                  </a:lnTo>
                  <a:lnTo>
                    <a:pt x="374904" y="85344"/>
                  </a:lnTo>
                  <a:lnTo>
                    <a:pt x="392144" y="63722"/>
                  </a:lnTo>
                  <a:lnTo>
                    <a:pt x="422052" y="29622"/>
                  </a:lnTo>
                  <a:lnTo>
                    <a:pt x="467487" y="4572"/>
                  </a:lnTo>
                  <a:lnTo>
                    <a:pt x="505968" y="0"/>
                  </a:lnTo>
                  <a:lnTo>
                    <a:pt x="534019" y="3333"/>
                  </a:lnTo>
                  <a:lnTo>
                    <a:pt x="580977" y="28289"/>
                  </a:lnTo>
                  <a:lnTo>
                    <a:pt x="614695" y="77295"/>
                  </a:lnTo>
                  <a:lnTo>
                    <a:pt x="631745" y="153781"/>
                  </a:lnTo>
                  <a:lnTo>
                    <a:pt x="633984" y="201168"/>
                  </a:lnTo>
                  <a:lnTo>
                    <a:pt x="633984" y="254508"/>
                  </a:lnTo>
                  <a:lnTo>
                    <a:pt x="633984" y="307848"/>
                  </a:lnTo>
                  <a:lnTo>
                    <a:pt x="633984" y="361188"/>
                  </a:lnTo>
                  <a:lnTo>
                    <a:pt x="633984" y="414527"/>
                  </a:lnTo>
                  <a:lnTo>
                    <a:pt x="633984" y="467867"/>
                  </a:lnTo>
                  <a:lnTo>
                    <a:pt x="633984" y="521208"/>
                  </a:lnTo>
                  <a:lnTo>
                    <a:pt x="597455" y="521208"/>
                  </a:lnTo>
                  <a:lnTo>
                    <a:pt x="561213" y="521208"/>
                  </a:lnTo>
                  <a:lnTo>
                    <a:pt x="525541" y="521208"/>
                  </a:lnTo>
                  <a:lnTo>
                    <a:pt x="490728" y="521208"/>
                  </a:lnTo>
                  <a:lnTo>
                    <a:pt x="490728" y="472454"/>
                  </a:lnTo>
                  <a:lnTo>
                    <a:pt x="490728" y="231648"/>
                  </a:lnTo>
                  <a:lnTo>
                    <a:pt x="490108" y="214979"/>
                  </a:lnTo>
                  <a:lnTo>
                    <a:pt x="471154" y="167830"/>
                  </a:lnTo>
                  <a:lnTo>
                    <a:pt x="445008" y="152400"/>
                  </a:lnTo>
                  <a:lnTo>
                    <a:pt x="432339" y="154114"/>
                  </a:lnTo>
                  <a:lnTo>
                    <a:pt x="402336" y="179832"/>
                  </a:lnTo>
                  <a:lnTo>
                    <a:pt x="388191" y="233410"/>
                  </a:lnTo>
                  <a:lnTo>
                    <a:pt x="387096" y="259080"/>
                  </a:lnTo>
                  <a:lnTo>
                    <a:pt x="387096" y="310627"/>
                  </a:lnTo>
                  <a:lnTo>
                    <a:pt x="387096" y="362760"/>
                  </a:lnTo>
                  <a:lnTo>
                    <a:pt x="387096" y="415332"/>
                  </a:lnTo>
                  <a:lnTo>
                    <a:pt x="387096" y="468197"/>
                  </a:lnTo>
                  <a:lnTo>
                    <a:pt x="387096" y="521208"/>
                  </a:lnTo>
                  <a:lnTo>
                    <a:pt x="352282" y="521208"/>
                  </a:lnTo>
                  <a:lnTo>
                    <a:pt x="316611" y="521208"/>
                  </a:lnTo>
                  <a:lnTo>
                    <a:pt x="280368" y="521208"/>
                  </a:lnTo>
                  <a:lnTo>
                    <a:pt x="243840" y="521208"/>
                  </a:lnTo>
                  <a:lnTo>
                    <a:pt x="243840" y="474189"/>
                  </a:lnTo>
                  <a:lnTo>
                    <a:pt x="243840" y="240792"/>
                  </a:lnTo>
                  <a:lnTo>
                    <a:pt x="243792" y="225933"/>
                  </a:lnTo>
                  <a:lnTo>
                    <a:pt x="237982" y="186451"/>
                  </a:lnTo>
                  <a:lnTo>
                    <a:pt x="212979" y="155067"/>
                  </a:lnTo>
                  <a:lnTo>
                    <a:pt x="198120" y="152400"/>
                  </a:lnTo>
                  <a:lnTo>
                    <a:pt x="186785" y="154066"/>
                  </a:lnTo>
                  <a:lnTo>
                    <a:pt x="150971" y="192262"/>
                  </a:lnTo>
                  <a:lnTo>
                    <a:pt x="143922" y="234648"/>
                  </a:lnTo>
                  <a:lnTo>
                    <a:pt x="143256" y="262128"/>
                  </a:lnTo>
                  <a:lnTo>
                    <a:pt x="143256" y="313358"/>
                  </a:lnTo>
                  <a:lnTo>
                    <a:pt x="143256" y="364735"/>
                  </a:lnTo>
                  <a:lnTo>
                    <a:pt x="143256" y="416405"/>
                  </a:lnTo>
                  <a:lnTo>
                    <a:pt x="143256" y="468514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480" y="12192"/>
                  </a:lnTo>
                  <a:lnTo>
                    <a:pt x="65532" y="12192"/>
                  </a:lnTo>
                  <a:lnTo>
                    <a:pt x="98583" y="12192"/>
                  </a:lnTo>
                  <a:lnTo>
                    <a:pt x="131064" y="12192"/>
                  </a:lnTo>
                  <a:lnTo>
                    <a:pt x="131064" y="30480"/>
                  </a:lnTo>
                  <a:lnTo>
                    <a:pt x="131064" y="48768"/>
                  </a:lnTo>
                  <a:lnTo>
                    <a:pt x="131064" y="67056"/>
                  </a:lnTo>
                  <a:lnTo>
                    <a:pt x="131064" y="85344"/>
                  </a:lnTo>
                  <a:lnTo>
                    <a:pt x="146589" y="64198"/>
                  </a:lnTo>
                  <a:lnTo>
                    <a:pt x="176498" y="32194"/>
                  </a:lnTo>
                  <a:lnTo>
                    <a:pt x="223647" y="4952"/>
                  </a:lnTo>
                  <a:lnTo>
                    <a:pt x="242173" y="1190"/>
                  </a:lnTo>
                  <a:lnTo>
                    <a:pt x="26212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898392" y="3578860"/>
            <a:ext cx="304800" cy="533400"/>
            <a:chOff x="3898392" y="3578860"/>
            <a:chExt cx="304800" cy="53340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488" y="3584955"/>
              <a:ext cx="292608" cy="5212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04488" y="3584955"/>
              <a:ext cx="292735" cy="521334"/>
            </a:xfrm>
            <a:custGeom>
              <a:avLst/>
              <a:gdLst/>
              <a:ahLst/>
              <a:cxnLst/>
              <a:rect l="l" t="t" r="r" b="b"/>
              <a:pathLst>
                <a:path w="292735" h="521335">
                  <a:moveTo>
                    <a:pt x="222503" y="0"/>
                  </a:moveTo>
                  <a:lnTo>
                    <a:pt x="239029" y="1714"/>
                  </a:lnTo>
                  <a:lnTo>
                    <a:pt x="256412" y="6858"/>
                  </a:lnTo>
                  <a:lnTo>
                    <a:pt x="274367" y="15430"/>
                  </a:lnTo>
                  <a:lnTo>
                    <a:pt x="292608" y="27432"/>
                  </a:lnTo>
                  <a:lnTo>
                    <a:pt x="281225" y="61769"/>
                  </a:lnTo>
                  <a:lnTo>
                    <a:pt x="270128" y="96393"/>
                  </a:lnTo>
                  <a:lnTo>
                    <a:pt x="259603" y="131587"/>
                  </a:lnTo>
                  <a:lnTo>
                    <a:pt x="249936" y="167640"/>
                  </a:lnTo>
                  <a:lnTo>
                    <a:pt x="237267" y="161401"/>
                  </a:lnTo>
                  <a:lnTo>
                    <a:pt x="226313" y="156590"/>
                  </a:lnTo>
                  <a:lnTo>
                    <a:pt x="216503" y="153495"/>
                  </a:lnTo>
                  <a:lnTo>
                    <a:pt x="207263" y="152400"/>
                  </a:lnTo>
                  <a:lnTo>
                    <a:pt x="194167" y="154162"/>
                  </a:lnTo>
                  <a:lnTo>
                    <a:pt x="164591" y="182880"/>
                  </a:lnTo>
                  <a:lnTo>
                    <a:pt x="148208" y="247269"/>
                  </a:lnTo>
                  <a:lnTo>
                    <a:pt x="144446" y="293893"/>
                  </a:lnTo>
                  <a:lnTo>
                    <a:pt x="143256" y="350520"/>
                  </a:lnTo>
                  <a:lnTo>
                    <a:pt x="143256" y="393477"/>
                  </a:lnTo>
                  <a:lnTo>
                    <a:pt x="143256" y="435863"/>
                  </a:lnTo>
                  <a:lnTo>
                    <a:pt x="143256" y="478250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2" y="12192"/>
                  </a:lnTo>
                  <a:lnTo>
                    <a:pt x="134112" y="32766"/>
                  </a:lnTo>
                  <a:lnTo>
                    <a:pt x="134112" y="53340"/>
                  </a:lnTo>
                  <a:lnTo>
                    <a:pt x="134112" y="73914"/>
                  </a:lnTo>
                  <a:lnTo>
                    <a:pt x="134112" y="94488"/>
                  </a:lnTo>
                  <a:lnTo>
                    <a:pt x="143303" y="70627"/>
                  </a:lnTo>
                  <a:lnTo>
                    <a:pt x="162829" y="33194"/>
                  </a:lnTo>
                  <a:lnTo>
                    <a:pt x="195834" y="6095"/>
                  </a:lnTo>
                  <a:lnTo>
                    <a:pt x="208883" y="1619"/>
                  </a:lnTo>
                  <a:lnTo>
                    <a:pt x="22250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126224" y="3399028"/>
            <a:ext cx="155575" cy="143510"/>
            <a:chOff x="7126224" y="3399028"/>
            <a:chExt cx="155575" cy="14351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2320" y="3405123"/>
              <a:ext cx="143255" cy="1310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132320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696712" y="3399028"/>
            <a:ext cx="155575" cy="143510"/>
            <a:chOff x="5696712" y="3399028"/>
            <a:chExt cx="155575" cy="143510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02808" y="3405123"/>
              <a:ext cx="143255" cy="1310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702808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10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55920" y="3399028"/>
            <a:ext cx="155575" cy="713740"/>
            <a:chOff x="5455920" y="3399028"/>
            <a:chExt cx="155575" cy="71374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5" y="3405123"/>
              <a:ext cx="143256" cy="7010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462015" y="3405123"/>
              <a:ext cx="143510" cy="701040"/>
            </a:xfrm>
            <a:custGeom>
              <a:avLst/>
              <a:gdLst/>
              <a:ahLst/>
              <a:cxnLst/>
              <a:rect l="l" t="t" r="r" b="b"/>
              <a:pathLst>
                <a:path w="143510" h="701039">
                  <a:moveTo>
                    <a:pt x="0" y="0"/>
                  </a:moveTo>
                  <a:lnTo>
                    <a:pt x="36528" y="0"/>
                  </a:lnTo>
                  <a:lnTo>
                    <a:pt x="72771" y="0"/>
                  </a:lnTo>
                  <a:lnTo>
                    <a:pt x="108442" y="0"/>
                  </a:lnTo>
                  <a:lnTo>
                    <a:pt x="143256" y="0"/>
                  </a:lnTo>
                  <a:lnTo>
                    <a:pt x="143256" y="49684"/>
                  </a:lnTo>
                  <a:lnTo>
                    <a:pt x="143256" y="701039"/>
                  </a:lnTo>
                  <a:lnTo>
                    <a:pt x="108442" y="701039"/>
                  </a:lnTo>
                  <a:lnTo>
                    <a:pt x="72771" y="701039"/>
                  </a:lnTo>
                  <a:lnTo>
                    <a:pt x="36528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825496" y="3399028"/>
            <a:ext cx="506095" cy="713740"/>
            <a:chOff x="2825496" y="3399028"/>
            <a:chExt cx="506095" cy="713740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1592" y="3405123"/>
              <a:ext cx="493775" cy="70103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31592" y="3405123"/>
              <a:ext cx="494030" cy="701040"/>
            </a:xfrm>
            <a:custGeom>
              <a:avLst/>
              <a:gdLst/>
              <a:ahLst/>
              <a:cxnLst/>
              <a:rect l="l" t="t" r="r" b="b"/>
              <a:pathLst>
                <a:path w="494029" h="701039">
                  <a:moveTo>
                    <a:pt x="0" y="0"/>
                  </a:moveTo>
                  <a:lnTo>
                    <a:pt x="38338" y="0"/>
                  </a:lnTo>
                  <a:lnTo>
                    <a:pt x="75818" y="0"/>
                  </a:lnTo>
                  <a:lnTo>
                    <a:pt x="112728" y="0"/>
                  </a:lnTo>
                  <a:lnTo>
                    <a:pt x="149351" y="0"/>
                  </a:lnTo>
                  <a:lnTo>
                    <a:pt x="171595" y="42776"/>
                  </a:lnTo>
                  <a:lnTo>
                    <a:pt x="193637" y="85728"/>
                  </a:lnTo>
                  <a:lnTo>
                    <a:pt x="215504" y="128806"/>
                  </a:lnTo>
                  <a:lnTo>
                    <a:pt x="237221" y="171959"/>
                  </a:lnTo>
                  <a:lnTo>
                    <a:pt x="258812" y="215136"/>
                  </a:lnTo>
                  <a:lnTo>
                    <a:pt x="280303" y="258289"/>
                  </a:lnTo>
                  <a:lnTo>
                    <a:pt x="301718" y="301367"/>
                  </a:lnTo>
                  <a:lnTo>
                    <a:pt x="323083" y="344319"/>
                  </a:lnTo>
                  <a:lnTo>
                    <a:pt x="344424" y="387096"/>
                  </a:lnTo>
                  <a:lnTo>
                    <a:pt x="344424" y="338959"/>
                  </a:lnTo>
                  <a:lnTo>
                    <a:pt x="344424" y="290607"/>
                  </a:lnTo>
                  <a:lnTo>
                    <a:pt x="344424" y="0"/>
                  </a:lnTo>
                  <a:lnTo>
                    <a:pt x="382762" y="0"/>
                  </a:lnTo>
                  <a:lnTo>
                    <a:pt x="420242" y="0"/>
                  </a:lnTo>
                  <a:lnTo>
                    <a:pt x="457152" y="0"/>
                  </a:lnTo>
                  <a:lnTo>
                    <a:pt x="493775" y="0"/>
                  </a:lnTo>
                  <a:lnTo>
                    <a:pt x="493775" y="49684"/>
                  </a:lnTo>
                  <a:lnTo>
                    <a:pt x="493775" y="701039"/>
                  </a:lnTo>
                  <a:lnTo>
                    <a:pt x="457152" y="701039"/>
                  </a:lnTo>
                  <a:lnTo>
                    <a:pt x="420243" y="701039"/>
                  </a:lnTo>
                  <a:lnTo>
                    <a:pt x="382762" y="701039"/>
                  </a:lnTo>
                  <a:lnTo>
                    <a:pt x="344424" y="701039"/>
                  </a:lnTo>
                  <a:lnTo>
                    <a:pt x="323088" y="658363"/>
                  </a:lnTo>
                  <a:lnTo>
                    <a:pt x="301751" y="615662"/>
                  </a:lnTo>
                  <a:lnTo>
                    <a:pt x="280415" y="572911"/>
                  </a:lnTo>
                  <a:lnTo>
                    <a:pt x="259079" y="530084"/>
                  </a:lnTo>
                  <a:lnTo>
                    <a:pt x="237743" y="487157"/>
                  </a:lnTo>
                  <a:lnTo>
                    <a:pt x="216407" y="444104"/>
                  </a:lnTo>
                  <a:lnTo>
                    <a:pt x="195071" y="400901"/>
                  </a:lnTo>
                  <a:lnTo>
                    <a:pt x="173735" y="357523"/>
                  </a:lnTo>
                  <a:lnTo>
                    <a:pt x="152400" y="313943"/>
                  </a:lnTo>
                  <a:lnTo>
                    <a:pt x="152400" y="362956"/>
                  </a:lnTo>
                  <a:lnTo>
                    <a:pt x="152400" y="701039"/>
                  </a:lnTo>
                  <a:lnTo>
                    <a:pt x="114014" y="701039"/>
                  </a:lnTo>
                  <a:lnTo>
                    <a:pt x="76200" y="701039"/>
                  </a:lnTo>
                  <a:lnTo>
                    <a:pt x="38385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26590" y="5282691"/>
            <a:ext cx="5026152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13103" y="2783332"/>
            <a:ext cx="8269605" cy="1945005"/>
          </a:xfrm>
          <a:custGeom>
            <a:avLst/>
            <a:gdLst/>
            <a:ahLst/>
            <a:cxnLst/>
            <a:rect l="l" t="t" r="r" b="b"/>
            <a:pathLst>
              <a:path w="8269605" h="1945004">
                <a:moveTo>
                  <a:pt x="8269224" y="0"/>
                </a:moveTo>
                <a:lnTo>
                  <a:pt x="0" y="0"/>
                </a:lnTo>
                <a:lnTo>
                  <a:pt x="0" y="1944623"/>
                </a:lnTo>
                <a:lnTo>
                  <a:pt x="8269224" y="1944623"/>
                </a:lnTo>
                <a:lnTo>
                  <a:pt x="8269224" y="1923287"/>
                </a:lnTo>
                <a:lnTo>
                  <a:pt x="39624" y="1923287"/>
                </a:lnTo>
                <a:lnTo>
                  <a:pt x="18286" y="1905000"/>
                </a:lnTo>
                <a:lnTo>
                  <a:pt x="39624" y="1905000"/>
                </a:lnTo>
                <a:lnTo>
                  <a:pt x="39624" y="39623"/>
                </a:lnTo>
                <a:lnTo>
                  <a:pt x="18286" y="39623"/>
                </a:lnTo>
                <a:lnTo>
                  <a:pt x="39624" y="21335"/>
                </a:lnTo>
                <a:lnTo>
                  <a:pt x="8269224" y="21335"/>
                </a:lnTo>
                <a:lnTo>
                  <a:pt x="8269224" y="0"/>
                </a:lnTo>
                <a:close/>
              </a:path>
              <a:path w="8269605" h="1945004">
                <a:moveTo>
                  <a:pt x="39624" y="1905000"/>
                </a:moveTo>
                <a:lnTo>
                  <a:pt x="18286" y="1905000"/>
                </a:lnTo>
                <a:lnTo>
                  <a:pt x="39624" y="1923287"/>
                </a:lnTo>
                <a:lnTo>
                  <a:pt x="39624" y="1905000"/>
                </a:lnTo>
                <a:close/>
              </a:path>
              <a:path w="8269605" h="1945004">
                <a:moveTo>
                  <a:pt x="8229600" y="1905000"/>
                </a:moveTo>
                <a:lnTo>
                  <a:pt x="39624" y="1905000"/>
                </a:lnTo>
                <a:lnTo>
                  <a:pt x="39624" y="1923287"/>
                </a:lnTo>
                <a:lnTo>
                  <a:pt x="8229600" y="1923287"/>
                </a:lnTo>
                <a:lnTo>
                  <a:pt x="8229600" y="1905000"/>
                </a:lnTo>
                <a:close/>
              </a:path>
              <a:path w="8269605" h="1945004">
                <a:moveTo>
                  <a:pt x="8229600" y="21335"/>
                </a:moveTo>
                <a:lnTo>
                  <a:pt x="8229600" y="1923287"/>
                </a:lnTo>
                <a:lnTo>
                  <a:pt x="8247888" y="1905000"/>
                </a:lnTo>
                <a:lnTo>
                  <a:pt x="8269224" y="1905000"/>
                </a:lnTo>
                <a:lnTo>
                  <a:pt x="8269224" y="39623"/>
                </a:lnTo>
                <a:lnTo>
                  <a:pt x="8247888" y="39623"/>
                </a:lnTo>
                <a:lnTo>
                  <a:pt x="8229600" y="21335"/>
                </a:lnTo>
                <a:close/>
              </a:path>
              <a:path w="8269605" h="1945004">
                <a:moveTo>
                  <a:pt x="8269224" y="1905000"/>
                </a:moveTo>
                <a:lnTo>
                  <a:pt x="8247888" y="1905000"/>
                </a:lnTo>
                <a:lnTo>
                  <a:pt x="8229600" y="1923287"/>
                </a:lnTo>
                <a:lnTo>
                  <a:pt x="8269224" y="1923287"/>
                </a:lnTo>
                <a:lnTo>
                  <a:pt x="8269224" y="1905000"/>
                </a:lnTo>
                <a:close/>
              </a:path>
              <a:path w="8269605" h="1945004">
                <a:moveTo>
                  <a:pt x="39624" y="21335"/>
                </a:moveTo>
                <a:lnTo>
                  <a:pt x="18286" y="39623"/>
                </a:lnTo>
                <a:lnTo>
                  <a:pt x="39624" y="39623"/>
                </a:lnTo>
                <a:lnTo>
                  <a:pt x="39624" y="21335"/>
                </a:lnTo>
                <a:close/>
              </a:path>
              <a:path w="8269605" h="1945004">
                <a:moveTo>
                  <a:pt x="8229600" y="21335"/>
                </a:moveTo>
                <a:lnTo>
                  <a:pt x="39624" y="21335"/>
                </a:lnTo>
                <a:lnTo>
                  <a:pt x="39624" y="39623"/>
                </a:lnTo>
                <a:lnTo>
                  <a:pt x="8229600" y="39623"/>
                </a:lnTo>
                <a:lnTo>
                  <a:pt x="8229600" y="21335"/>
                </a:lnTo>
                <a:close/>
              </a:path>
              <a:path w="8269605" h="1945004">
                <a:moveTo>
                  <a:pt x="8269224" y="21335"/>
                </a:moveTo>
                <a:lnTo>
                  <a:pt x="8229600" y="21335"/>
                </a:lnTo>
                <a:lnTo>
                  <a:pt x="8247888" y="39623"/>
                </a:lnTo>
                <a:lnTo>
                  <a:pt x="8269224" y="39623"/>
                </a:lnTo>
                <a:lnTo>
                  <a:pt x="8269224" y="21335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132" y="2834640"/>
            <a:ext cx="741235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0000CC"/>
                </a:solidFill>
                <a:latin typeface="Tahoma"/>
                <a:cs typeface="Tahoma"/>
              </a:rPr>
              <a:t>Problems</a:t>
            </a:r>
            <a:r>
              <a:rPr sz="1800" b="1" spc="-5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ahoma"/>
                <a:cs typeface="Tahoma"/>
              </a:rPr>
              <a:t>with</a:t>
            </a:r>
            <a:r>
              <a:rPr sz="1800" b="1" spc="-5" dirty="0">
                <a:solidFill>
                  <a:srgbClr val="0000CC"/>
                </a:solidFill>
                <a:latin typeface="Tahoma"/>
                <a:cs typeface="Tahoma"/>
              </a:rPr>
              <a:t> the</a:t>
            </a:r>
            <a:r>
              <a:rPr sz="1800" b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ahoma"/>
                <a:cs typeface="Tahoma"/>
              </a:rPr>
              <a:t>Figure</a:t>
            </a:r>
            <a:r>
              <a:rPr sz="1800" b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Tahoma"/>
                <a:cs typeface="Tahoma"/>
              </a:rPr>
              <a:t>5.1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CC3300"/>
              </a:buClr>
              <a:buFont typeface="Wingdings"/>
              <a:buChar char=""/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project </a:t>
            </a:r>
            <a:r>
              <a:rPr sz="1800" b="1" dirty="0">
                <a:latin typeface="Tahoma"/>
                <a:cs typeface="Tahoma"/>
              </a:rPr>
              <a:t>number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is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intended</a:t>
            </a:r>
            <a:r>
              <a:rPr sz="1800" b="1" spc="-5" dirty="0">
                <a:latin typeface="Tahoma"/>
                <a:cs typeface="Tahoma"/>
              </a:rPr>
              <a:t> to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primary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key,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but </a:t>
            </a:r>
            <a:r>
              <a:rPr sz="1800" b="1" dirty="0">
                <a:latin typeface="Tahoma"/>
                <a:cs typeface="Tahoma"/>
              </a:rPr>
              <a:t>it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contains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nulls.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0132" y="1569720"/>
            <a:ext cx="6809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CC"/>
                </a:solidFill>
              </a:rPr>
              <a:t>Database</a:t>
            </a:r>
            <a:r>
              <a:rPr sz="3000" spc="25" dirty="0">
                <a:solidFill>
                  <a:srgbClr val="0000CC"/>
                </a:solidFill>
              </a:rPr>
              <a:t> </a:t>
            </a:r>
            <a:r>
              <a:rPr sz="3000" dirty="0">
                <a:solidFill>
                  <a:srgbClr val="0000CC"/>
                </a:solidFill>
              </a:rPr>
              <a:t>Tables</a:t>
            </a:r>
            <a:r>
              <a:rPr sz="3000" spc="-20" dirty="0">
                <a:solidFill>
                  <a:srgbClr val="0000CC"/>
                </a:solidFill>
              </a:rPr>
              <a:t> </a:t>
            </a:r>
            <a:r>
              <a:rPr sz="3000" spc="-5" dirty="0">
                <a:solidFill>
                  <a:srgbClr val="0000CC"/>
                </a:solidFill>
              </a:rPr>
              <a:t>and</a:t>
            </a:r>
            <a:r>
              <a:rPr sz="3000" spc="10" dirty="0">
                <a:solidFill>
                  <a:srgbClr val="0000CC"/>
                </a:solidFill>
              </a:rPr>
              <a:t> </a:t>
            </a:r>
            <a:r>
              <a:rPr sz="3000" spc="-5" dirty="0">
                <a:solidFill>
                  <a:srgbClr val="0000CC"/>
                </a:solidFill>
              </a:rPr>
              <a:t>Normalization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441703" y="2966211"/>
            <a:ext cx="8041005" cy="1945005"/>
          </a:xfrm>
          <a:custGeom>
            <a:avLst/>
            <a:gdLst/>
            <a:ahLst/>
            <a:cxnLst/>
            <a:rect l="l" t="t" r="r" b="b"/>
            <a:pathLst>
              <a:path w="8041005" h="1945004">
                <a:moveTo>
                  <a:pt x="8040624" y="0"/>
                </a:moveTo>
                <a:lnTo>
                  <a:pt x="0" y="0"/>
                </a:lnTo>
                <a:lnTo>
                  <a:pt x="0" y="1944624"/>
                </a:lnTo>
                <a:lnTo>
                  <a:pt x="8040624" y="1944624"/>
                </a:lnTo>
                <a:lnTo>
                  <a:pt x="8040624" y="1926336"/>
                </a:lnTo>
                <a:lnTo>
                  <a:pt x="39624" y="1926336"/>
                </a:lnTo>
                <a:lnTo>
                  <a:pt x="18287" y="1905000"/>
                </a:lnTo>
                <a:lnTo>
                  <a:pt x="39624" y="19050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8040624" y="21336"/>
                </a:lnTo>
                <a:lnTo>
                  <a:pt x="8040624" y="0"/>
                </a:lnTo>
                <a:close/>
              </a:path>
              <a:path w="8041005" h="1945004">
                <a:moveTo>
                  <a:pt x="39624" y="1905000"/>
                </a:moveTo>
                <a:lnTo>
                  <a:pt x="18287" y="1905000"/>
                </a:lnTo>
                <a:lnTo>
                  <a:pt x="39624" y="1926336"/>
                </a:lnTo>
                <a:lnTo>
                  <a:pt x="39624" y="1905000"/>
                </a:lnTo>
                <a:close/>
              </a:path>
              <a:path w="8041005" h="1945004">
                <a:moveTo>
                  <a:pt x="8001000" y="1905000"/>
                </a:moveTo>
                <a:lnTo>
                  <a:pt x="39624" y="1905000"/>
                </a:lnTo>
                <a:lnTo>
                  <a:pt x="39624" y="1926336"/>
                </a:lnTo>
                <a:lnTo>
                  <a:pt x="8001000" y="1926336"/>
                </a:lnTo>
                <a:lnTo>
                  <a:pt x="8001000" y="1905000"/>
                </a:lnTo>
                <a:close/>
              </a:path>
              <a:path w="8041005" h="1945004">
                <a:moveTo>
                  <a:pt x="8001000" y="21336"/>
                </a:moveTo>
                <a:lnTo>
                  <a:pt x="8001000" y="1926336"/>
                </a:lnTo>
                <a:lnTo>
                  <a:pt x="8019288" y="1905000"/>
                </a:lnTo>
                <a:lnTo>
                  <a:pt x="8040624" y="1905000"/>
                </a:lnTo>
                <a:lnTo>
                  <a:pt x="8040624" y="39624"/>
                </a:lnTo>
                <a:lnTo>
                  <a:pt x="8019288" y="39624"/>
                </a:lnTo>
                <a:lnTo>
                  <a:pt x="8001000" y="21336"/>
                </a:lnTo>
                <a:close/>
              </a:path>
              <a:path w="8041005" h="1945004">
                <a:moveTo>
                  <a:pt x="8040624" y="1905000"/>
                </a:moveTo>
                <a:lnTo>
                  <a:pt x="8019288" y="1905000"/>
                </a:lnTo>
                <a:lnTo>
                  <a:pt x="8001000" y="1926336"/>
                </a:lnTo>
                <a:lnTo>
                  <a:pt x="8040624" y="1926336"/>
                </a:lnTo>
                <a:lnTo>
                  <a:pt x="8040624" y="1905000"/>
                </a:lnTo>
                <a:close/>
              </a:path>
              <a:path w="8041005" h="1945004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8041005" h="1945004">
                <a:moveTo>
                  <a:pt x="80010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8001000" y="39624"/>
                </a:lnTo>
                <a:lnTo>
                  <a:pt x="8001000" y="21336"/>
                </a:lnTo>
                <a:close/>
              </a:path>
              <a:path w="8041005" h="1945004">
                <a:moveTo>
                  <a:pt x="8040624" y="21336"/>
                </a:moveTo>
                <a:lnTo>
                  <a:pt x="8001000" y="21336"/>
                </a:lnTo>
                <a:lnTo>
                  <a:pt x="8019288" y="39624"/>
                </a:lnTo>
                <a:lnTo>
                  <a:pt x="8040624" y="39624"/>
                </a:lnTo>
                <a:lnTo>
                  <a:pt x="8040624" y="2133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732" y="2833420"/>
            <a:ext cx="7520305" cy="19456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Conversion</a:t>
            </a:r>
            <a:r>
              <a:rPr sz="20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First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Normal</a:t>
            </a: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Form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relational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table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must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not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contain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D50092"/>
                </a:solidFill>
                <a:latin typeface="Tahoma"/>
                <a:cs typeface="Tahoma"/>
              </a:rPr>
              <a:t>repeating</a:t>
            </a:r>
            <a:r>
              <a:rPr sz="2000" b="1" spc="60" dirty="0">
                <a:solidFill>
                  <a:srgbClr val="D5009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D50092"/>
                </a:solidFill>
                <a:latin typeface="Tahoma"/>
                <a:cs typeface="Tahoma"/>
              </a:rPr>
              <a:t>groups</a:t>
            </a:r>
            <a:r>
              <a:rPr sz="2000" b="1" spc="-1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6285" marR="345440" lvl="1" indent="-287020">
              <a:lnSpc>
                <a:spcPts val="2160"/>
              </a:lnSpc>
              <a:spcBef>
                <a:spcPts val="147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Repeating</a:t>
            </a:r>
            <a:r>
              <a:rPr sz="2000" b="1" spc="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groups</a:t>
            </a:r>
            <a:r>
              <a:rPr sz="2000" b="1" spc="4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can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be</a:t>
            </a:r>
            <a:r>
              <a:rPr sz="2000" b="1" spc="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eliminated</a:t>
            </a:r>
            <a:r>
              <a:rPr sz="2000" b="1" spc="5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by</a:t>
            </a:r>
            <a:r>
              <a:rPr sz="2000" b="1" spc="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adding</a:t>
            </a:r>
            <a:r>
              <a:rPr sz="2000" b="1" spc="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the </a:t>
            </a:r>
            <a:r>
              <a:rPr sz="2000" b="1" spc="-5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appropriate</a:t>
            </a:r>
            <a:r>
              <a:rPr sz="2000" b="1" spc="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entry</a:t>
            </a:r>
            <a:r>
              <a:rPr sz="2000" b="1" spc="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r>
              <a:rPr sz="2000" b="1" spc="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at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least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the</a:t>
            </a:r>
            <a:r>
              <a:rPr sz="2000" b="1" spc="3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primary</a:t>
            </a:r>
            <a:r>
              <a:rPr sz="2000" b="1" spc="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key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 column(s).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7332" y="1438655"/>
            <a:ext cx="6809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CC"/>
                </a:solidFill>
              </a:rPr>
              <a:t>Database</a:t>
            </a:r>
            <a:r>
              <a:rPr sz="3000" spc="25" dirty="0">
                <a:solidFill>
                  <a:srgbClr val="0000CC"/>
                </a:solidFill>
              </a:rPr>
              <a:t> </a:t>
            </a:r>
            <a:r>
              <a:rPr sz="3000" dirty="0">
                <a:solidFill>
                  <a:srgbClr val="0000CC"/>
                </a:solidFill>
              </a:rPr>
              <a:t>Tables</a:t>
            </a:r>
            <a:r>
              <a:rPr sz="3000" spc="-25" dirty="0">
                <a:solidFill>
                  <a:srgbClr val="0000CC"/>
                </a:solidFill>
              </a:rPr>
              <a:t> </a:t>
            </a:r>
            <a:r>
              <a:rPr sz="3000" spc="-5" dirty="0">
                <a:solidFill>
                  <a:srgbClr val="0000CC"/>
                </a:solidFill>
              </a:rPr>
              <a:t>and</a:t>
            </a:r>
            <a:r>
              <a:rPr sz="3000" spc="10" dirty="0">
                <a:solidFill>
                  <a:srgbClr val="0000CC"/>
                </a:solidFill>
              </a:rPr>
              <a:t> </a:t>
            </a:r>
            <a:r>
              <a:rPr sz="3000" spc="-5" dirty="0">
                <a:solidFill>
                  <a:srgbClr val="0000CC"/>
                </a:solidFill>
              </a:rPr>
              <a:t>Normalization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0304" y="2920492"/>
            <a:ext cx="8041005" cy="2630805"/>
          </a:xfrm>
          <a:custGeom>
            <a:avLst/>
            <a:gdLst/>
            <a:ahLst/>
            <a:cxnLst/>
            <a:rect l="l" t="t" r="r" b="b"/>
            <a:pathLst>
              <a:path w="8041005" h="2630804">
                <a:moveTo>
                  <a:pt x="8040624" y="0"/>
                </a:moveTo>
                <a:lnTo>
                  <a:pt x="0" y="0"/>
                </a:lnTo>
                <a:lnTo>
                  <a:pt x="0" y="2630424"/>
                </a:lnTo>
                <a:lnTo>
                  <a:pt x="8040624" y="2630424"/>
                </a:lnTo>
                <a:lnTo>
                  <a:pt x="8040624" y="2609088"/>
                </a:lnTo>
                <a:lnTo>
                  <a:pt x="39623" y="2609088"/>
                </a:lnTo>
                <a:lnTo>
                  <a:pt x="18287" y="2590800"/>
                </a:lnTo>
                <a:lnTo>
                  <a:pt x="39623" y="2590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8040624" y="18287"/>
                </a:lnTo>
                <a:lnTo>
                  <a:pt x="8040624" y="0"/>
                </a:lnTo>
                <a:close/>
              </a:path>
              <a:path w="8041005" h="2630804">
                <a:moveTo>
                  <a:pt x="39623" y="2590800"/>
                </a:moveTo>
                <a:lnTo>
                  <a:pt x="18287" y="2590800"/>
                </a:lnTo>
                <a:lnTo>
                  <a:pt x="39623" y="2609088"/>
                </a:lnTo>
                <a:lnTo>
                  <a:pt x="39623" y="2590800"/>
                </a:lnTo>
                <a:close/>
              </a:path>
              <a:path w="8041005" h="2630804">
                <a:moveTo>
                  <a:pt x="8001000" y="2590800"/>
                </a:moveTo>
                <a:lnTo>
                  <a:pt x="39623" y="2590800"/>
                </a:lnTo>
                <a:lnTo>
                  <a:pt x="39623" y="2609088"/>
                </a:lnTo>
                <a:lnTo>
                  <a:pt x="8001000" y="2609088"/>
                </a:lnTo>
                <a:lnTo>
                  <a:pt x="8001000" y="2590800"/>
                </a:lnTo>
                <a:close/>
              </a:path>
              <a:path w="8041005" h="2630804">
                <a:moveTo>
                  <a:pt x="8001000" y="18287"/>
                </a:moveTo>
                <a:lnTo>
                  <a:pt x="8001000" y="2609088"/>
                </a:lnTo>
                <a:lnTo>
                  <a:pt x="8019288" y="2590800"/>
                </a:lnTo>
                <a:lnTo>
                  <a:pt x="8040624" y="2590800"/>
                </a:lnTo>
                <a:lnTo>
                  <a:pt x="8040624" y="39624"/>
                </a:lnTo>
                <a:lnTo>
                  <a:pt x="8019288" y="39624"/>
                </a:lnTo>
                <a:lnTo>
                  <a:pt x="8001000" y="18287"/>
                </a:lnTo>
                <a:close/>
              </a:path>
              <a:path w="8041005" h="2630804">
                <a:moveTo>
                  <a:pt x="8040624" y="2590800"/>
                </a:moveTo>
                <a:lnTo>
                  <a:pt x="8019288" y="2590800"/>
                </a:lnTo>
                <a:lnTo>
                  <a:pt x="8001000" y="2609088"/>
                </a:lnTo>
                <a:lnTo>
                  <a:pt x="8040624" y="2609088"/>
                </a:lnTo>
                <a:lnTo>
                  <a:pt x="8040624" y="2590800"/>
                </a:lnTo>
                <a:close/>
              </a:path>
              <a:path w="8041005" h="2630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8041005" h="2630804">
                <a:moveTo>
                  <a:pt x="80010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8001000" y="39624"/>
                </a:lnTo>
                <a:lnTo>
                  <a:pt x="8001000" y="18287"/>
                </a:lnTo>
                <a:close/>
              </a:path>
              <a:path w="8041005" h="2630804">
                <a:moveTo>
                  <a:pt x="8040624" y="18287"/>
                </a:moveTo>
                <a:lnTo>
                  <a:pt x="8001000" y="18287"/>
                </a:lnTo>
                <a:lnTo>
                  <a:pt x="8019288" y="39624"/>
                </a:lnTo>
                <a:lnTo>
                  <a:pt x="8040624" y="39624"/>
                </a:lnTo>
                <a:lnTo>
                  <a:pt x="80406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32" y="2906572"/>
            <a:ext cx="7640320" cy="22656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CC3300"/>
              </a:buClr>
              <a:buSzPct val="73809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100" b="1" spc="5" dirty="0">
                <a:solidFill>
                  <a:srgbClr val="FF0000"/>
                </a:solidFill>
                <a:latin typeface="Tahoma"/>
                <a:cs typeface="Tahoma"/>
              </a:rPr>
              <a:t>1NF</a:t>
            </a:r>
            <a:r>
              <a:rPr sz="21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FF0000"/>
                </a:solidFill>
                <a:latin typeface="Tahoma"/>
                <a:cs typeface="Tahoma"/>
              </a:rPr>
              <a:t>Definition</a:t>
            </a:r>
            <a:endParaRPr sz="2100">
              <a:latin typeface="Tahoma"/>
              <a:cs typeface="Tahoma"/>
            </a:endParaRPr>
          </a:p>
          <a:p>
            <a:pPr marL="756285" marR="586740" lvl="1" indent="-287020">
              <a:lnSpc>
                <a:spcPct val="100000"/>
              </a:lnSpc>
              <a:spcBef>
                <a:spcPts val="50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100" b="1" dirty="0">
                <a:latin typeface="Tahoma"/>
                <a:cs typeface="Tahoma"/>
              </a:rPr>
              <a:t>The term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first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normal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form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(</a:t>
            </a:r>
            <a:r>
              <a:rPr sz="2100" b="1" spc="5" dirty="0">
                <a:solidFill>
                  <a:srgbClr val="FF0000"/>
                </a:solidFill>
                <a:latin typeface="Tahoma"/>
                <a:cs typeface="Tahoma"/>
              </a:rPr>
              <a:t>1NF</a:t>
            </a:r>
            <a:r>
              <a:rPr sz="2100" b="1" spc="5" dirty="0">
                <a:latin typeface="Tahoma"/>
                <a:cs typeface="Tahoma"/>
              </a:rPr>
              <a:t>)</a:t>
            </a:r>
            <a:r>
              <a:rPr sz="2100" b="1" spc="-4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describes</a:t>
            </a:r>
            <a:r>
              <a:rPr sz="2100" b="1" spc="-1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the </a:t>
            </a:r>
            <a:r>
              <a:rPr sz="2100" b="1" spc="-600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tabular</a:t>
            </a:r>
            <a:r>
              <a:rPr sz="2100" b="1" spc="-75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format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in</a:t>
            </a:r>
            <a:r>
              <a:rPr sz="2100" b="1" spc="-2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which: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CC3300"/>
              </a:buClr>
              <a:buSzPct val="64285"/>
              <a:buFont typeface="Wingdings"/>
              <a:buChar char=""/>
              <a:tabLst>
                <a:tab pos="1155700" algn="l"/>
              </a:tabLst>
            </a:pP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21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1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key</a:t>
            </a:r>
            <a:r>
              <a:rPr sz="21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attributes</a:t>
            </a:r>
            <a:r>
              <a:rPr sz="21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21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defined.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CC3300"/>
              </a:buClr>
              <a:buSzPct val="64285"/>
              <a:buFont typeface="Wingdings"/>
              <a:buChar char=""/>
              <a:tabLst>
                <a:tab pos="1155700" algn="l"/>
              </a:tabLst>
            </a:pP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There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21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no repeating</a:t>
            </a:r>
            <a:r>
              <a:rPr sz="21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Tahoma"/>
                <a:cs typeface="Tahoma"/>
              </a:rPr>
              <a:t>groups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1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table.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CC3300"/>
              </a:buClr>
              <a:buSzPct val="64285"/>
              <a:buFont typeface="Wingdings"/>
              <a:buChar char=""/>
              <a:tabLst>
                <a:tab pos="1155700" algn="l"/>
              </a:tabLst>
            </a:pP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21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attributes</a:t>
            </a:r>
            <a:r>
              <a:rPr sz="21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21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Tahoma"/>
                <a:cs typeface="Tahoma"/>
              </a:rPr>
              <a:t>dependent</a:t>
            </a:r>
            <a:r>
              <a:rPr sz="21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1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100" b="1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primary</a:t>
            </a:r>
            <a:r>
              <a:rPr sz="21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Tahoma"/>
                <a:cs typeface="Tahoma"/>
              </a:rPr>
              <a:t>key.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7332" y="1399032"/>
            <a:ext cx="561340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0000CC"/>
                </a:solidFill>
              </a:rPr>
              <a:t>First</a:t>
            </a:r>
            <a:r>
              <a:rPr sz="3500" spc="-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Normal Form</a:t>
            </a:r>
            <a:r>
              <a:rPr sz="3500" spc="-10" dirty="0">
                <a:solidFill>
                  <a:srgbClr val="0000CC"/>
                </a:solidFill>
              </a:rPr>
              <a:t> (</a:t>
            </a:r>
            <a:r>
              <a:rPr sz="3500" spc="-10" dirty="0">
                <a:solidFill>
                  <a:srgbClr val="FF0000"/>
                </a:solidFill>
              </a:rPr>
              <a:t>1</a:t>
            </a:r>
            <a:r>
              <a:rPr sz="3500" spc="-5" dirty="0">
                <a:solidFill>
                  <a:srgbClr val="FF0000"/>
                </a:solidFill>
              </a:rPr>
              <a:t> NF</a:t>
            </a:r>
            <a:r>
              <a:rPr sz="3500" spc="-5" dirty="0">
                <a:solidFill>
                  <a:srgbClr val="0000CC"/>
                </a:solidFill>
              </a:rPr>
              <a:t>)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0304" y="1945132"/>
            <a:ext cx="8041005" cy="2085339"/>
          </a:xfrm>
          <a:custGeom>
            <a:avLst/>
            <a:gdLst/>
            <a:ahLst/>
            <a:cxnLst/>
            <a:rect l="l" t="t" r="r" b="b"/>
            <a:pathLst>
              <a:path w="8041005" h="2085339">
                <a:moveTo>
                  <a:pt x="8040624" y="0"/>
                </a:moveTo>
                <a:lnTo>
                  <a:pt x="0" y="0"/>
                </a:lnTo>
                <a:lnTo>
                  <a:pt x="0" y="2084831"/>
                </a:lnTo>
                <a:lnTo>
                  <a:pt x="8040624" y="2084831"/>
                </a:lnTo>
                <a:lnTo>
                  <a:pt x="8040624" y="2066543"/>
                </a:lnTo>
                <a:lnTo>
                  <a:pt x="39623" y="2066543"/>
                </a:lnTo>
                <a:lnTo>
                  <a:pt x="18287" y="2048255"/>
                </a:lnTo>
                <a:lnTo>
                  <a:pt x="39623" y="2048255"/>
                </a:lnTo>
                <a:lnTo>
                  <a:pt x="39623" y="36575"/>
                </a:lnTo>
                <a:lnTo>
                  <a:pt x="18287" y="36575"/>
                </a:lnTo>
                <a:lnTo>
                  <a:pt x="39623" y="18287"/>
                </a:lnTo>
                <a:lnTo>
                  <a:pt x="8040624" y="18287"/>
                </a:lnTo>
                <a:lnTo>
                  <a:pt x="8040624" y="0"/>
                </a:lnTo>
                <a:close/>
              </a:path>
              <a:path w="8041005" h="2085339">
                <a:moveTo>
                  <a:pt x="39623" y="2048255"/>
                </a:moveTo>
                <a:lnTo>
                  <a:pt x="18287" y="2048255"/>
                </a:lnTo>
                <a:lnTo>
                  <a:pt x="39623" y="2066543"/>
                </a:lnTo>
                <a:lnTo>
                  <a:pt x="39623" y="2048255"/>
                </a:lnTo>
                <a:close/>
              </a:path>
              <a:path w="8041005" h="2085339">
                <a:moveTo>
                  <a:pt x="8001000" y="2048255"/>
                </a:moveTo>
                <a:lnTo>
                  <a:pt x="39623" y="2048255"/>
                </a:lnTo>
                <a:lnTo>
                  <a:pt x="39623" y="2066543"/>
                </a:lnTo>
                <a:lnTo>
                  <a:pt x="8001000" y="2066543"/>
                </a:lnTo>
                <a:lnTo>
                  <a:pt x="8001000" y="2048255"/>
                </a:lnTo>
                <a:close/>
              </a:path>
              <a:path w="8041005" h="2085339">
                <a:moveTo>
                  <a:pt x="8001000" y="18287"/>
                </a:moveTo>
                <a:lnTo>
                  <a:pt x="8001000" y="2066543"/>
                </a:lnTo>
                <a:lnTo>
                  <a:pt x="8019288" y="2048255"/>
                </a:lnTo>
                <a:lnTo>
                  <a:pt x="8040624" y="2048255"/>
                </a:lnTo>
                <a:lnTo>
                  <a:pt x="8040624" y="36575"/>
                </a:lnTo>
                <a:lnTo>
                  <a:pt x="8019288" y="36575"/>
                </a:lnTo>
                <a:lnTo>
                  <a:pt x="8001000" y="18287"/>
                </a:lnTo>
                <a:close/>
              </a:path>
              <a:path w="8041005" h="2085339">
                <a:moveTo>
                  <a:pt x="8040624" y="2048255"/>
                </a:moveTo>
                <a:lnTo>
                  <a:pt x="8019288" y="2048255"/>
                </a:lnTo>
                <a:lnTo>
                  <a:pt x="8001000" y="2066543"/>
                </a:lnTo>
                <a:lnTo>
                  <a:pt x="8040624" y="2066543"/>
                </a:lnTo>
                <a:lnTo>
                  <a:pt x="8040624" y="2048255"/>
                </a:lnTo>
                <a:close/>
              </a:path>
              <a:path w="8041005" h="2085339">
                <a:moveTo>
                  <a:pt x="39623" y="18287"/>
                </a:moveTo>
                <a:lnTo>
                  <a:pt x="18287" y="36575"/>
                </a:lnTo>
                <a:lnTo>
                  <a:pt x="39623" y="36575"/>
                </a:lnTo>
                <a:lnTo>
                  <a:pt x="39623" y="18287"/>
                </a:lnTo>
                <a:close/>
              </a:path>
              <a:path w="8041005" h="2085339">
                <a:moveTo>
                  <a:pt x="8001000" y="18287"/>
                </a:moveTo>
                <a:lnTo>
                  <a:pt x="39623" y="18287"/>
                </a:lnTo>
                <a:lnTo>
                  <a:pt x="39623" y="36575"/>
                </a:lnTo>
                <a:lnTo>
                  <a:pt x="8001000" y="36575"/>
                </a:lnTo>
                <a:lnTo>
                  <a:pt x="8001000" y="18287"/>
                </a:lnTo>
                <a:close/>
              </a:path>
              <a:path w="8041005" h="2085339">
                <a:moveTo>
                  <a:pt x="8040624" y="18287"/>
                </a:moveTo>
                <a:lnTo>
                  <a:pt x="8001000" y="18287"/>
                </a:lnTo>
                <a:lnTo>
                  <a:pt x="8019288" y="36575"/>
                </a:lnTo>
                <a:lnTo>
                  <a:pt x="8040624" y="36575"/>
                </a:lnTo>
                <a:lnTo>
                  <a:pt x="80406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32" y="1942185"/>
            <a:ext cx="7807959" cy="2095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CC3300"/>
              </a:buClr>
              <a:buSzPct val="73529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700" b="1" spc="-5" dirty="0">
                <a:solidFill>
                  <a:srgbClr val="FF0000"/>
                </a:solidFill>
                <a:latin typeface="Tahoma"/>
                <a:cs typeface="Tahoma"/>
              </a:rPr>
              <a:t>Dependency</a:t>
            </a:r>
            <a:r>
              <a:rPr sz="17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b="1" spc="5" dirty="0">
                <a:solidFill>
                  <a:srgbClr val="FF0000"/>
                </a:solidFill>
                <a:latin typeface="Tahoma"/>
                <a:cs typeface="Tahoma"/>
              </a:rPr>
              <a:t>Diagram</a:t>
            </a:r>
            <a:endParaRPr sz="1700">
              <a:latin typeface="Tahoma"/>
              <a:cs typeface="Tahoma"/>
            </a:endParaRPr>
          </a:p>
          <a:p>
            <a:pPr marL="756285" marR="5080" lvl="1" indent="-287020">
              <a:lnSpc>
                <a:spcPts val="1850"/>
              </a:lnSpc>
              <a:spcBef>
                <a:spcPts val="409"/>
              </a:spcBef>
              <a:buClr>
                <a:srgbClr val="CC6600"/>
              </a:buClr>
              <a:buSzPct val="79411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b="1" spc="-10" dirty="0">
                <a:latin typeface="Tahoma"/>
                <a:cs typeface="Tahoma"/>
              </a:rPr>
              <a:t>The </a:t>
            </a:r>
            <a:r>
              <a:rPr sz="1700" b="1" dirty="0">
                <a:latin typeface="Tahoma"/>
                <a:cs typeface="Tahoma"/>
              </a:rPr>
              <a:t>primary key </a:t>
            </a:r>
            <a:r>
              <a:rPr sz="1700" b="1" spc="-5" dirty="0">
                <a:latin typeface="Tahoma"/>
                <a:cs typeface="Tahoma"/>
              </a:rPr>
              <a:t>components </a:t>
            </a:r>
            <a:r>
              <a:rPr sz="1700" b="1" spc="5" dirty="0">
                <a:latin typeface="Tahoma"/>
                <a:cs typeface="Tahoma"/>
              </a:rPr>
              <a:t>are </a:t>
            </a:r>
            <a:r>
              <a:rPr sz="1700" b="1" dirty="0">
                <a:latin typeface="Tahoma"/>
                <a:cs typeface="Tahoma"/>
              </a:rPr>
              <a:t>bold, </a:t>
            </a:r>
            <a:r>
              <a:rPr sz="1700" b="1" spc="-5" dirty="0">
                <a:latin typeface="Tahoma"/>
                <a:cs typeface="Tahoma"/>
              </a:rPr>
              <a:t>underlined, </a:t>
            </a:r>
            <a:r>
              <a:rPr sz="1700" b="1" dirty="0">
                <a:latin typeface="Tahoma"/>
                <a:cs typeface="Tahoma"/>
              </a:rPr>
              <a:t>and shaded </a:t>
            </a:r>
            <a:r>
              <a:rPr sz="1700" b="1" spc="-5" dirty="0">
                <a:latin typeface="Tahoma"/>
                <a:cs typeface="Tahoma"/>
              </a:rPr>
              <a:t>in </a:t>
            </a:r>
            <a:r>
              <a:rPr sz="1700" b="1" spc="-484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a</a:t>
            </a:r>
            <a:r>
              <a:rPr sz="1700" b="1" spc="-1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different</a:t>
            </a:r>
            <a:r>
              <a:rPr sz="1700" b="1" spc="1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color.</a:t>
            </a:r>
            <a:endParaRPr sz="1700">
              <a:latin typeface="Tahoma"/>
              <a:cs typeface="Tahoma"/>
            </a:endParaRPr>
          </a:p>
          <a:p>
            <a:pPr marL="756285" marR="306070" lvl="1" indent="-287020">
              <a:lnSpc>
                <a:spcPts val="1850"/>
              </a:lnSpc>
              <a:spcBef>
                <a:spcPts val="380"/>
              </a:spcBef>
              <a:buClr>
                <a:srgbClr val="CC6600"/>
              </a:buClr>
              <a:buSzPct val="79411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b="1" spc="-10" dirty="0">
                <a:latin typeface="Tahoma"/>
                <a:cs typeface="Tahoma"/>
              </a:rPr>
              <a:t>The</a:t>
            </a:r>
            <a:r>
              <a:rPr sz="1700" b="1" spc="3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arrows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above</a:t>
            </a:r>
            <a:r>
              <a:rPr sz="1700" b="1" spc="-1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entities</a:t>
            </a:r>
            <a:r>
              <a:rPr sz="1700" b="1" spc="2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indicate</a:t>
            </a:r>
            <a:r>
              <a:rPr sz="1700" b="1" spc="1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all desirable</a:t>
            </a:r>
            <a:r>
              <a:rPr sz="1700" b="1" spc="-1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dependencies, </a:t>
            </a:r>
            <a:r>
              <a:rPr sz="1700" b="1" spc="-484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i.e.,</a:t>
            </a:r>
            <a:r>
              <a:rPr sz="1700" b="1" spc="40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dependencies</a:t>
            </a:r>
            <a:r>
              <a:rPr sz="1700" b="1" spc="1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that</a:t>
            </a:r>
            <a:r>
              <a:rPr sz="1700" b="1" spc="-10" dirty="0">
                <a:latin typeface="Tahoma"/>
                <a:cs typeface="Tahoma"/>
              </a:rPr>
              <a:t> </a:t>
            </a:r>
            <a:r>
              <a:rPr sz="1700" b="1" spc="5" dirty="0">
                <a:latin typeface="Tahoma"/>
                <a:cs typeface="Tahoma"/>
              </a:rPr>
              <a:t>are</a:t>
            </a:r>
            <a:r>
              <a:rPr sz="1700" b="1" spc="-25" dirty="0">
                <a:latin typeface="Tahoma"/>
                <a:cs typeface="Tahoma"/>
              </a:rPr>
              <a:t> </a:t>
            </a:r>
            <a:r>
              <a:rPr sz="1700" b="1" spc="5" dirty="0">
                <a:latin typeface="Tahoma"/>
                <a:cs typeface="Tahoma"/>
              </a:rPr>
              <a:t>based</a:t>
            </a:r>
            <a:r>
              <a:rPr sz="1700" b="1" spc="-3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on</a:t>
            </a:r>
            <a:r>
              <a:rPr sz="1700" b="1" spc="-1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PK.</a:t>
            </a:r>
            <a:endParaRPr sz="1700">
              <a:latin typeface="Tahoma"/>
              <a:cs typeface="Tahoma"/>
            </a:endParaRPr>
          </a:p>
          <a:p>
            <a:pPr marL="756285" marR="349885" lvl="1" indent="-287020">
              <a:lnSpc>
                <a:spcPct val="90000"/>
              </a:lnSpc>
              <a:spcBef>
                <a:spcPts val="365"/>
              </a:spcBef>
              <a:buClr>
                <a:srgbClr val="CC6600"/>
              </a:buClr>
              <a:buSzPct val="79411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b="1" spc="-10" dirty="0">
                <a:latin typeface="Tahoma"/>
                <a:cs typeface="Tahoma"/>
              </a:rPr>
              <a:t>The </a:t>
            </a:r>
            <a:r>
              <a:rPr sz="1700" b="1" dirty="0">
                <a:latin typeface="Tahoma"/>
                <a:cs typeface="Tahoma"/>
              </a:rPr>
              <a:t>arrows </a:t>
            </a:r>
            <a:r>
              <a:rPr sz="1700" b="1" spc="-5" dirty="0">
                <a:latin typeface="Tahoma"/>
                <a:cs typeface="Tahoma"/>
              </a:rPr>
              <a:t>below </a:t>
            </a:r>
            <a:r>
              <a:rPr sz="1700" b="1" dirty="0">
                <a:latin typeface="Tahoma"/>
                <a:cs typeface="Tahoma"/>
              </a:rPr>
              <a:t>the </a:t>
            </a:r>
            <a:r>
              <a:rPr sz="1700" b="1" spc="-5" dirty="0">
                <a:latin typeface="Tahoma"/>
                <a:cs typeface="Tahoma"/>
              </a:rPr>
              <a:t>dependency </a:t>
            </a:r>
            <a:r>
              <a:rPr sz="1700" b="1" spc="5" dirty="0">
                <a:latin typeface="Tahoma"/>
                <a:cs typeface="Tahoma"/>
              </a:rPr>
              <a:t>diagram </a:t>
            </a:r>
            <a:r>
              <a:rPr sz="1700" b="1" spc="-5" dirty="0">
                <a:latin typeface="Tahoma"/>
                <a:cs typeface="Tahoma"/>
              </a:rPr>
              <a:t>indicate </a:t>
            </a:r>
            <a:r>
              <a:rPr sz="1700" b="1" dirty="0">
                <a:latin typeface="Tahoma"/>
                <a:cs typeface="Tahoma"/>
              </a:rPr>
              <a:t>less </a:t>
            </a:r>
            <a:r>
              <a:rPr sz="1700" b="1" spc="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desirable </a:t>
            </a:r>
            <a:r>
              <a:rPr sz="1700" b="1" spc="-5" dirty="0">
                <a:latin typeface="Tahoma"/>
                <a:cs typeface="Tahoma"/>
              </a:rPr>
              <a:t>dependencies </a:t>
            </a:r>
            <a:r>
              <a:rPr sz="1700" b="1" dirty="0">
                <a:latin typeface="Tahoma"/>
                <a:cs typeface="Tahoma"/>
              </a:rPr>
              <a:t>-- </a:t>
            </a:r>
            <a:r>
              <a:rPr sz="1700" b="1" spc="5" dirty="0">
                <a:solidFill>
                  <a:srgbClr val="D50092"/>
                </a:solidFill>
                <a:latin typeface="Tahoma"/>
                <a:cs typeface="Tahoma"/>
              </a:rPr>
              <a:t>partial </a:t>
            </a:r>
            <a:r>
              <a:rPr sz="1700" b="1" spc="-5" dirty="0">
                <a:solidFill>
                  <a:srgbClr val="D50092"/>
                </a:solidFill>
                <a:latin typeface="Tahoma"/>
                <a:cs typeface="Tahoma"/>
              </a:rPr>
              <a:t>dependencies </a:t>
            </a:r>
            <a:r>
              <a:rPr sz="1700" b="1" dirty="0">
                <a:solidFill>
                  <a:srgbClr val="0000CC"/>
                </a:solidFill>
                <a:latin typeface="Tahoma"/>
                <a:cs typeface="Tahoma"/>
              </a:rPr>
              <a:t>and </a:t>
            </a:r>
            <a:r>
              <a:rPr sz="1700" b="1" dirty="0">
                <a:solidFill>
                  <a:srgbClr val="D50092"/>
                </a:solidFill>
                <a:latin typeface="Tahoma"/>
                <a:cs typeface="Tahoma"/>
              </a:rPr>
              <a:t>transitive </a:t>
            </a:r>
            <a:r>
              <a:rPr sz="1700" b="1" spc="-484" dirty="0">
                <a:solidFill>
                  <a:srgbClr val="D50092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D50092"/>
                </a:solidFill>
                <a:latin typeface="Tahoma"/>
                <a:cs typeface="Tahoma"/>
              </a:rPr>
              <a:t>dependencies</a:t>
            </a:r>
            <a:r>
              <a:rPr sz="1700" b="1" spc="-5" dirty="0"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3727" y="4121403"/>
            <a:ext cx="8114030" cy="2298700"/>
            <a:chOff x="1633727" y="4121403"/>
            <a:chExt cx="8114030" cy="22987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591" y="4475230"/>
              <a:ext cx="8001000" cy="17508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3727" y="4121403"/>
              <a:ext cx="8114030" cy="2298700"/>
            </a:xfrm>
            <a:custGeom>
              <a:avLst/>
              <a:gdLst/>
              <a:ahLst/>
              <a:cxnLst/>
              <a:rect l="l" t="t" r="r" b="b"/>
              <a:pathLst>
                <a:path w="8114030" h="2298700">
                  <a:moveTo>
                    <a:pt x="8113776" y="0"/>
                  </a:moveTo>
                  <a:lnTo>
                    <a:pt x="0" y="0"/>
                  </a:lnTo>
                  <a:lnTo>
                    <a:pt x="0" y="2298192"/>
                  </a:lnTo>
                  <a:lnTo>
                    <a:pt x="8113776" y="2298192"/>
                  </a:lnTo>
                  <a:lnTo>
                    <a:pt x="8113776" y="2267712"/>
                  </a:lnTo>
                  <a:lnTo>
                    <a:pt x="54864" y="2267712"/>
                  </a:lnTo>
                  <a:lnTo>
                    <a:pt x="27432" y="2240280"/>
                  </a:lnTo>
                  <a:lnTo>
                    <a:pt x="54864" y="2240280"/>
                  </a:lnTo>
                  <a:lnTo>
                    <a:pt x="54864" y="57912"/>
                  </a:lnTo>
                  <a:lnTo>
                    <a:pt x="27432" y="57912"/>
                  </a:lnTo>
                  <a:lnTo>
                    <a:pt x="54864" y="27432"/>
                  </a:lnTo>
                  <a:lnTo>
                    <a:pt x="8113776" y="27432"/>
                  </a:lnTo>
                  <a:lnTo>
                    <a:pt x="8113776" y="0"/>
                  </a:lnTo>
                  <a:close/>
                </a:path>
                <a:path w="8114030" h="2298700">
                  <a:moveTo>
                    <a:pt x="54864" y="2240280"/>
                  </a:moveTo>
                  <a:lnTo>
                    <a:pt x="27432" y="2240280"/>
                  </a:lnTo>
                  <a:lnTo>
                    <a:pt x="54864" y="2267712"/>
                  </a:lnTo>
                  <a:lnTo>
                    <a:pt x="54864" y="2240280"/>
                  </a:lnTo>
                  <a:close/>
                </a:path>
                <a:path w="8114030" h="2298700">
                  <a:moveTo>
                    <a:pt x="8055864" y="2240280"/>
                  </a:moveTo>
                  <a:lnTo>
                    <a:pt x="54864" y="2240280"/>
                  </a:lnTo>
                  <a:lnTo>
                    <a:pt x="54864" y="2267712"/>
                  </a:lnTo>
                  <a:lnTo>
                    <a:pt x="8055864" y="2267712"/>
                  </a:lnTo>
                  <a:lnTo>
                    <a:pt x="8055864" y="2240280"/>
                  </a:lnTo>
                  <a:close/>
                </a:path>
                <a:path w="8114030" h="2298700">
                  <a:moveTo>
                    <a:pt x="8055864" y="27432"/>
                  </a:moveTo>
                  <a:lnTo>
                    <a:pt x="8055864" y="2267712"/>
                  </a:lnTo>
                  <a:lnTo>
                    <a:pt x="8086344" y="2240280"/>
                  </a:lnTo>
                  <a:lnTo>
                    <a:pt x="8113776" y="2240280"/>
                  </a:lnTo>
                  <a:lnTo>
                    <a:pt x="8113776" y="57912"/>
                  </a:lnTo>
                  <a:lnTo>
                    <a:pt x="8086344" y="57912"/>
                  </a:lnTo>
                  <a:lnTo>
                    <a:pt x="8055864" y="27432"/>
                  </a:lnTo>
                  <a:close/>
                </a:path>
                <a:path w="8114030" h="2298700">
                  <a:moveTo>
                    <a:pt x="8113776" y="2240280"/>
                  </a:moveTo>
                  <a:lnTo>
                    <a:pt x="8086344" y="2240280"/>
                  </a:lnTo>
                  <a:lnTo>
                    <a:pt x="8055864" y="2267712"/>
                  </a:lnTo>
                  <a:lnTo>
                    <a:pt x="8113776" y="2267712"/>
                  </a:lnTo>
                  <a:lnTo>
                    <a:pt x="8113776" y="2240280"/>
                  </a:lnTo>
                  <a:close/>
                </a:path>
                <a:path w="8114030" h="2298700">
                  <a:moveTo>
                    <a:pt x="54864" y="27432"/>
                  </a:moveTo>
                  <a:lnTo>
                    <a:pt x="27432" y="57912"/>
                  </a:lnTo>
                  <a:lnTo>
                    <a:pt x="54864" y="57912"/>
                  </a:lnTo>
                  <a:lnTo>
                    <a:pt x="54864" y="27432"/>
                  </a:lnTo>
                  <a:close/>
                </a:path>
                <a:path w="8114030" h="2298700">
                  <a:moveTo>
                    <a:pt x="8055864" y="27432"/>
                  </a:moveTo>
                  <a:lnTo>
                    <a:pt x="54864" y="27432"/>
                  </a:lnTo>
                  <a:lnTo>
                    <a:pt x="54864" y="57912"/>
                  </a:lnTo>
                  <a:lnTo>
                    <a:pt x="8055864" y="57912"/>
                  </a:lnTo>
                  <a:lnTo>
                    <a:pt x="8055864" y="27432"/>
                  </a:lnTo>
                  <a:close/>
                </a:path>
                <a:path w="8114030" h="2298700">
                  <a:moveTo>
                    <a:pt x="8113776" y="27432"/>
                  </a:moveTo>
                  <a:lnTo>
                    <a:pt x="8055864" y="27432"/>
                  </a:lnTo>
                  <a:lnTo>
                    <a:pt x="8086344" y="57912"/>
                  </a:lnTo>
                  <a:lnTo>
                    <a:pt x="8113776" y="57912"/>
                  </a:lnTo>
                  <a:lnTo>
                    <a:pt x="8113776" y="274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67332" y="1164335"/>
            <a:ext cx="493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CC"/>
                </a:solidFill>
              </a:rPr>
              <a:t>Dependency</a:t>
            </a:r>
            <a:r>
              <a:rPr sz="3600" spc="-4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Diagram</a:t>
            </a:r>
            <a:endParaRPr sz="3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9530" marR="5080" indent="-25088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</a:t>
            </a:r>
            <a:r>
              <a:rPr spc="-25" dirty="0"/>
              <a:t> </a:t>
            </a:r>
            <a:r>
              <a:rPr dirty="0"/>
              <a:t>Normal</a:t>
            </a:r>
            <a:r>
              <a:rPr spc="-30" dirty="0"/>
              <a:t> </a:t>
            </a:r>
            <a:r>
              <a:rPr dirty="0"/>
              <a:t>Form </a:t>
            </a:r>
            <a:r>
              <a:rPr spc="-1570" dirty="0"/>
              <a:t> </a:t>
            </a:r>
            <a:r>
              <a:rPr dirty="0"/>
              <a:t>(2</a:t>
            </a:r>
            <a:r>
              <a:rPr spc="-20" dirty="0"/>
              <a:t> </a:t>
            </a:r>
            <a:r>
              <a:rPr spc="-5" dirty="0"/>
              <a:t>NF)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432560" y="2405379"/>
            <a:ext cx="8028940" cy="3630295"/>
            <a:chOff x="1432560" y="2405379"/>
            <a:chExt cx="8028940" cy="36302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953141"/>
              <a:ext cx="7876032" cy="27900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2560" y="2405379"/>
              <a:ext cx="8028940" cy="3630295"/>
            </a:xfrm>
            <a:custGeom>
              <a:avLst/>
              <a:gdLst/>
              <a:ahLst/>
              <a:cxnLst/>
              <a:rect l="l" t="t" r="r" b="b"/>
              <a:pathLst>
                <a:path w="8028940" h="3630295">
                  <a:moveTo>
                    <a:pt x="8028432" y="0"/>
                  </a:moveTo>
                  <a:lnTo>
                    <a:pt x="0" y="0"/>
                  </a:lnTo>
                  <a:lnTo>
                    <a:pt x="0" y="3630168"/>
                  </a:lnTo>
                  <a:lnTo>
                    <a:pt x="8028432" y="3630168"/>
                  </a:lnTo>
                  <a:lnTo>
                    <a:pt x="8028432" y="3590544"/>
                  </a:lnTo>
                  <a:lnTo>
                    <a:pt x="76200" y="3590544"/>
                  </a:lnTo>
                  <a:lnTo>
                    <a:pt x="36576" y="3553968"/>
                  </a:lnTo>
                  <a:lnTo>
                    <a:pt x="76200" y="3553968"/>
                  </a:lnTo>
                  <a:lnTo>
                    <a:pt x="76200" y="76200"/>
                  </a:lnTo>
                  <a:lnTo>
                    <a:pt x="36576" y="76200"/>
                  </a:lnTo>
                  <a:lnTo>
                    <a:pt x="76200" y="39624"/>
                  </a:lnTo>
                  <a:lnTo>
                    <a:pt x="8028432" y="39624"/>
                  </a:lnTo>
                  <a:lnTo>
                    <a:pt x="8028432" y="0"/>
                  </a:lnTo>
                  <a:close/>
                </a:path>
                <a:path w="8028940" h="3630295">
                  <a:moveTo>
                    <a:pt x="76200" y="3553968"/>
                  </a:moveTo>
                  <a:lnTo>
                    <a:pt x="36576" y="3553968"/>
                  </a:lnTo>
                  <a:lnTo>
                    <a:pt x="76200" y="3590544"/>
                  </a:lnTo>
                  <a:lnTo>
                    <a:pt x="76200" y="3553968"/>
                  </a:lnTo>
                  <a:close/>
                </a:path>
                <a:path w="8028940" h="3630295">
                  <a:moveTo>
                    <a:pt x="7952232" y="3553968"/>
                  </a:moveTo>
                  <a:lnTo>
                    <a:pt x="76200" y="3553968"/>
                  </a:lnTo>
                  <a:lnTo>
                    <a:pt x="76200" y="3590544"/>
                  </a:lnTo>
                  <a:lnTo>
                    <a:pt x="7952232" y="3590544"/>
                  </a:lnTo>
                  <a:lnTo>
                    <a:pt x="7952232" y="3553968"/>
                  </a:lnTo>
                  <a:close/>
                </a:path>
                <a:path w="8028940" h="3630295">
                  <a:moveTo>
                    <a:pt x="7952232" y="39624"/>
                  </a:moveTo>
                  <a:lnTo>
                    <a:pt x="7952232" y="3590544"/>
                  </a:lnTo>
                  <a:lnTo>
                    <a:pt x="7991856" y="3553968"/>
                  </a:lnTo>
                  <a:lnTo>
                    <a:pt x="8028432" y="3553968"/>
                  </a:lnTo>
                  <a:lnTo>
                    <a:pt x="8028432" y="76200"/>
                  </a:lnTo>
                  <a:lnTo>
                    <a:pt x="7991856" y="76200"/>
                  </a:lnTo>
                  <a:lnTo>
                    <a:pt x="7952232" y="39624"/>
                  </a:lnTo>
                  <a:close/>
                </a:path>
                <a:path w="8028940" h="3630295">
                  <a:moveTo>
                    <a:pt x="8028432" y="3553968"/>
                  </a:moveTo>
                  <a:lnTo>
                    <a:pt x="7991856" y="3553968"/>
                  </a:lnTo>
                  <a:lnTo>
                    <a:pt x="7952232" y="3590544"/>
                  </a:lnTo>
                  <a:lnTo>
                    <a:pt x="8028432" y="3590544"/>
                  </a:lnTo>
                  <a:lnTo>
                    <a:pt x="8028432" y="3553968"/>
                  </a:lnTo>
                  <a:close/>
                </a:path>
                <a:path w="8028940" h="3630295">
                  <a:moveTo>
                    <a:pt x="76200" y="39624"/>
                  </a:moveTo>
                  <a:lnTo>
                    <a:pt x="36576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8028940" h="3630295">
                  <a:moveTo>
                    <a:pt x="7952232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952232" y="76200"/>
                  </a:lnTo>
                  <a:lnTo>
                    <a:pt x="7952232" y="39624"/>
                  </a:lnTo>
                  <a:close/>
                </a:path>
                <a:path w="8028940" h="3630295">
                  <a:moveTo>
                    <a:pt x="8028432" y="39624"/>
                  </a:moveTo>
                  <a:lnTo>
                    <a:pt x="7952232" y="39624"/>
                  </a:lnTo>
                  <a:lnTo>
                    <a:pt x="7991856" y="76200"/>
                  </a:lnTo>
                  <a:lnTo>
                    <a:pt x="8028432" y="76200"/>
                  </a:lnTo>
                  <a:lnTo>
                    <a:pt x="8028432" y="396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7296" y="4136643"/>
              <a:ext cx="5135880" cy="1066800"/>
            </a:xfrm>
            <a:custGeom>
              <a:avLst/>
              <a:gdLst/>
              <a:ahLst/>
              <a:cxnLst/>
              <a:rect l="l" t="t" r="r" b="b"/>
              <a:pathLst>
                <a:path w="5135880" h="1066800">
                  <a:moveTo>
                    <a:pt x="18288" y="249936"/>
                  </a:moveTo>
                  <a:lnTo>
                    <a:pt x="6096" y="246888"/>
                  </a:lnTo>
                  <a:lnTo>
                    <a:pt x="3048" y="259080"/>
                  </a:lnTo>
                  <a:lnTo>
                    <a:pt x="0" y="274320"/>
                  </a:lnTo>
                  <a:lnTo>
                    <a:pt x="3048" y="286512"/>
                  </a:lnTo>
                  <a:lnTo>
                    <a:pt x="15240" y="286512"/>
                  </a:lnTo>
                  <a:lnTo>
                    <a:pt x="15240" y="262128"/>
                  </a:lnTo>
                  <a:lnTo>
                    <a:pt x="16002" y="259080"/>
                  </a:lnTo>
                  <a:lnTo>
                    <a:pt x="18288" y="249936"/>
                  </a:lnTo>
                  <a:close/>
                </a:path>
                <a:path w="5135880" h="1066800">
                  <a:moveTo>
                    <a:pt x="33528" y="326136"/>
                  </a:moveTo>
                  <a:lnTo>
                    <a:pt x="30480" y="323088"/>
                  </a:lnTo>
                  <a:lnTo>
                    <a:pt x="18288" y="298704"/>
                  </a:lnTo>
                  <a:lnTo>
                    <a:pt x="18288" y="295656"/>
                  </a:lnTo>
                  <a:lnTo>
                    <a:pt x="6096" y="298704"/>
                  </a:lnTo>
                  <a:lnTo>
                    <a:pt x="6096" y="304800"/>
                  </a:lnTo>
                  <a:lnTo>
                    <a:pt x="12192" y="316992"/>
                  </a:lnTo>
                  <a:lnTo>
                    <a:pt x="21336" y="332232"/>
                  </a:lnTo>
                  <a:lnTo>
                    <a:pt x="24384" y="335280"/>
                  </a:lnTo>
                  <a:lnTo>
                    <a:pt x="33528" y="326136"/>
                  </a:lnTo>
                  <a:close/>
                </a:path>
                <a:path w="5135880" h="1066800">
                  <a:moveTo>
                    <a:pt x="39624" y="210312"/>
                  </a:moveTo>
                  <a:lnTo>
                    <a:pt x="30480" y="201168"/>
                  </a:lnTo>
                  <a:lnTo>
                    <a:pt x="30480" y="204216"/>
                  </a:lnTo>
                  <a:lnTo>
                    <a:pt x="21336" y="216408"/>
                  </a:lnTo>
                  <a:lnTo>
                    <a:pt x="12192" y="231648"/>
                  </a:lnTo>
                  <a:lnTo>
                    <a:pt x="9144" y="234696"/>
                  </a:lnTo>
                  <a:lnTo>
                    <a:pt x="21336" y="240792"/>
                  </a:lnTo>
                  <a:lnTo>
                    <a:pt x="30480" y="222504"/>
                  </a:lnTo>
                  <a:lnTo>
                    <a:pt x="39624" y="210312"/>
                  </a:lnTo>
                  <a:close/>
                </a:path>
                <a:path w="5135880" h="1066800">
                  <a:moveTo>
                    <a:pt x="67056" y="362712"/>
                  </a:moveTo>
                  <a:lnTo>
                    <a:pt x="39624" y="335280"/>
                  </a:lnTo>
                  <a:lnTo>
                    <a:pt x="30480" y="344424"/>
                  </a:lnTo>
                  <a:lnTo>
                    <a:pt x="57912" y="371856"/>
                  </a:lnTo>
                  <a:lnTo>
                    <a:pt x="60960" y="371856"/>
                  </a:lnTo>
                  <a:lnTo>
                    <a:pt x="67056" y="362712"/>
                  </a:lnTo>
                  <a:close/>
                </a:path>
                <a:path w="5135880" h="1066800">
                  <a:moveTo>
                    <a:pt x="79248" y="176784"/>
                  </a:moveTo>
                  <a:lnTo>
                    <a:pt x="70104" y="167652"/>
                  </a:lnTo>
                  <a:lnTo>
                    <a:pt x="57912" y="176784"/>
                  </a:lnTo>
                  <a:lnTo>
                    <a:pt x="42672" y="188976"/>
                  </a:lnTo>
                  <a:lnTo>
                    <a:pt x="39624" y="192024"/>
                  </a:lnTo>
                  <a:lnTo>
                    <a:pt x="48768" y="201168"/>
                  </a:lnTo>
                  <a:lnTo>
                    <a:pt x="51816" y="198120"/>
                  </a:lnTo>
                  <a:lnTo>
                    <a:pt x="67056" y="185928"/>
                  </a:lnTo>
                  <a:lnTo>
                    <a:pt x="79248" y="176784"/>
                  </a:lnTo>
                  <a:close/>
                </a:path>
                <a:path w="5135880" h="1066800">
                  <a:moveTo>
                    <a:pt x="109728" y="390144"/>
                  </a:moveTo>
                  <a:lnTo>
                    <a:pt x="97536" y="384048"/>
                  </a:lnTo>
                  <a:lnTo>
                    <a:pt x="82296" y="371856"/>
                  </a:lnTo>
                  <a:lnTo>
                    <a:pt x="76200" y="368808"/>
                  </a:lnTo>
                  <a:lnTo>
                    <a:pt x="70104" y="377952"/>
                  </a:lnTo>
                  <a:lnTo>
                    <a:pt x="73152" y="384048"/>
                  </a:lnTo>
                  <a:lnTo>
                    <a:pt x="103632" y="399288"/>
                  </a:lnTo>
                  <a:lnTo>
                    <a:pt x="109728" y="390144"/>
                  </a:lnTo>
                  <a:close/>
                </a:path>
                <a:path w="5135880" h="1066800">
                  <a:moveTo>
                    <a:pt x="118872" y="152412"/>
                  </a:moveTo>
                  <a:lnTo>
                    <a:pt x="115824" y="140208"/>
                  </a:lnTo>
                  <a:lnTo>
                    <a:pt x="112776" y="140208"/>
                  </a:lnTo>
                  <a:lnTo>
                    <a:pt x="91440" y="152412"/>
                  </a:lnTo>
                  <a:lnTo>
                    <a:pt x="82296" y="158496"/>
                  </a:lnTo>
                  <a:lnTo>
                    <a:pt x="88392" y="170688"/>
                  </a:lnTo>
                  <a:lnTo>
                    <a:pt x="97536" y="164592"/>
                  </a:lnTo>
                  <a:lnTo>
                    <a:pt x="118872" y="152412"/>
                  </a:lnTo>
                  <a:close/>
                </a:path>
                <a:path w="5135880" h="1066800">
                  <a:moveTo>
                    <a:pt x="152400" y="411480"/>
                  </a:moveTo>
                  <a:lnTo>
                    <a:pt x="140208" y="405384"/>
                  </a:lnTo>
                  <a:lnTo>
                    <a:pt x="118872" y="396240"/>
                  </a:lnTo>
                  <a:lnTo>
                    <a:pt x="112776" y="408432"/>
                  </a:lnTo>
                  <a:lnTo>
                    <a:pt x="134112" y="417576"/>
                  </a:lnTo>
                  <a:lnTo>
                    <a:pt x="146304" y="423672"/>
                  </a:lnTo>
                  <a:lnTo>
                    <a:pt x="152400" y="411480"/>
                  </a:lnTo>
                  <a:close/>
                </a:path>
                <a:path w="5135880" h="1066800">
                  <a:moveTo>
                    <a:pt x="164592" y="128016"/>
                  </a:moveTo>
                  <a:lnTo>
                    <a:pt x="161544" y="115824"/>
                  </a:lnTo>
                  <a:lnTo>
                    <a:pt x="158496" y="118872"/>
                  </a:lnTo>
                  <a:lnTo>
                    <a:pt x="134112" y="131076"/>
                  </a:lnTo>
                  <a:lnTo>
                    <a:pt x="124968" y="134112"/>
                  </a:lnTo>
                  <a:lnTo>
                    <a:pt x="131064" y="146304"/>
                  </a:lnTo>
                  <a:lnTo>
                    <a:pt x="140208" y="140208"/>
                  </a:lnTo>
                  <a:lnTo>
                    <a:pt x="161544" y="131076"/>
                  </a:lnTo>
                  <a:lnTo>
                    <a:pt x="164592" y="128016"/>
                  </a:lnTo>
                  <a:close/>
                </a:path>
                <a:path w="5135880" h="1066800">
                  <a:moveTo>
                    <a:pt x="198120" y="432816"/>
                  </a:moveTo>
                  <a:lnTo>
                    <a:pt x="185928" y="426720"/>
                  </a:lnTo>
                  <a:lnTo>
                    <a:pt x="164592" y="417576"/>
                  </a:lnTo>
                  <a:lnTo>
                    <a:pt x="158496" y="429768"/>
                  </a:lnTo>
                  <a:lnTo>
                    <a:pt x="182880" y="438912"/>
                  </a:lnTo>
                  <a:lnTo>
                    <a:pt x="195072" y="445008"/>
                  </a:lnTo>
                  <a:lnTo>
                    <a:pt x="198120" y="432816"/>
                  </a:lnTo>
                  <a:close/>
                </a:path>
                <a:path w="5135880" h="1066800">
                  <a:moveTo>
                    <a:pt x="213360" y="109728"/>
                  </a:moveTo>
                  <a:lnTo>
                    <a:pt x="207264" y="97536"/>
                  </a:lnTo>
                  <a:lnTo>
                    <a:pt x="182880" y="106680"/>
                  </a:lnTo>
                  <a:lnTo>
                    <a:pt x="173736" y="112788"/>
                  </a:lnTo>
                  <a:lnTo>
                    <a:pt x="176784" y="124968"/>
                  </a:lnTo>
                  <a:lnTo>
                    <a:pt x="185928" y="118872"/>
                  </a:lnTo>
                  <a:lnTo>
                    <a:pt x="213360" y="109728"/>
                  </a:lnTo>
                  <a:close/>
                </a:path>
                <a:path w="5135880" h="1066800">
                  <a:moveTo>
                    <a:pt x="246888" y="448056"/>
                  </a:moveTo>
                  <a:lnTo>
                    <a:pt x="240792" y="448056"/>
                  </a:lnTo>
                  <a:lnTo>
                    <a:pt x="213360" y="435864"/>
                  </a:lnTo>
                  <a:lnTo>
                    <a:pt x="210312" y="435864"/>
                  </a:lnTo>
                  <a:lnTo>
                    <a:pt x="207264" y="448056"/>
                  </a:lnTo>
                  <a:lnTo>
                    <a:pt x="210312" y="448056"/>
                  </a:lnTo>
                  <a:lnTo>
                    <a:pt x="237744" y="460248"/>
                  </a:lnTo>
                  <a:lnTo>
                    <a:pt x="243840" y="460248"/>
                  </a:lnTo>
                  <a:lnTo>
                    <a:pt x="246888" y="448056"/>
                  </a:lnTo>
                  <a:close/>
                </a:path>
                <a:path w="5135880" h="1066800">
                  <a:moveTo>
                    <a:pt x="259080" y="94500"/>
                  </a:moveTo>
                  <a:lnTo>
                    <a:pt x="256032" y="82296"/>
                  </a:lnTo>
                  <a:lnTo>
                    <a:pt x="219456" y="94500"/>
                  </a:lnTo>
                  <a:lnTo>
                    <a:pt x="225552" y="106680"/>
                  </a:lnTo>
                  <a:lnTo>
                    <a:pt x="240792" y="100584"/>
                  </a:lnTo>
                  <a:lnTo>
                    <a:pt x="259080" y="94500"/>
                  </a:lnTo>
                  <a:close/>
                </a:path>
                <a:path w="5135880" h="1066800">
                  <a:moveTo>
                    <a:pt x="295656" y="463296"/>
                  </a:moveTo>
                  <a:lnTo>
                    <a:pt x="271272" y="457200"/>
                  </a:lnTo>
                  <a:lnTo>
                    <a:pt x="259080" y="451104"/>
                  </a:lnTo>
                  <a:lnTo>
                    <a:pt x="256032" y="463296"/>
                  </a:lnTo>
                  <a:lnTo>
                    <a:pt x="268224" y="469392"/>
                  </a:lnTo>
                  <a:lnTo>
                    <a:pt x="292608" y="475488"/>
                  </a:lnTo>
                  <a:lnTo>
                    <a:pt x="295656" y="463296"/>
                  </a:lnTo>
                  <a:close/>
                </a:path>
                <a:path w="5135880" h="1066800">
                  <a:moveTo>
                    <a:pt x="307848" y="79248"/>
                  </a:moveTo>
                  <a:lnTo>
                    <a:pt x="304800" y="67056"/>
                  </a:lnTo>
                  <a:lnTo>
                    <a:pt x="298704" y="70104"/>
                  </a:lnTo>
                  <a:lnTo>
                    <a:pt x="268224" y="79248"/>
                  </a:lnTo>
                  <a:lnTo>
                    <a:pt x="271272" y="91452"/>
                  </a:lnTo>
                  <a:lnTo>
                    <a:pt x="301752" y="82296"/>
                  </a:lnTo>
                  <a:lnTo>
                    <a:pt x="307848" y="79248"/>
                  </a:lnTo>
                  <a:close/>
                </a:path>
                <a:path w="5135880" h="1066800">
                  <a:moveTo>
                    <a:pt x="344424" y="475488"/>
                  </a:moveTo>
                  <a:lnTo>
                    <a:pt x="307848" y="466344"/>
                  </a:lnTo>
                  <a:lnTo>
                    <a:pt x="304800" y="478536"/>
                  </a:lnTo>
                  <a:lnTo>
                    <a:pt x="341376" y="487680"/>
                  </a:lnTo>
                  <a:lnTo>
                    <a:pt x="344424" y="475488"/>
                  </a:lnTo>
                  <a:close/>
                </a:path>
                <a:path w="5135880" h="1066800">
                  <a:moveTo>
                    <a:pt x="356616" y="67056"/>
                  </a:moveTo>
                  <a:lnTo>
                    <a:pt x="353568" y="54864"/>
                  </a:lnTo>
                  <a:lnTo>
                    <a:pt x="316992" y="64008"/>
                  </a:lnTo>
                  <a:lnTo>
                    <a:pt x="320040" y="76200"/>
                  </a:lnTo>
                  <a:lnTo>
                    <a:pt x="356616" y="67056"/>
                  </a:lnTo>
                  <a:close/>
                </a:path>
                <a:path w="5135880" h="1066800">
                  <a:moveTo>
                    <a:pt x="393192" y="487680"/>
                  </a:moveTo>
                  <a:lnTo>
                    <a:pt x="365760" y="481584"/>
                  </a:lnTo>
                  <a:lnTo>
                    <a:pt x="356616" y="478536"/>
                  </a:lnTo>
                  <a:lnTo>
                    <a:pt x="353568" y="490728"/>
                  </a:lnTo>
                  <a:lnTo>
                    <a:pt x="390144" y="499872"/>
                  </a:lnTo>
                  <a:lnTo>
                    <a:pt x="393192" y="487680"/>
                  </a:lnTo>
                  <a:close/>
                </a:path>
                <a:path w="5135880" h="1066800">
                  <a:moveTo>
                    <a:pt x="408432" y="57912"/>
                  </a:moveTo>
                  <a:lnTo>
                    <a:pt x="405384" y="45720"/>
                  </a:lnTo>
                  <a:lnTo>
                    <a:pt x="399288" y="45720"/>
                  </a:lnTo>
                  <a:lnTo>
                    <a:pt x="368808" y="51816"/>
                  </a:lnTo>
                  <a:lnTo>
                    <a:pt x="368808" y="64008"/>
                  </a:lnTo>
                  <a:lnTo>
                    <a:pt x="402336" y="57912"/>
                  </a:lnTo>
                  <a:lnTo>
                    <a:pt x="408432" y="57912"/>
                  </a:lnTo>
                  <a:close/>
                </a:path>
                <a:path w="5135880" h="1066800">
                  <a:moveTo>
                    <a:pt x="445008" y="496824"/>
                  </a:moveTo>
                  <a:lnTo>
                    <a:pt x="438912" y="496824"/>
                  </a:lnTo>
                  <a:lnTo>
                    <a:pt x="405384" y="490728"/>
                  </a:lnTo>
                  <a:lnTo>
                    <a:pt x="405384" y="502920"/>
                  </a:lnTo>
                  <a:lnTo>
                    <a:pt x="435864" y="509016"/>
                  </a:lnTo>
                  <a:lnTo>
                    <a:pt x="441960" y="509016"/>
                  </a:lnTo>
                  <a:lnTo>
                    <a:pt x="445008" y="496824"/>
                  </a:lnTo>
                  <a:close/>
                </a:path>
                <a:path w="5135880" h="1066800">
                  <a:moveTo>
                    <a:pt x="457200" y="48768"/>
                  </a:moveTo>
                  <a:lnTo>
                    <a:pt x="454152" y="36576"/>
                  </a:lnTo>
                  <a:lnTo>
                    <a:pt x="417576" y="42672"/>
                  </a:lnTo>
                  <a:lnTo>
                    <a:pt x="420624" y="54864"/>
                  </a:lnTo>
                  <a:lnTo>
                    <a:pt x="457200" y="48768"/>
                  </a:lnTo>
                  <a:close/>
                </a:path>
                <a:path w="5135880" h="1066800">
                  <a:moveTo>
                    <a:pt x="493776" y="505968"/>
                  </a:moveTo>
                  <a:lnTo>
                    <a:pt x="457200" y="499872"/>
                  </a:lnTo>
                  <a:lnTo>
                    <a:pt x="454152" y="512064"/>
                  </a:lnTo>
                  <a:lnTo>
                    <a:pt x="490728" y="518160"/>
                  </a:lnTo>
                  <a:lnTo>
                    <a:pt x="493776" y="505968"/>
                  </a:lnTo>
                  <a:close/>
                </a:path>
                <a:path w="5135880" h="1066800">
                  <a:moveTo>
                    <a:pt x="505968" y="27432"/>
                  </a:moveTo>
                  <a:lnTo>
                    <a:pt x="472440" y="33528"/>
                  </a:lnTo>
                  <a:lnTo>
                    <a:pt x="466344" y="33528"/>
                  </a:lnTo>
                  <a:lnTo>
                    <a:pt x="469392" y="45720"/>
                  </a:lnTo>
                  <a:lnTo>
                    <a:pt x="475488" y="45720"/>
                  </a:lnTo>
                  <a:lnTo>
                    <a:pt x="505968" y="39624"/>
                  </a:lnTo>
                  <a:lnTo>
                    <a:pt x="505968" y="27432"/>
                  </a:lnTo>
                  <a:close/>
                </a:path>
                <a:path w="5135880" h="1066800">
                  <a:moveTo>
                    <a:pt x="542544" y="512064"/>
                  </a:moveTo>
                  <a:lnTo>
                    <a:pt x="505968" y="505968"/>
                  </a:lnTo>
                  <a:lnTo>
                    <a:pt x="502920" y="518160"/>
                  </a:lnTo>
                  <a:lnTo>
                    <a:pt x="542544" y="524256"/>
                  </a:lnTo>
                  <a:lnTo>
                    <a:pt x="542544" y="512064"/>
                  </a:lnTo>
                  <a:close/>
                </a:path>
                <a:path w="5135880" h="1066800">
                  <a:moveTo>
                    <a:pt x="557784" y="33528"/>
                  </a:moveTo>
                  <a:lnTo>
                    <a:pt x="554736" y="21336"/>
                  </a:lnTo>
                  <a:lnTo>
                    <a:pt x="551688" y="21336"/>
                  </a:lnTo>
                  <a:lnTo>
                    <a:pt x="518160" y="27432"/>
                  </a:lnTo>
                  <a:lnTo>
                    <a:pt x="521208" y="39624"/>
                  </a:lnTo>
                  <a:lnTo>
                    <a:pt x="551688" y="33528"/>
                  </a:lnTo>
                  <a:lnTo>
                    <a:pt x="557784" y="33528"/>
                  </a:lnTo>
                  <a:close/>
                </a:path>
                <a:path w="5135880" h="1066800">
                  <a:moveTo>
                    <a:pt x="594360" y="518160"/>
                  </a:moveTo>
                  <a:lnTo>
                    <a:pt x="557784" y="512064"/>
                  </a:lnTo>
                  <a:lnTo>
                    <a:pt x="554736" y="527304"/>
                  </a:lnTo>
                  <a:lnTo>
                    <a:pt x="591312" y="530352"/>
                  </a:lnTo>
                  <a:lnTo>
                    <a:pt x="594360" y="518160"/>
                  </a:lnTo>
                  <a:close/>
                </a:path>
                <a:path w="5135880" h="1066800">
                  <a:moveTo>
                    <a:pt x="606552" y="15240"/>
                  </a:moveTo>
                  <a:lnTo>
                    <a:pt x="569976" y="18288"/>
                  </a:lnTo>
                  <a:lnTo>
                    <a:pt x="569976" y="33528"/>
                  </a:lnTo>
                  <a:lnTo>
                    <a:pt x="606552" y="27432"/>
                  </a:lnTo>
                  <a:lnTo>
                    <a:pt x="606552" y="15240"/>
                  </a:lnTo>
                  <a:close/>
                </a:path>
                <a:path w="5135880" h="1066800">
                  <a:moveTo>
                    <a:pt x="643128" y="524256"/>
                  </a:moveTo>
                  <a:lnTo>
                    <a:pt x="633984" y="521208"/>
                  </a:lnTo>
                  <a:lnTo>
                    <a:pt x="606552" y="518160"/>
                  </a:lnTo>
                  <a:lnTo>
                    <a:pt x="606552" y="530352"/>
                  </a:lnTo>
                  <a:lnTo>
                    <a:pt x="633984" y="533400"/>
                  </a:lnTo>
                  <a:lnTo>
                    <a:pt x="643128" y="536448"/>
                  </a:lnTo>
                  <a:lnTo>
                    <a:pt x="643128" y="524256"/>
                  </a:lnTo>
                  <a:close/>
                </a:path>
                <a:path w="5135880" h="1066800">
                  <a:moveTo>
                    <a:pt x="658368" y="12192"/>
                  </a:moveTo>
                  <a:lnTo>
                    <a:pt x="633984" y="12192"/>
                  </a:lnTo>
                  <a:lnTo>
                    <a:pt x="618744" y="15240"/>
                  </a:lnTo>
                  <a:lnTo>
                    <a:pt x="621792" y="27432"/>
                  </a:lnTo>
                  <a:lnTo>
                    <a:pt x="633984" y="24384"/>
                  </a:lnTo>
                  <a:lnTo>
                    <a:pt x="658368" y="24384"/>
                  </a:lnTo>
                  <a:lnTo>
                    <a:pt x="658368" y="12192"/>
                  </a:lnTo>
                  <a:close/>
                </a:path>
                <a:path w="5135880" h="1066800">
                  <a:moveTo>
                    <a:pt x="694944" y="527304"/>
                  </a:moveTo>
                  <a:lnTo>
                    <a:pt x="658368" y="524256"/>
                  </a:lnTo>
                  <a:lnTo>
                    <a:pt x="655320" y="536448"/>
                  </a:lnTo>
                  <a:lnTo>
                    <a:pt x="694944" y="539496"/>
                  </a:lnTo>
                  <a:lnTo>
                    <a:pt x="694944" y="527304"/>
                  </a:lnTo>
                  <a:close/>
                </a:path>
                <a:path w="5135880" h="1066800">
                  <a:moveTo>
                    <a:pt x="710184" y="18288"/>
                  </a:moveTo>
                  <a:lnTo>
                    <a:pt x="707136" y="6096"/>
                  </a:lnTo>
                  <a:lnTo>
                    <a:pt x="670560" y="9144"/>
                  </a:lnTo>
                  <a:lnTo>
                    <a:pt x="670560" y="21336"/>
                  </a:lnTo>
                  <a:lnTo>
                    <a:pt x="710184" y="18288"/>
                  </a:lnTo>
                  <a:close/>
                </a:path>
                <a:path w="5135880" h="1066800">
                  <a:moveTo>
                    <a:pt x="746760" y="530352"/>
                  </a:moveTo>
                  <a:lnTo>
                    <a:pt x="719328" y="527304"/>
                  </a:lnTo>
                  <a:lnTo>
                    <a:pt x="707136" y="527304"/>
                  </a:lnTo>
                  <a:lnTo>
                    <a:pt x="707136" y="539496"/>
                  </a:lnTo>
                  <a:lnTo>
                    <a:pt x="719328" y="542544"/>
                  </a:lnTo>
                  <a:lnTo>
                    <a:pt x="743712" y="542544"/>
                  </a:lnTo>
                  <a:lnTo>
                    <a:pt x="746760" y="530352"/>
                  </a:lnTo>
                  <a:close/>
                </a:path>
                <a:path w="5135880" h="1066800">
                  <a:moveTo>
                    <a:pt x="758952" y="3048"/>
                  </a:moveTo>
                  <a:lnTo>
                    <a:pt x="719328" y="6096"/>
                  </a:lnTo>
                  <a:lnTo>
                    <a:pt x="722376" y="18288"/>
                  </a:lnTo>
                  <a:lnTo>
                    <a:pt x="758952" y="18288"/>
                  </a:lnTo>
                  <a:lnTo>
                    <a:pt x="758952" y="3048"/>
                  </a:lnTo>
                  <a:close/>
                </a:path>
                <a:path w="5135880" h="1066800">
                  <a:moveTo>
                    <a:pt x="795528" y="533400"/>
                  </a:moveTo>
                  <a:lnTo>
                    <a:pt x="758952" y="530352"/>
                  </a:lnTo>
                  <a:lnTo>
                    <a:pt x="758952" y="542544"/>
                  </a:lnTo>
                  <a:lnTo>
                    <a:pt x="795528" y="545592"/>
                  </a:lnTo>
                  <a:lnTo>
                    <a:pt x="795528" y="533400"/>
                  </a:lnTo>
                  <a:close/>
                </a:path>
                <a:path w="5135880" h="1066800">
                  <a:moveTo>
                    <a:pt x="810768" y="3048"/>
                  </a:moveTo>
                  <a:lnTo>
                    <a:pt x="771144" y="3048"/>
                  </a:lnTo>
                  <a:lnTo>
                    <a:pt x="771144" y="15240"/>
                  </a:lnTo>
                  <a:lnTo>
                    <a:pt x="810768" y="15240"/>
                  </a:lnTo>
                  <a:lnTo>
                    <a:pt x="810768" y="3048"/>
                  </a:lnTo>
                  <a:close/>
                </a:path>
                <a:path w="5135880" h="1066800">
                  <a:moveTo>
                    <a:pt x="847344" y="533400"/>
                  </a:moveTo>
                  <a:lnTo>
                    <a:pt x="807720" y="533400"/>
                  </a:lnTo>
                  <a:lnTo>
                    <a:pt x="807720" y="545592"/>
                  </a:lnTo>
                  <a:lnTo>
                    <a:pt x="847344" y="545592"/>
                  </a:lnTo>
                  <a:lnTo>
                    <a:pt x="847344" y="533400"/>
                  </a:lnTo>
                  <a:close/>
                </a:path>
                <a:path w="5135880" h="1066800">
                  <a:moveTo>
                    <a:pt x="859536" y="0"/>
                  </a:moveTo>
                  <a:lnTo>
                    <a:pt x="822960" y="3048"/>
                  </a:lnTo>
                  <a:lnTo>
                    <a:pt x="822960" y="15240"/>
                  </a:lnTo>
                  <a:lnTo>
                    <a:pt x="859536" y="15240"/>
                  </a:lnTo>
                  <a:lnTo>
                    <a:pt x="859536" y="0"/>
                  </a:lnTo>
                  <a:close/>
                </a:path>
                <a:path w="5135880" h="1066800">
                  <a:moveTo>
                    <a:pt x="899160" y="533400"/>
                  </a:moveTo>
                  <a:lnTo>
                    <a:pt x="859536" y="533400"/>
                  </a:lnTo>
                  <a:lnTo>
                    <a:pt x="859536" y="545592"/>
                  </a:lnTo>
                  <a:lnTo>
                    <a:pt x="896112" y="545592"/>
                  </a:lnTo>
                  <a:lnTo>
                    <a:pt x="899160" y="533400"/>
                  </a:lnTo>
                  <a:close/>
                </a:path>
                <a:path w="5135880" h="1066800">
                  <a:moveTo>
                    <a:pt x="911352" y="0"/>
                  </a:moveTo>
                  <a:lnTo>
                    <a:pt x="871728" y="0"/>
                  </a:lnTo>
                  <a:lnTo>
                    <a:pt x="874776" y="12192"/>
                  </a:lnTo>
                  <a:lnTo>
                    <a:pt x="911352" y="12192"/>
                  </a:lnTo>
                  <a:lnTo>
                    <a:pt x="911352" y="0"/>
                  </a:lnTo>
                  <a:close/>
                </a:path>
                <a:path w="5135880" h="1066800">
                  <a:moveTo>
                    <a:pt x="947928" y="533400"/>
                  </a:moveTo>
                  <a:lnTo>
                    <a:pt x="911352" y="533400"/>
                  </a:lnTo>
                  <a:lnTo>
                    <a:pt x="911352" y="545592"/>
                  </a:lnTo>
                  <a:lnTo>
                    <a:pt x="947928" y="545592"/>
                  </a:lnTo>
                  <a:lnTo>
                    <a:pt x="947928" y="533400"/>
                  </a:lnTo>
                  <a:close/>
                </a:path>
                <a:path w="5135880" h="1066800">
                  <a:moveTo>
                    <a:pt x="963168" y="0"/>
                  </a:moveTo>
                  <a:lnTo>
                    <a:pt x="923544" y="0"/>
                  </a:lnTo>
                  <a:lnTo>
                    <a:pt x="923544" y="12192"/>
                  </a:lnTo>
                  <a:lnTo>
                    <a:pt x="963168" y="15240"/>
                  </a:lnTo>
                  <a:lnTo>
                    <a:pt x="963168" y="0"/>
                  </a:lnTo>
                  <a:close/>
                </a:path>
                <a:path w="5135880" h="1066800">
                  <a:moveTo>
                    <a:pt x="999744" y="533400"/>
                  </a:moveTo>
                  <a:lnTo>
                    <a:pt x="960120" y="533400"/>
                  </a:lnTo>
                  <a:lnTo>
                    <a:pt x="960120" y="545592"/>
                  </a:lnTo>
                  <a:lnTo>
                    <a:pt x="999744" y="545592"/>
                  </a:lnTo>
                  <a:lnTo>
                    <a:pt x="999744" y="533400"/>
                  </a:lnTo>
                  <a:close/>
                </a:path>
                <a:path w="5135880" h="1066800">
                  <a:moveTo>
                    <a:pt x="1011936" y="3048"/>
                  </a:moveTo>
                  <a:lnTo>
                    <a:pt x="975360" y="3048"/>
                  </a:lnTo>
                  <a:lnTo>
                    <a:pt x="975360" y="15240"/>
                  </a:lnTo>
                  <a:lnTo>
                    <a:pt x="1011936" y="15240"/>
                  </a:lnTo>
                  <a:lnTo>
                    <a:pt x="1011936" y="3048"/>
                  </a:lnTo>
                  <a:close/>
                </a:path>
                <a:path w="5135880" h="1066800">
                  <a:moveTo>
                    <a:pt x="1051560" y="542544"/>
                  </a:moveTo>
                  <a:lnTo>
                    <a:pt x="1048512" y="530352"/>
                  </a:lnTo>
                  <a:lnTo>
                    <a:pt x="1011936" y="530352"/>
                  </a:lnTo>
                  <a:lnTo>
                    <a:pt x="1011936" y="545592"/>
                  </a:lnTo>
                  <a:lnTo>
                    <a:pt x="1051560" y="542544"/>
                  </a:lnTo>
                  <a:close/>
                </a:path>
                <a:path w="5135880" h="1066800">
                  <a:moveTo>
                    <a:pt x="1063752" y="6096"/>
                  </a:moveTo>
                  <a:lnTo>
                    <a:pt x="1027176" y="3048"/>
                  </a:lnTo>
                  <a:lnTo>
                    <a:pt x="1024128" y="15240"/>
                  </a:lnTo>
                  <a:lnTo>
                    <a:pt x="1063752" y="18288"/>
                  </a:lnTo>
                  <a:lnTo>
                    <a:pt x="1063752" y="6096"/>
                  </a:lnTo>
                  <a:close/>
                </a:path>
                <a:path w="5135880" h="1066800">
                  <a:moveTo>
                    <a:pt x="1100328" y="527304"/>
                  </a:moveTo>
                  <a:lnTo>
                    <a:pt x="1078992" y="527304"/>
                  </a:lnTo>
                  <a:lnTo>
                    <a:pt x="1063752" y="530352"/>
                  </a:lnTo>
                  <a:lnTo>
                    <a:pt x="1063752" y="542544"/>
                  </a:lnTo>
                  <a:lnTo>
                    <a:pt x="1078992" y="542544"/>
                  </a:lnTo>
                  <a:lnTo>
                    <a:pt x="1100328" y="539496"/>
                  </a:lnTo>
                  <a:lnTo>
                    <a:pt x="1100328" y="527304"/>
                  </a:lnTo>
                  <a:close/>
                </a:path>
                <a:path w="5135880" h="1066800">
                  <a:moveTo>
                    <a:pt x="1115568" y="9144"/>
                  </a:moveTo>
                  <a:lnTo>
                    <a:pt x="1078992" y="6096"/>
                  </a:lnTo>
                  <a:lnTo>
                    <a:pt x="1075944" y="6096"/>
                  </a:lnTo>
                  <a:lnTo>
                    <a:pt x="1075944" y="18288"/>
                  </a:lnTo>
                  <a:lnTo>
                    <a:pt x="1078992" y="18288"/>
                  </a:lnTo>
                  <a:lnTo>
                    <a:pt x="1112520" y="21336"/>
                  </a:lnTo>
                  <a:lnTo>
                    <a:pt x="1115568" y="9144"/>
                  </a:lnTo>
                  <a:close/>
                </a:path>
                <a:path w="5135880" h="1066800">
                  <a:moveTo>
                    <a:pt x="1152144" y="524256"/>
                  </a:moveTo>
                  <a:lnTo>
                    <a:pt x="1112520" y="527304"/>
                  </a:lnTo>
                  <a:lnTo>
                    <a:pt x="1112520" y="539496"/>
                  </a:lnTo>
                  <a:lnTo>
                    <a:pt x="1152144" y="536448"/>
                  </a:lnTo>
                  <a:lnTo>
                    <a:pt x="1152144" y="524256"/>
                  </a:lnTo>
                  <a:close/>
                </a:path>
                <a:path w="5135880" h="1066800">
                  <a:moveTo>
                    <a:pt x="1164336" y="12192"/>
                  </a:moveTo>
                  <a:lnTo>
                    <a:pt x="1127760" y="9144"/>
                  </a:lnTo>
                  <a:lnTo>
                    <a:pt x="1127760" y="21336"/>
                  </a:lnTo>
                  <a:lnTo>
                    <a:pt x="1164336" y="24384"/>
                  </a:lnTo>
                  <a:lnTo>
                    <a:pt x="1164336" y="12192"/>
                  </a:lnTo>
                  <a:close/>
                </a:path>
                <a:path w="5135880" h="1066800">
                  <a:moveTo>
                    <a:pt x="1203960" y="530352"/>
                  </a:moveTo>
                  <a:lnTo>
                    <a:pt x="1200912" y="518160"/>
                  </a:lnTo>
                  <a:lnTo>
                    <a:pt x="1164336" y="521208"/>
                  </a:lnTo>
                  <a:lnTo>
                    <a:pt x="1164336" y="533400"/>
                  </a:lnTo>
                  <a:lnTo>
                    <a:pt x="1203960" y="530352"/>
                  </a:lnTo>
                  <a:close/>
                </a:path>
                <a:path w="5135880" h="1066800">
                  <a:moveTo>
                    <a:pt x="1216152" y="18288"/>
                  </a:moveTo>
                  <a:lnTo>
                    <a:pt x="1179576" y="15240"/>
                  </a:lnTo>
                  <a:lnTo>
                    <a:pt x="1176528" y="27432"/>
                  </a:lnTo>
                  <a:lnTo>
                    <a:pt x="1216152" y="30480"/>
                  </a:lnTo>
                  <a:lnTo>
                    <a:pt x="1216152" y="18288"/>
                  </a:lnTo>
                  <a:close/>
                </a:path>
                <a:path w="5135880" h="1066800">
                  <a:moveTo>
                    <a:pt x="1252728" y="512064"/>
                  </a:moveTo>
                  <a:lnTo>
                    <a:pt x="1243584" y="512064"/>
                  </a:lnTo>
                  <a:lnTo>
                    <a:pt x="1213104" y="515112"/>
                  </a:lnTo>
                  <a:lnTo>
                    <a:pt x="1216152" y="530352"/>
                  </a:lnTo>
                  <a:lnTo>
                    <a:pt x="1246632" y="524256"/>
                  </a:lnTo>
                  <a:lnTo>
                    <a:pt x="1252728" y="524256"/>
                  </a:lnTo>
                  <a:lnTo>
                    <a:pt x="1252728" y="512064"/>
                  </a:lnTo>
                  <a:close/>
                </a:path>
                <a:path w="5135880" h="1066800">
                  <a:moveTo>
                    <a:pt x="1267968" y="24384"/>
                  </a:moveTo>
                  <a:lnTo>
                    <a:pt x="1246632" y="21336"/>
                  </a:lnTo>
                  <a:lnTo>
                    <a:pt x="1228344" y="18288"/>
                  </a:lnTo>
                  <a:lnTo>
                    <a:pt x="1228344" y="33528"/>
                  </a:lnTo>
                  <a:lnTo>
                    <a:pt x="1246632" y="33528"/>
                  </a:lnTo>
                  <a:lnTo>
                    <a:pt x="1264907" y="36576"/>
                  </a:lnTo>
                  <a:lnTo>
                    <a:pt x="1267968" y="24384"/>
                  </a:lnTo>
                  <a:close/>
                </a:path>
                <a:path w="5135880" h="1066800">
                  <a:moveTo>
                    <a:pt x="1304544" y="518160"/>
                  </a:moveTo>
                  <a:lnTo>
                    <a:pt x="1301483" y="505968"/>
                  </a:lnTo>
                  <a:lnTo>
                    <a:pt x="1264907" y="509016"/>
                  </a:lnTo>
                  <a:lnTo>
                    <a:pt x="1264907" y="524256"/>
                  </a:lnTo>
                  <a:lnTo>
                    <a:pt x="1304544" y="518160"/>
                  </a:lnTo>
                  <a:close/>
                </a:path>
                <a:path w="5135880" h="1066800">
                  <a:moveTo>
                    <a:pt x="1316736" y="30480"/>
                  </a:moveTo>
                  <a:lnTo>
                    <a:pt x="1280147" y="27432"/>
                  </a:lnTo>
                  <a:lnTo>
                    <a:pt x="1277112" y="39624"/>
                  </a:lnTo>
                  <a:lnTo>
                    <a:pt x="1316736" y="45720"/>
                  </a:lnTo>
                  <a:lnTo>
                    <a:pt x="1316736" y="30480"/>
                  </a:lnTo>
                  <a:close/>
                </a:path>
                <a:path w="5135880" h="1066800">
                  <a:moveTo>
                    <a:pt x="1353312" y="509016"/>
                  </a:moveTo>
                  <a:lnTo>
                    <a:pt x="1350264" y="496824"/>
                  </a:lnTo>
                  <a:lnTo>
                    <a:pt x="1322832" y="502920"/>
                  </a:lnTo>
                  <a:lnTo>
                    <a:pt x="1313688" y="502920"/>
                  </a:lnTo>
                  <a:lnTo>
                    <a:pt x="1316736" y="515112"/>
                  </a:lnTo>
                  <a:lnTo>
                    <a:pt x="1325880" y="515112"/>
                  </a:lnTo>
                  <a:lnTo>
                    <a:pt x="1353312" y="509016"/>
                  </a:lnTo>
                  <a:close/>
                </a:path>
                <a:path w="5135880" h="1066800">
                  <a:moveTo>
                    <a:pt x="1368552" y="39624"/>
                  </a:moveTo>
                  <a:lnTo>
                    <a:pt x="1362456" y="39624"/>
                  </a:lnTo>
                  <a:lnTo>
                    <a:pt x="1328928" y="33528"/>
                  </a:lnTo>
                  <a:lnTo>
                    <a:pt x="1328928" y="45720"/>
                  </a:lnTo>
                  <a:lnTo>
                    <a:pt x="1359408" y="51816"/>
                  </a:lnTo>
                  <a:lnTo>
                    <a:pt x="1365504" y="51816"/>
                  </a:lnTo>
                  <a:lnTo>
                    <a:pt x="1368552" y="39624"/>
                  </a:lnTo>
                  <a:close/>
                </a:path>
                <a:path w="5135880" h="1066800">
                  <a:moveTo>
                    <a:pt x="1405128" y="499872"/>
                  </a:moveTo>
                  <a:lnTo>
                    <a:pt x="1402080" y="487680"/>
                  </a:lnTo>
                  <a:lnTo>
                    <a:pt x="1395984" y="487680"/>
                  </a:lnTo>
                  <a:lnTo>
                    <a:pt x="1365504" y="493776"/>
                  </a:lnTo>
                  <a:lnTo>
                    <a:pt x="1365504" y="505968"/>
                  </a:lnTo>
                  <a:lnTo>
                    <a:pt x="1399032" y="499872"/>
                  </a:lnTo>
                  <a:lnTo>
                    <a:pt x="1405128" y="499872"/>
                  </a:lnTo>
                  <a:close/>
                </a:path>
                <a:path w="5135880" h="1066800">
                  <a:moveTo>
                    <a:pt x="1417320" y="48768"/>
                  </a:moveTo>
                  <a:lnTo>
                    <a:pt x="1380744" y="42672"/>
                  </a:lnTo>
                  <a:lnTo>
                    <a:pt x="1377696" y="54864"/>
                  </a:lnTo>
                  <a:lnTo>
                    <a:pt x="1395984" y="57912"/>
                  </a:lnTo>
                  <a:lnTo>
                    <a:pt x="1414272" y="64008"/>
                  </a:lnTo>
                  <a:lnTo>
                    <a:pt x="1417320" y="48768"/>
                  </a:lnTo>
                  <a:close/>
                </a:path>
                <a:path w="5135880" h="1066800">
                  <a:moveTo>
                    <a:pt x="1453896" y="487680"/>
                  </a:moveTo>
                  <a:lnTo>
                    <a:pt x="1450848" y="475488"/>
                  </a:lnTo>
                  <a:lnTo>
                    <a:pt x="1429512" y="481584"/>
                  </a:lnTo>
                  <a:lnTo>
                    <a:pt x="1414272" y="484632"/>
                  </a:lnTo>
                  <a:lnTo>
                    <a:pt x="1417320" y="496824"/>
                  </a:lnTo>
                  <a:lnTo>
                    <a:pt x="1432560" y="493776"/>
                  </a:lnTo>
                  <a:lnTo>
                    <a:pt x="1453896" y="487680"/>
                  </a:lnTo>
                  <a:close/>
                </a:path>
                <a:path w="5135880" h="1066800">
                  <a:moveTo>
                    <a:pt x="1466088" y="60960"/>
                  </a:moveTo>
                  <a:lnTo>
                    <a:pt x="1432560" y="54864"/>
                  </a:lnTo>
                  <a:lnTo>
                    <a:pt x="1429512" y="51816"/>
                  </a:lnTo>
                  <a:lnTo>
                    <a:pt x="1426464" y="64008"/>
                  </a:lnTo>
                  <a:lnTo>
                    <a:pt x="1429512" y="67056"/>
                  </a:lnTo>
                  <a:lnTo>
                    <a:pt x="1463040" y="73152"/>
                  </a:lnTo>
                  <a:lnTo>
                    <a:pt x="1466088" y="60960"/>
                  </a:lnTo>
                  <a:close/>
                </a:path>
                <a:path w="5135880" h="1066800">
                  <a:moveTo>
                    <a:pt x="1502664" y="475488"/>
                  </a:moveTo>
                  <a:lnTo>
                    <a:pt x="1499616" y="463296"/>
                  </a:lnTo>
                  <a:lnTo>
                    <a:pt x="1496568" y="466344"/>
                  </a:lnTo>
                  <a:lnTo>
                    <a:pt x="1463040" y="472440"/>
                  </a:lnTo>
                  <a:lnTo>
                    <a:pt x="1466088" y="484632"/>
                  </a:lnTo>
                  <a:lnTo>
                    <a:pt x="1499616" y="478536"/>
                  </a:lnTo>
                  <a:lnTo>
                    <a:pt x="1502664" y="475488"/>
                  </a:lnTo>
                  <a:close/>
                </a:path>
                <a:path w="5135880" h="1066800">
                  <a:moveTo>
                    <a:pt x="1517904" y="76200"/>
                  </a:moveTo>
                  <a:lnTo>
                    <a:pt x="1499616" y="70104"/>
                  </a:lnTo>
                  <a:lnTo>
                    <a:pt x="1478280" y="64008"/>
                  </a:lnTo>
                  <a:lnTo>
                    <a:pt x="1475232" y="76200"/>
                  </a:lnTo>
                  <a:lnTo>
                    <a:pt x="1496568" y="82296"/>
                  </a:lnTo>
                  <a:lnTo>
                    <a:pt x="1511808" y="88392"/>
                  </a:lnTo>
                  <a:lnTo>
                    <a:pt x="1517904" y="76200"/>
                  </a:lnTo>
                  <a:close/>
                </a:path>
                <a:path w="5135880" h="1066800">
                  <a:moveTo>
                    <a:pt x="1551432" y="460248"/>
                  </a:moveTo>
                  <a:lnTo>
                    <a:pt x="1548384" y="451104"/>
                  </a:lnTo>
                  <a:lnTo>
                    <a:pt x="1527048" y="457200"/>
                  </a:lnTo>
                  <a:lnTo>
                    <a:pt x="1511808" y="460248"/>
                  </a:lnTo>
                  <a:lnTo>
                    <a:pt x="1514856" y="472440"/>
                  </a:lnTo>
                  <a:lnTo>
                    <a:pt x="1530096" y="469392"/>
                  </a:lnTo>
                  <a:lnTo>
                    <a:pt x="1551432" y="460248"/>
                  </a:lnTo>
                  <a:close/>
                </a:path>
                <a:path w="5135880" h="1066800">
                  <a:moveTo>
                    <a:pt x="1566672" y="88392"/>
                  </a:moveTo>
                  <a:lnTo>
                    <a:pt x="1560576" y="88392"/>
                  </a:lnTo>
                  <a:lnTo>
                    <a:pt x="1530096" y="79248"/>
                  </a:lnTo>
                  <a:lnTo>
                    <a:pt x="1524000" y="91452"/>
                  </a:lnTo>
                  <a:lnTo>
                    <a:pt x="1527048" y="91452"/>
                  </a:lnTo>
                  <a:lnTo>
                    <a:pt x="1557528" y="100584"/>
                  </a:lnTo>
                  <a:lnTo>
                    <a:pt x="1560576" y="100584"/>
                  </a:lnTo>
                  <a:lnTo>
                    <a:pt x="1566672" y="88392"/>
                  </a:lnTo>
                  <a:close/>
                </a:path>
                <a:path w="5135880" h="1066800">
                  <a:moveTo>
                    <a:pt x="1600200" y="445008"/>
                  </a:moveTo>
                  <a:lnTo>
                    <a:pt x="1597152" y="432816"/>
                  </a:lnTo>
                  <a:lnTo>
                    <a:pt x="1584960" y="438912"/>
                  </a:lnTo>
                  <a:lnTo>
                    <a:pt x="1560576" y="445008"/>
                  </a:lnTo>
                  <a:lnTo>
                    <a:pt x="1563624" y="457200"/>
                  </a:lnTo>
                  <a:lnTo>
                    <a:pt x="1588008" y="448056"/>
                  </a:lnTo>
                  <a:lnTo>
                    <a:pt x="1600200" y="445008"/>
                  </a:lnTo>
                  <a:close/>
                </a:path>
                <a:path w="5135880" h="1066800">
                  <a:moveTo>
                    <a:pt x="1612392" y="106680"/>
                  </a:moveTo>
                  <a:lnTo>
                    <a:pt x="1588008" y="97536"/>
                  </a:lnTo>
                  <a:lnTo>
                    <a:pt x="1575816" y="94500"/>
                  </a:lnTo>
                  <a:lnTo>
                    <a:pt x="1572768" y="106680"/>
                  </a:lnTo>
                  <a:lnTo>
                    <a:pt x="1584960" y="109728"/>
                  </a:lnTo>
                  <a:lnTo>
                    <a:pt x="1609344" y="118872"/>
                  </a:lnTo>
                  <a:lnTo>
                    <a:pt x="1612392" y="106680"/>
                  </a:lnTo>
                  <a:close/>
                </a:path>
                <a:path w="5135880" h="1066800">
                  <a:moveTo>
                    <a:pt x="1648968" y="426720"/>
                  </a:moveTo>
                  <a:lnTo>
                    <a:pt x="1642872" y="414528"/>
                  </a:lnTo>
                  <a:lnTo>
                    <a:pt x="1636776" y="417576"/>
                  </a:lnTo>
                  <a:lnTo>
                    <a:pt x="1609344" y="426720"/>
                  </a:lnTo>
                  <a:lnTo>
                    <a:pt x="1606296" y="429768"/>
                  </a:lnTo>
                  <a:lnTo>
                    <a:pt x="1612392" y="438912"/>
                  </a:lnTo>
                  <a:lnTo>
                    <a:pt x="1615440" y="438912"/>
                  </a:lnTo>
                  <a:lnTo>
                    <a:pt x="1639824" y="429768"/>
                  </a:lnTo>
                  <a:lnTo>
                    <a:pt x="1648968" y="426720"/>
                  </a:lnTo>
                  <a:close/>
                </a:path>
                <a:path w="5135880" h="1066800">
                  <a:moveTo>
                    <a:pt x="1661160" y="128016"/>
                  </a:moveTo>
                  <a:lnTo>
                    <a:pt x="1639824" y="118872"/>
                  </a:lnTo>
                  <a:lnTo>
                    <a:pt x="1624584" y="112788"/>
                  </a:lnTo>
                  <a:lnTo>
                    <a:pt x="1621536" y="124968"/>
                  </a:lnTo>
                  <a:lnTo>
                    <a:pt x="1636776" y="131076"/>
                  </a:lnTo>
                  <a:lnTo>
                    <a:pt x="1655064" y="140208"/>
                  </a:lnTo>
                  <a:lnTo>
                    <a:pt x="1661160" y="128016"/>
                  </a:lnTo>
                  <a:close/>
                </a:path>
                <a:path w="5135880" h="1066800">
                  <a:moveTo>
                    <a:pt x="1694688" y="402336"/>
                  </a:moveTo>
                  <a:lnTo>
                    <a:pt x="1688592" y="390144"/>
                  </a:lnTo>
                  <a:lnTo>
                    <a:pt x="1679448" y="396240"/>
                  </a:lnTo>
                  <a:lnTo>
                    <a:pt x="1658112" y="405384"/>
                  </a:lnTo>
                  <a:lnTo>
                    <a:pt x="1655064" y="408432"/>
                  </a:lnTo>
                  <a:lnTo>
                    <a:pt x="1658112" y="420624"/>
                  </a:lnTo>
                  <a:lnTo>
                    <a:pt x="1664208" y="417576"/>
                  </a:lnTo>
                  <a:lnTo>
                    <a:pt x="1685544" y="405384"/>
                  </a:lnTo>
                  <a:lnTo>
                    <a:pt x="1694688" y="402336"/>
                  </a:lnTo>
                  <a:close/>
                </a:path>
                <a:path w="5135880" h="1066800">
                  <a:moveTo>
                    <a:pt x="1703832" y="152412"/>
                  </a:moveTo>
                  <a:lnTo>
                    <a:pt x="1685544" y="140208"/>
                  </a:lnTo>
                  <a:lnTo>
                    <a:pt x="1673352" y="134112"/>
                  </a:lnTo>
                  <a:lnTo>
                    <a:pt x="1667256" y="146304"/>
                  </a:lnTo>
                  <a:lnTo>
                    <a:pt x="1679448" y="152412"/>
                  </a:lnTo>
                  <a:lnTo>
                    <a:pt x="1697736" y="164592"/>
                  </a:lnTo>
                  <a:lnTo>
                    <a:pt x="1703832" y="152412"/>
                  </a:lnTo>
                  <a:close/>
                </a:path>
                <a:path w="5135880" h="1066800">
                  <a:moveTo>
                    <a:pt x="1737360" y="371856"/>
                  </a:moveTo>
                  <a:lnTo>
                    <a:pt x="1728216" y="362712"/>
                  </a:lnTo>
                  <a:lnTo>
                    <a:pt x="1716024" y="371856"/>
                  </a:lnTo>
                  <a:lnTo>
                    <a:pt x="1697736" y="384048"/>
                  </a:lnTo>
                  <a:lnTo>
                    <a:pt x="1703832" y="396240"/>
                  </a:lnTo>
                  <a:lnTo>
                    <a:pt x="1706880" y="393192"/>
                  </a:lnTo>
                  <a:lnTo>
                    <a:pt x="1725168" y="381000"/>
                  </a:lnTo>
                  <a:lnTo>
                    <a:pt x="1737360" y="371856"/>
                  </a:lnTo>
                  <a:close/>
                </a:path>
                <a:path w="5135880" h="1066800">
                  <a:moveTo>
                    <a:pt x="1746504" y="182880"/>
                  </a:moveTo>
                  <a:lnTo>
                    <a:pt x="1740408" y="176784"/>
                  </a:lnTo>
                  <a:lnTo>
                    <a:pt x="1725168" y="164592"/>
                  </a:lnTo>
                  <a:lnTo>
                    <a:pt x="1716024" y="158496"/>
                  </a:lnTo>
                  <a:lnTo>
                    <a:pt x="1709928" y="170688"/>
                  </a:lnTo>
                  <a:lnTo>
                    <a:pt x="1716024" y="173736"/>
                  </a:lnTo>
                  <a:lnTo>
                    <a:pt x="1731264" y="185928"/>
                  </a:lnTo>
                  <a:lnTo>
                    <a:pt x="1737360" y="192024"/>
                  </a:lnTo>
                  <a:lnTo>
                    <a:pt x="1746504" y="182880"/>
                  </a:lnTo>
                  <a:close/>
                </a:path>
                <a:path w="5135880" h="1066800">
                  <a:moveTo>
                    <a:pt x="1773936" y="335280"/>
                  </a:moveTo>
                  <a:lnTo>
                    <a:pt x="1764792" y="329184"/>
                  </a:lnTo>
                  <a:lnTo>
                    <a:pt x="1737360" y="356616"/>
                  </a:lnTo>
                  <a:lnTo>
                    <a:pt x="1746504" y="365760"/>
                  </a:lnTo>
                  <a:lnTo>
                    <a:pt x="1767840" y="344424"/>
                  </a:lnTo>
                  <a:lnTo>
                    <a:pt x="1773936" y="335280"/>
                  </a:lnTo>
                  <a:close/>
                </a:path>
                <a:path w="5135880" h="1066800">
                  <a:moveTo>
                    <a:pt x="1780032" y="222504"/>
                  </a:moveTo>
                  <a:lnTo>
                    <a:pt x="1776984" y="216408"/>
                  </a:lnTo>
                  <a:lnTo>
                    <a:pt x="1767840" y="201168"/>
                  </a:lnTo>
                  <a:lnTo>
                    <a:pt x="1755648" y="192024"/>
                  </a:lnTo>
                  <a:lnTo>
                    <a:pt x="1746504" y="201168"/>
                  </a:lnTo>
                  <a:lnTo>
                    <a:pt x="1758696" y="210312"/>
                  </a:lnTo>
                  <a:lnTo>
                    <a:pt x="1767840" y="222504"/>
                  </a:lnTo>
                  <a:lnTo>
                    <a:pt x="1770888" y="228600"/>
                  </a:lnTo>
                  <a:lnTo>
                    <a:pt x="1780032" y="222504"/>
                  </a:lnTo>
                  <a:close/>
                </a:path>
                <a:path w="5135880" h="1066800">
                  <a:moveTo>
                    <a:pt x="1795272" y="286512"/>
                  </a:moveTo>
                  <a:lnTo>
                    <a:pt x="1783080" y="286512"/>
                  </a:lnTo>
                  <a:lnTo>
                    <a:pt x="1780032" y="298704"/>
                  </a:lnTo>
                  <a:lnTo>
                    <a:pt x="1773936" y="310896"/>
                  </a:lnTo>
                  <a:lnTo>
                    <a:pt x="1770888" y="320040"/>
                  </a:lnTo>
                  <a:lnTo>
                    <a:pt x="1780032" y="326136"/>
                  </a:lnTo>
                  <a:lnTo>
                    <a:pt x="1786128" y="316992"/>
                  </a:lnTo>
                  <a:lnTo>
                    <a:pt x="1792224" y="304800"/>
                  </a:lnTo>
                  <a:lnTo>
                    <a:pt x="1792224" y="301752"/>
                  </a:lnTo>
                  <a:lnTo>
                    <a:pt x="1795272" y="289560"/>
                  </a:lnTo>
                  <a:lnTo>
                    <a:pt x="1795272" y="286512"/>
                  </a:lnTo>
                  <a:close/>
                </a:path>
                <a:path w="5135880" h="1066800">
                  <a:moveTo>
                    <a:pt x="1795272" y="259080"/>
                  </a:moveTo>
                  <a:lnTo>
                    <a:pt x="1792833" y="246888"/>
                  </a:lnTo>
                  <a:lnTo>
                    <a:pt x="1792224" y="243840"/>
                  </a:lnTo>
                  <a:lnTo>
                    <a:pt x="1789176" y="234696"/>
                  </a:lnTo>
                  <a:lnTo>
                    <a:pt x="1776984" y="240792"/>
                  </a:lnTo>
                  <a:lnTo>
                    <a:pt x="1780032" y="249936"/>
                  </a:lnTo>
                  <a:lnTo>
                    <a:pt x="1780032" y="246888"/>
                  </a:lnTo>
                  <a:lnTo>
                    <a:pt x="1783080" y="262128"/>
                  </a:lnTo>
                  <a:lnTo>
                    <a:pt x="1783080" y="274320"/>
                  </a:lnTo>
                  <a:lnTo>
                    <a:pt x="1795272" y="274320"/>
                  </a:lnTo>
                  <a:lnTo>
                    <a:pt x="1795272" y="259080"/>
                  </a:lnTo>
                  <a:close/>
                </a:path>
                <a:path w="5135880" h="1066800">
                  <a:moveTo>
                    <a:pt x="3371088" y="762000"/>
                  </a:moveTo>
                  <a:lnTo>
                    <a:pt x="3358896" y="758952"/>
                  </a:lnTo>
                  <a:lnTo>
                    <a:pt x="3355848" y="768096"/>
                  </a:lnTo>
                  <a:lnTo>
                    <a:pt x="3355848" y="771144"/>
                  </a:lnTo>
                  <a:lnTo>
                    <a:pt x="3352800" y="783336"/>
                  </a:lnTo>
                  <a:lnTo>
                    <a:pt x="3352800" y="786384"/>
                  </a:lnTo>
                  <a:lnTo>
                    <a:pt x="3355848" y="798576"/>
                  </a:lnTo>
                  <a:lnTo>
                    <a:pt x="3368040" y="798576"/>
                  </a:lnTo>
                  <a:lnTo>
                    <a:pt x="3368040" y="771144"/>
                  </a:lnTo>
                  <a:lnTo>
                    <a:pt x="3371088" y="762000"/>
                  </a:lnTo>
                  <a:close/>
                </a:path>
                <a:path w="5135880" h="1066800">
                  <a:moveTo>
                    <a:pt x="3380232" y="829056"/>
                  </a:moveTo>
                  <a:lnTo>
                    <a:pt x="3371088" y="810768"/>
                  </a:lnTo>
                  <a:lnTo>
                    <a:pt x="3368040" y="798576"/>
                  </a:lnTo>
                  <a:lnTo>
                    <a:pt x="3355848" y="801624"/>
                  </a:lnTo>
                  <a:lnTo>
                    <a:pt x="3358896" y="813816"/>
                  </a:lnTo>
                  <a:lnTo>
                    <a:pt x="3364992" y="829056"/>
                  </a:lnTo>
                  <a:lnTo>
                    <a:pt x="3368040" y="835152"/>
                  </a:lnTo>
                  <a:lnTo>
                    <a:pt x="3380232" y="829056"/>
                  </a:lnTo>
                  <a:close/>
                </a:path>
                <a:path w="5135880" h="1066800">
                  <a:moveTo>
                    <a:pt x="3392424" y="719328"/>
                  </a:moveTo>
                  <a:lnTo>
                    <a:pt x="3383280" y="713232"/>
                  </a:lnTo>
                  <a:lnTo>
                    <a:pt x="3374136" y="725424"/>
                  </a:lnTo>
                  <a:lnTo>
                    <a:pt x="3364992" y="740664"/>
                  </a:lnTo>
                  <a:lnTo>
                    <a:pt x="3361944" y="746760"/>
                  </a:lnTo>
                  <a:lnTo>
                    <a:pt x="3374136" y="752856"/>
                  </a:lnTo>
                  <a:lnTo>
                    <a:pt x="3377184" y="746760"/>
                  </a:lnTo>
                  <a:lnTo>
                    <a:pt x="3383280" y="731520"/>
                  </a:lnTo>
                  <a:lnTo>
                    <a:pt x="3392424" y="719328"/>
                  </a:lnTo>
                  <a:close/>
                </a:path>
                <a:path w="5135880" h="1066800">
                  <a:moveTo>
                    <a:pt x="3410712" y="868680"/>
                  </a:moveTo>
                  <a:lnTo>
                    <a:pt x="3392424" y="850392"/>
                  </a:lnTo>
                  <a:lnTo>
                    <a:pt x="3386328" y="841248"/>
                  </a:lnTo>
                  <a:lnTo>
                    <a:pt x="3377184" y="847344"/>
                  </a:lnTo>
                  <a:lnTo>
                    <a:pt x="3383280" y="856488"/>
                  </a:lnTo>
                  <a:lnTo>
                    <a:pt x="3395472" y="871728"/>
                  </a:lnTo>
                  <a:lnTo>
                    <a:pt x="3401568" y="877824"/>
                  </a:lnTo>
                  <a:lnTo>
                    <a:pt x="3410712" y="868680"/>
                  </a:lnTo>
                  <a:close/>
                </a:path>
                <a:path w="5135880" h="1066800">
                  <a:moveTo>
                    <a:pt x="3429000" y="685800"/>
                  </a:moveTo>
                  <a:lnTo>
                    <a:pt x="3419856" y="676656"/>
                  </a:lnTo>
                  <a:lnTo>
                    <a:pt x="3410712" y="685800"/>
                  </a:lnTo>
                  <a:lnTo>
                    <a:pt x="3395472" y="697992"/>
                  </a:lnTo>
                  <a:lnTo>
                    <a:pt x="3392424" y="704088"/>
                  </a:lnTo>
                  <a:lnTo>
                    <a:pt x="3401568" y="710184"/>
                  </a:lnTo>
                  <a:lnTo>
                    <a:pt x="3404616" y="707136"/>
                  </a:lnTo>
                  <a:lnTo>
                    <a:pt x="3419856" y="694944"/>
                  </a:lnTo>
                  <a:lnTo>
                    <a:pt x="3429000" y="685800"/>
                  </a:lnTo>
                  <a:close/>
                </a:path>
                <a:path w="5135880" h="1066800">
                  <a:moveTo>
                    <a:pt x="3450336" y="899160"/>
                  </a:moveTo>
                  <a:lnTo>
                    <a:pt x="3432048" y="886968"/>
                  </a:lnTo>
                  <a:lnTo>
                    <a:pt x="3419856" y="874776"/>
                  </a:lnTo>
                  <a:lnTo>
                    <a:pt x="3410712" y="886968"/>
                  </a:lnTo>
                  <a:lnTo>
                    <a:pt x="3425952" y="896112"/>
                  </a:lnTo>
                  <a:lnTo>
                    <a:pt x="3444240" y="908304"/>
                  </a:lnTo>
                  <a:lnTo>
                    <a:pt x="3450336" y="899160"/>
                  </a:lnTo>
                  <a:close/>
                </a:path>
                <a:path w="5135880" h="1066800">
                  <a:moveTo>
                    <a:pt x="3471672" y="658368"/>
                  </a:moveTo>
                  <a:lnTo>
                    <a:pt x="3462528" y="649224"/>
                  </a:lnTo>
                  <a:lnTo>
                    <a:pt x="3444240" y="661416"/>
                  </a:lnTo>
                  <a:lnTo>
                    <a:pt x="3432048" y="670560"/>
                  </a:lnTo>
                  <a:lnTo>
                    <a:pt x="3438144" y="679704"/>
                  </a:lnTo>
                  <a:lnTo>
                    <a:pt x="3450336" y="670560"/>
                  </a:lnTo>
                  <a:lnTo>
                    <a:pt x="3471672" y="658368"/>
                  </a:lnTo>
                  <a:close/>
                </a:path>
                <a:path w="5135880" h="1066800">
                  <a:moveTo>
                    <a:pt x="3493008" y="923544"/>
                  </a:moveTo>
                  <a:lnTo>
                    <a:pt x="3489960" y="920496"/>
                  </a:lnTo>
                  <a:lnTo>
                    <a:pt x="3468624" y="911352"/>
                  </a:lnTo>
                  <a:lnTo>
                    <a:pt x="3459480" y="905256"/>
                  </a:lnTo>
                  <a:lnTo>
                    <a:pt x="3453384" y="914400"/>
                  </a:lnTo>
                  <a:lnTo>
                    <a:pt x="3462528" y="920496"/>
                  </a:lnTo>
                  <a:lnTo>
                    <a:pt x="3486912" y="932688"/>
                  </a:lnTo>
                  <a:lnTo>
                    <a:pt x="3493008" y="923544"/>
                  </a:lnTo>
                  <a:close/>
                </a:path>
                <a:path w="5135880" h="1066800">
                  <a:moveTo>
                    <a:pt x="3514344" y="637032"/>
                  </a:moveTo>
                  <a:lnTo>
                    <a:pt x="3508248" y="624840"/>
                  </a:lnTo>
                  <a:lnTo>
                    <a:pt x="3483864" y="637032"/>
                  </a:lnTo>
                  <a:lnTo>
                    <a:pt x="3474720" y="643128"/>
                  </a:lnTo>
                  <a:lnTo>
                    <a:pt x="3480816" y="652272"/>
                  </a:lnTo>
                  <a:lnTo>
                    <a:pt x="3489960" y="649224"/>
                  </a:lnTo>
                  <a:lnTo>
                    <a:pt x="3514344" y="637032"/>
                  </a:lnTo>
                  <a:close/>
                </a:path>
                <a:path w="5135880" h="1066800">
                  <a:moveTo>
                    <a:pt x="3538728" y="941832"/>
                  </a:moveTo>
                  <a:lnTo>
                    <a:pt x="3514344" y="932688"/>
                  </a:lnTo>
                  <a:lnTo>
                    <a:pt x="3505200" y="929640"/>
                  </a:lnTo>
                  <a:lnTo>
                    <a:pt x="3499104" y="938784"/>
                  </a:lnTo>
                  <a:lnTo>
                    <a:pt x="3508248" y="944880"/>
                  </a:lnTo>
                  <a:lnTo>
                    <a:pt x="3532632" y="954024"/>
                  </a:lnTo>
                  <a:lnTo>
                    <a:pt x="3535680" y="954024"/>
                  </a:lnTo>
                  <a:lnTo>
                    <a:pt x="3538728" y="944880"/>
                  </a:lnTo>
                  <a:lnTo>
                    <a:pt x="3538728" y="941832"/>
                  </a:lnTo>
                  <a:close/>
                </a:path>
                <a:path w="5135880" h="1066800">
                  <a:moveTo>
                    <a:pt x="3560064" y="618744"/>
                  </a:moveTo>
                  <a:lnTo>
                    <a:pt x="3557016" y="606552"/>
                  </a:lnTo>
                  <a:lnTo>
                    <a:pt x="3532632" y="615696"/>
                  </a:lnTo>
                  <a:lnTo>
                    <a:pt x="3520440" y="618744"/>
                  </a:lnTo>
                  <a:lnTo>
                    <a:pt x="3526536" y="630936"/>
                  </a:lnTo>
                  <a:lnTo>
                    <a:pt x="3538728" y="624840"/>
                  </a:lnTo>
                  <a:lnTo>
                    <a:pt x="3560064" y="618744"/>
                  </a:lnTo>
                  <a:close/>
                </a:path>
                <a:path w="5135880" h="1066800">
                  <a:moveTo>
                    <a:pt x="3587496" y="960120"/>
                  </a:moveTo>
                  <a:lnTo>
                    <a:pt x="3563112" y="954024"/>
                  </a:lnTo>
                  <a:lnTo>
                    <a:pt x="3550920" y="947928"/>
                  </a:lnTo>
                  <a:lnTo>
                    <a:pt x="3547872" y="960120"/>
                  </a:lnTo>
                  <a:lnTo>
                    <a:pt x="3560064" y="966216"/>
                  </a:lnTo>
                  <a:lnTo>
                    <a:pt x="3581400" y="972312"/>
                  </a:lnTo>
                  <a:lnTo>
                    <a:pt x="3587496" y="960120"/>
                  </a:lnTo>
                  <a:close/>
                </a:path>
                <a:path w="5135880" h="1066800">
                  <a:moveTo>
                    <a:pt x="3608832" y="600456"/>
                  </a:moveTo>
                  <a:lnTo>
                    <a:pt x="3605784" y="588264"/>
                  </a:lnTo>
                  <a:lnTo>
                    <a:pt x="3569208" y="600456"/>
                  </a:lnTo>
                  <a:lnTo>
                    <a:pt x="3572256" y="612648"/>
                  </a:lnTo>
                  <a:lnTo>
                    <a:pt x="3593592" y="606552"/>
                  </a:lnTo>
                  <a:lnTo>
                    <a:pt x="3608832" y="600456"/>
                  </a:lnTo>
                  <a:close/>
                </a:path>
                <a:path w="5135880" h="1066800">
                  <a:moveTo>
                    <a:pt x="3633216" y="978408"/>
                  </a:moveTo>
                  <a:lnTo>
                    <a:pt x="3621024" y="972312"/>
                  </a:lnTo>
                  <a:lnTo>
                    <a:pt x="3599688" y="966216"/>
                  </a:lnTo>
                  <a:lnTo>
                    <a:pt x="3593592" y="978408"/>
                  </a:lnTo>
                  <a:lnTo>
                    <a:pt x="3617976" y="984504"/>
                  </a:lnTo>
                  <a:lnTo>
                    <a:pt x="3630168" y="990600"/>
                  </a:lnTo>
                  <a:lnTo>
                    <a:pt x="3633216" y="978408"/>
                  </a:lnTo>
                  <a:close/>
                </a:path>
                <a:path w="5135880" h="1066800">
                  <a:moveTo>
                    <a:pt x="3657600" y="585216"/>
                  </a:moveTo>
                  <a:lnTo>
                    <a:pt x="3654552" y="573024"/>
                  </a:lnTo>
                  <a:lnTo>
                    <a:pt x="3648456" y="576072"/>
                  </a:lnTo>
                  <a:lnTo>
                    <a:pt x="3617976" y="585216"/>
                  </a:lnTo>
                  <a:lnTo>
                    <a:pt x="3621024" y="597408"/>
                  </a:lnTo>
                  <a:lnTo>
                    <a:pt x="3651504" y="588264"/>
                  </a:lnTo>
                  <a:lnTo>
                    <a:pt x="3657600" y="585216"/>
                  </a:lnTo>
                  <a:close/>
                </a:path>
                <a:path w="5135880" h="1066800">
                  <a:moveTo>
                    <a:pt x="3681984" y="990600"/>
                  </a:moveTo>
                  <a:lnTo>
                    <a:pt x="3651504" y="981456"/>
                  </a:lnTo>
                  <a:lnTo>
                    <a:pt x="3645408" y="981456"/>
                  </a:lnTo>
                  <a:lnTo>
                    <a:pt x="3642360" y="993648"/>
                  </a:lnTo>
                  <a:lnTo>
                    <a:pt x="3648456" y="993648"/>
                  </a:lnTo>
                  <a:lnTo>
                    <a:pt x="3678936" y="1002792"/>
                  </a:lnTo>
                  <a:lnTo>
                    <a:pt x="3681984" y="990600"/>
                  </a:lnTo>
                  <a:close/>
                </a:path>
                <a:path w="5135880" h="1066800">
                  <a:moveTo>
                    <a:pt x="3706368" y="573024"/>
                  </a:moveTo>
                  <a:lnTo>
                    <a:pt x="3703320" y="560832"/>
                  </a:lnTo>
                  <a:lnTo>
                    <a:pt x="3666744" y="569976"/>
                  </a:lnTo>
                  <a:lnTo>
                    <a:pt x="3669792" y="582168"/>
                  </a:lnTo>
                  <a:lnTo>
                    <a:pt x="3685032" y="579120"/>
                  </a:lnTo>
                  <a:lnTo>
                    <a:pt x="3706368" y="573024"/>
                  </a:lnTo>
                  <a:close/>
                </a:path>
                <a:path w="5135880" h="1066800">
                  <a:moveTo>
                    <a:pt x="3733800" y="1002792"/>
                  </a:moveTo>
                  <a:lnTo>
                    <a:pt x="3715512" y="999744"/>
                  </a:lnTo>
                  <a:lnTo>
                    <a:pt x="3694176" y="993648"/>
                  </a:lnTo>
                  <a:lnTo>
                    <a:pt x="3691128" y="1005840"/>
                  </a:lnTo>
                  <a:lnTo>
                    <a:pt x="3715512" y="1011936"/>
                  </a:lnTo>
                  <a:lnTo>
                    <a:pt x="3730752" y="1014984"/>
                  </a:lnTo>
                  <a:lnTo>
                    <a:pt x="3733800" y="1002792"/>
                  </a:lnTo>
                  <a:close/>
                </a:path>
                <a:path w="5135880" h="1066800">
                  <a:moveTo>
                    <a:pt x="3755136" y="563880"/>
                  </a:moveTo>
                  <a:lnTo>
                    <a:pt x="3752088" y="548640"/>
                  </a:lnTo>
                  <a:lnTo>
                    <a:pt x="3749040" y="551688"/>
                  </a:lnTo>
                  <a:lnTo>
                    <a:pt x="3715512" y="557784"/>
                  </a:lnTo>
                  <a:lnTo>
                    <a:pt x="3718560" y="569976"/>
                  </a:lnTo>
                  <a:lnTo>
                    <a:pt x="3752088" y="563880"/>
                  </a:lnTo>
                  <a:lnTo>
                    <a:pt x="3755136" y="563880"/>
                  </a:lnTo>
                  <a:close/>
                </a:path>
                <a:path w="5135880" h="1066800">
                  <a:moveTo>
                    <a:pt x="3782568" y="1011936"/>
                  </a:moveTo>
                  <a:lnTo>
                    <a:pt x="3752088" y="1005840"/>
                  </a:lnTo>
                  <a:lnTo>
                    <a:pt x="3745992" y="1005840"/>
                  </a:lnTo>
                  <a:lnTo>
                    <a:pt x="3742944" y="1018032"/>
                  </a:lnTo>
                  <a:lnTo>
                    <a:pt x="3749040" y="1018032"/>
                  </a:lnTo>
                  <a:lnTo>
                    <a:pt x="3779520" y="1024128"/>
                  </a:lnTo>
                  <a:lnTo>
                    <a:pt x="3782568" y="1011936"/>
                  </a:lnTo>
                  <a:close/>
                </a:path>
                <a:path w="5135880" h="1066800">
                  <a:moveTo>
                    <a:pt x="3803904" y="539496"/>
                  </a:moveTo>
                  <a:lnTo>
                    <a:pt x="3785616" y="542544"/>
                  </a:lnTo>
                  <a:lnTo>
                    <a:pt x="3764280" y="548640"/>
                  </a:lnTo>
                  <a:lnTo>
                    <a:pt x="3767328" y="560832"/>
                  </a:lnTo>
                  <a:lnTo>
                    <a:pt x="3788664" y="554736"/>
                  </a:lnTo>
                  <a:lnTo>
                    <a:pt x="3803904" y="551688"/>
                  </a:lnTo>
                  <a:lnTo>
                    <a:pt x="3803904" y="539496"/>
                  </a:lnTo>
                  <a:close/>
                </a:path>
                <a:path w="5135880" h="1066800">
                  <a:moveTo>
                    <a:pt x="3831336" y="1021080"/>
                  </a:moveTo>
                  <a:lnTo>
                    <a:pt x="3825240" y="1021080"/>
                  </a:lnTo>
                  <a:lnTo>
                    <a:pt x="3794760" y="1014984"/>
                  </a:lnTo>
                  <a:lnTo>
                    <a:pt x="3791712" y="1027176"/>
                  </a:lnTo>
                  <a:lnTo>
                    <a:pt x="3822192" y="1033272"/>
                  </a:lnTo>
                  <a:lnTo>
                    <a:pt x="3831336" y="1033272"/>
                  </a:lnTo>
                  <a:lnTo>
                    <a:pt x="3831336" y="1021080"/>
                  </a:lnTo>
                  <a:close/>
                </a:path>
                <a:path w="5135880" h="1066800">
                  <a:moveTo>
                    <a:pt x="3855720" y="545592"/>
                  </a:moveTo>
                  <a:lnTo>
                    <a:pt x="3852672" y="533400"/>
                  </a:lnTo>
                  <a:lnTo>
                    <a:pt x="3822192" y="536448"/>
                  </a:lnTo>
                  <a:lnTo>
                    <a:pt x="3816096" y="539496"/>
                  </a:lnTo>
                  <a:lnTo>
                    <a:pt x="3819144" y="551688"/>
                  </a:lnTo>
                  <a:lnTo>
                    <a:pt x="3825240" y="548640"/>
                  </a:lnTo>
                  <a:lnTo>
                    <a:pt x="3855720" y="545592"/>
                  </a:lnTo>
                  <a:close/>
                </a:path>
                <a:path w="5135880" h="1066800">
                  <a:moveTo>
                    <a:pt x="3883152" y="1030224"/>
                  </a:moveTo>
                  <a:lnTo>
                    <a:pt x="3843528" y="1024128"/>
                  </a:lnTo>
                  <a:lnTo>
                    <a:pt x="3843528" y="1036320"/>
                  </a:lnTo>
                  <a:lnTo>
                    <a:pt x="3880104" y="1042416"/>
                  </a:lnTo>
                  <a:lnTo>
                    <a:pt x="3883152" y="1030224"/>
                  </a:lnTo>
                  <a:close/>
                </a:path>
                <a:path w="5135880" h="1066800">
                  <a:moveTo>
                    <a:pt x="3904488" y="524256"/>
                  </a:moveTo>
                  <a:lnTo>
                    <a:pt x="3898392" y="524256"/>
                  </a:lnTo>
                  <a:lnTo>
                    <a:pt x="3864864" y="530352"/>
                  </a:lnTo>
                  <a:lnTo>
                    <a:pt x="3867912" y="542544"/>
                  </a:lnTo>
                  <a:lnTo>
                    <a:pt x="3901440" y="536448"/>
                  </a:lnTo>
                  <a:lnTo>
                    <a:pt x="3904488" y="536448"/>
                  </a:lnTo>
                  <a:lnTo>
                    <a:pt x="3904488" y="524256"/>
                  </a:lnTo>
                  <a:close/>
                </a:path>
                <a:path w="5135880" h="1066800">
                  <a:moveTo>
                    <a:pt x="3931920" y="1036320"/>
                  </a:moveTo>
                  <a:lnTo>
                    <a:pt x="3901440" y="1030224"/>
                  </a:lnTo>
                  <a:lnTo>
                    <a:pt x="3895344" y="1030224"/>
                  </a:lnTo>
                  <a:lnTo>
                    <a:pt x="3892296" y="1042416"/>
                  </a:lnTo>
                  <a:lnTo>
                    <a:pt x="3898392" y="1045464"/>
                  </a:lnTo>
                  <a:lnTo>
                    <a:pt x="3931920" y="1048512"/>
                  </a:lnTo>
                  <a:lnTo>
                    <a:pt x="3931920" y="1036320"/>
                  </a:lnTo>
                  <a:close/>
                </a:path>
                <a:path w="5135880" h="1066800">
                  <a:moveTo>
                    <a:pt x="3956304" y="530352"/>
                  </a:moveTo>
                  <a:lnTo>
                    <a:pt x="3953256" y="518160"/>
                  </a:lnTo>
                  <a:lnTo>
                    <a:pt x="3916680" y="524256"/>
                  </a:lnTo>
                  <a:lnTo>
                    <a:pt x="3916680" y="536448"/>
                  </a:lnTo>
                  <a:lnTo>
                    <a:pt x="3956304" y="530352"/>
                  </a:lnTo>
                  <a:close/>
                </a:path>
                <a:path w="5135880" h="1066800">
                  <a:moveTo>
                    <a:pt x="3983736" y="1039368"/>
                  </a:moveTo>
                  <a:lnTo>
                    <a:pt x="3944112" y="1036320"/>
                  </a:lnTo>
                  <a:lnTo>
                    <a:pt x="3944112" y="1048512"/>
                  </a:lnTo>
                  <a:lnTo>
                    <a:pt x="3980688" y="1054608"/>
                  </a:lnTo>
                  <a:lnTo>
                    <a:pt x="3983736" y="1039368"/>
                  </a:lnTo>
                  <a:close/>
                </a:path>
                <a:path w="5135880" h="1066800">
                  <a:moveTo>
                    <a:pt x="4005072" y="515112"/>
                  </a:moveTo>
                  <a:lnTo>
                    <a:pt x="3980688" y="515112"/>
                  </a:lnTo>
                  <a:lnTo>
                    <a:pt x="3968496" y="518160"/>
                  </a:lnTo>
                  <a:lnTo>
                    <a:pt x="3968496" y="530352"/>
                  </a:lnTo>
                  <a:lnTo>
                    <a:pt x="3983736" y="527304"/>
                  </a:lnTo>
                  <a:lnTo>
                    <a:pt x="4005072" y="527304"/>
                  </a:lnTo>
                  <a:lnTo>
                    <a:pt x="4005072" y="515112"/>
                  </a:lnTo>
                  <a:close/>
                </a:path>
                <a:path w="5135880" h="1066800">
                  <a:moveTo>
                    <a:pt x="4032504" y="1045464"/>
                  </a:moveTo>
                  <a:lnTo>
                    <a:pt x="3995928" y="1042416"/>
                  </a:lnTo>
                  <a:lnTo>
                    <a:pt x="3992880" y="1054608"/>
                  </a:lnTo>
                  <a:lnTo>
                    <a:pt x="4032504" y="1057656"/>
                  </a:lnTo>
                  <a:lnTo>
                    <a:pt x="4032504" y="1045464"/>
                  </a:lnTo>
                  <a:close/>
                </a:path>
                <a:path w="5135880" h="1066800">
                  <a:moveTo>
                    <a:pt x="4056888" y="509016"/>
                  </a:moveTo>
                  <a:lnTo>
                    <a:pt x="4017264" y="512064"/>
                  </a:lnTo>
                  <a:lnTo>
                    <a:pt x="4020312" y="527304"/>
                  </a:lnTo>
                  <a:lnTo>
                    <a:pt x="4056888" y="524256"/>
                  </a:lnTo>
                  <a:lnTo>
                    <a:pt x="4056888" y="509016"/>
                  </a:lnTo>
                  <a:close/>
                </a:path>
                <a:path w="5135880" h="1066800">
                  <a:moveTo>
                    <a:pt x="4084320" y="1048512"/>
                  </a:moveTo>
                  <a:lnTo>
                    <a:pt x="4066032" y="1048512"/>
                  </a:lnTo>
                  <a:lnTo>
                    <a:pt x="4044696" y="1045464"/>
                  </a:lnTo>
                  <a:lnTo>
                    <a:pt x="4044696" y="1057656"/>
                  </a:lnTo>
                  <a:lnTo>
                    <a:pt x="4066032" y="1060704"/>
                  </a:lnTo>
                  <a:lnTo>
                    <a:pt x="4084320" y="1060704"/>
                  </a:lnTo>
                  <a:lnTo>
                    <a:pt x="4084320" y="1048512"/>
                  </a:lnTo>
                  <a:close/>
                </a:path>
                <a:path w="5135880" h="1066800">
                  <a:moveTo>
                    <a:pt x="4108704" y="521208"/>
                  </a:moveTo>
                  <a:lnTo>
                    <a:pt x="4105656" y="505968"/>
                  </a:lnTo>
                  <a:lnTo>
                    <a:pt x="4069080" y="509016"/>
                  </a:lnTo>
                  <a:lnTo>
                    <a:pt x="4069080" y="521208"/>
                  </a:lnTo>
                  <a:lnTo>
                    <a:pt x="4108704" y="521208"/>
                  </a:lnTo>
                  <a:close/>
                </a:path>
                <a:path w="5135880" h="1066800">
                  <a:moveTo>
                    <a:pt x="4133088" y="1051560"/>
                  </a:moveTo>
                  <a:lnTo>
                    <a:pt x="4096512" y="1048512"/>
                  </a:lnTo>
                  <a:lnTo>
                    <a:pt x="4096512" y="1060704"/>
                  </a:lnTo>
                  <a:lnTo>
                    <a:pt x="4133088" y="1063752"/>
                  </a:lnTo>
                  <a:lnTo>
                    <a:pt x="4133088" y="1051560"/>
                  </a:lnTo>
                  <a:close/>
                </a:path>
                <a:path w="5135880" h="1066800">
                  <a:moveTo>
                    <a:pt x="4157472" y="505968"/>
                  </a:moveTo>
                  <a:lnTo>
                    <a:pt x="4120896" y="505968"/>
                  </a:lnTo>
                  <a:lnTo>
                    <a:pt x="4120896" y="518160"/>
                  </a:lnTo>
                  <a:lnTo>
                    <a:pt x="4157472" y="518160"/>
                  </a:lnTo>
                  <a:lnTo>
                    <a:pt x="4157472" y="505968"/>
                  </a:lnTo>
                  <a:close/>
                </a:path>
                <a:path w="5135880" h="1066800">
                  <a:moveTo>
                    <a:pt x="4184904" y="1051560"/>
                  </a:moveTo>
                  <a:lnTo>
                    <a:pt x="4148328" y="1051560"/>
                  </a:lnTo>
                  <a:lnTo>
                    <a:pt x="4145280" y="1063752"/>
                  </a:lnTo>
                  <a:lnTo>
                    <a:pt x="4184904" y="1063752"/>
                  </a:lnTo>
                  <a:lnTo>
                    <a:pt x="4184904" y="1051560"/>
                  </a:lnTo>
                  <a:close/>
                </a:path>
                <a:path w="5135880" h="1066800">
                  <a:moveTo>
                    <a:pt x="4209288" y="502920"/>
                  </a:moveTo>
                  <a:lnTo>
                    <a:pt x="4169664" y="505968"/>
                  </a:lnTo>
                  <a:lnTo>
                    <a:pt x="4169664" y="518160"/>
                  </a:lnTo>
                  <a:lnTo>
                    <a:pt x="4209288" y="518160"/>
                  </a:lnTo>
                  <a:lnTo>
                    <a:pt x="4209288" y="502920"/>
                  </a:lnTo>
                  <a:close/>
                </a:path>
                <a:path w="5135880" h="1066800">
                  <a:moveTo>
                    <a:pt x="4236720" y="1051560"/>
                  </a:moveTo>
                  <a:lnTo>
                    <a:pt x="4197096" y="1051560"/>
                  </a:lnTo>
                  <a:lnTo>
                    <a:pt x="4197096" y="1063752"/>
                  </a:lnTo>
                  <a:lnTo>
                    <a:pt x="4236720" y="1066800"/>
                  </a:lnTo>
                  <a:lnTo>
                    <a:pt x="4236720" y="1051560"/>
                  </a:lnTo>
                  <a:close/>
                </a:path>
                <a:path w="5135880" h="1066800">
                  <a:moveTo>
                    <a:pt x="4258056" y="502920"/>
                  </a:moveTo>
                  <a:lnTo>
                    <a:pt x="4221480" y="502920"/>
                  </a:lnTo>
                  <a:lnTo>
                    <a:pt x="4221480" y="518160"/>
                  </a:lnTo>
                  <a:lnTo>
                    <a:pt x="4245864" y="515112"/>
                  </a:lnTo>
                  <a:lnTo>
                    <a:pt x="4258056" y="518160"/>
                  </a:lnTo>
                  <a:lnTo>
                    <a:pt x="4258056" y="515112"/>
                  </a:lnTo>
                  <a:lnTo>
                    <a:pt x="4258056" y="502920"/>
                  </a:lnTo>
                  <a:close/>
                </a:path>
                <a:path w="5135880" h="1066800">
                  <a:moveTo>
                    <a:pt x="4285488" y="1051560"/>
                  </a:moveTo>
                  <a:lnTo>
                    <a:pt x="4248912" y="1054608"/>
                  </a:lnTo>
                  <a:lnTo>
                    <a:pt x="4248912" y="1066800"/>
                  </a:lnTo>
                  <a:lnTo>
                    <a:pt x="4285488" y="1063752"/>
                  </a:lnTo>
                  <a:lnTo>
                    <a:pt x="4285488" y="1051560"/>
                  </a:lnTo>
                  <a:close/>
                </a:path>
                <a:path w="5135880" h="1066800">
                  <a:moveTo>
                    <a:pt x="4309872" y="505968"/>
                  </a:moveTo>
                  <a:lnTo>
                    <a:pt x="4273296" y="502920"/>
                  </a:lnTo>
                  <a:lnTo>
                    <a:pt x="4273296" y="518160"/>
                  </a:lnTo>
                  <a:lnTo>
                    <a:pt x="4309872" y="518160"/>
                  </a:lnTo>
                  <a:lnTo>
                    <a:pt x="4309872" y="505968"/>
                  </a:lnTo>
                  <a:close/>
                </a:path>
                <a:path w="5135880" h="1066800">
                  <a:moveTo>
                    <a:pt x="4337304" y="1051560"/>
                  </a:moveTo>
                  <a:lnTo>
                    <a:pt x="4297680" y="1051560"/>
                  </a:lnTo>
                  <a:lnTo>
                    <a:pt x="4300728" y="1063752"/>
                  </a:lnTo>
                  <a:lnTo>
                    <a:pt x="4337304" y="1063752"/>
                  </a:lnTo>
                  <a:lnTo>
                    <a:pt x="4337304" y="1051560"/>
                  </a:lnTo>
                  <a:close/>
                </a:path>
                <a:path w="5135880" h="1066800">
                  <a:moveTo>
                    <a:pt x="4361688" y="505968"/>
                  </a:moveTo>
                  <a:lnTo>
                    <a:pt x="4322064" y="505968"/>
                  </a:lnTo>
                  <a:lnTo>
                    <a:pt x="4322064" y="518160"/>
                  </a:lnTo>
                  <a:lnTo>
                    <a:pt x="4361688" y="518160"/>
                  </a:lnTo>
                  <a:lnTo>
                    <a:pt x="4361688" y="505968"/>
                  </a:lnTo>
                  <a:close/>
                </a:path>
                <a:path w="5135880" h="1066800">
                  <a:moveTo>
                    <a:pt x="4389120" y="1048512"/>
                  </a:moveTo>
                  <a:lnTo>
                    <a:pt x="4349496" y="1051560"/>
                  </a:lnTo>
                  <a:lnTo>
                    <a:pt x="4349496" y="1063752"/>
                  </a:lnTo>
                  <a:lnTo>
                    <a:pt x="4389120" y="1060704"/>
                  </a:lnTo>
                  <a:lnTo>
                    <a:pt x="4389120" y="1048512"/>
                  </a:lnTo>
                  <a:close/>
                </a:path>
                <a:path w="5135880" h="1066800">
                  <a:moveTo>
                    <a:pt x="4410456" y="509016"/>
                  </a:moveTo>
                  <a:lnTo>
                    <a:pt x="4373880" y="505968"/>
                  </a:lnTo>
                  <a:lnTo>
                    <a:pt x="4373880" y="518160"/>
                  </a:lnTo>
                  <a:lnTo>
                    <a:pt x="4410456" y="521208"/>
                  </a:lnTo>
                  <a:lnTo>
                    <a:pt x="4410456" y="509016"/>
                  </a:lnTo>
                  <a:close/>
                </a:path>
                <a:path w="5135880" h="1066800">
                  <a:moveTo>
                    <a:pt x="4437888" y="1045464"/>
                  </a:moveTo>
                  <a:lnTo>
                    <a:pt x="4422648" y="1048512"/>
                  </a:lnTo>
                  <a:lnTo>
                    <a:pt x="4401312" y="1048512"/>
                  </a:lnTo>
                  <a:lnTo>
                    <a:pt x="4401312" y="1060704"/>
                  </a:lnTo>
                  <a:lnTo>
                    <a:pt x="4422648" y="1060704"/>
                  </a:lnTo>
                  <a:lnTo>
                    <a:pt x="4437888" y="1057656"/>
                  </a:lnTo>
                  <a:lnTo>
                    <a:pt x="4437888" y="1045464"/>
                  </a:lnTo>
                  <a:close/>
                </a:path>
                <a:path w="5135880" h="1066800">
                  <a:moveTo>
                    <a:pt x="4462272" y="512064"/>
                  </a:moveTo>
                  <a:lnTo>
                    <a:pt x="4425696" y="509016"/>
                  </a:lnTo>
                  <a:lnTo>
                    <a:pt x="4422648" y="521208"/>
                  </a:lnTo>
                  <a:lnTo>
                    <a:pt x="4462272" y="524256"/>
                  </a:lnTo>
                  <a:lnTo>
                    <a:pt x="4462272" y="512064"/>
                  </a:lnTo>
                  <a:close/>
                </a:path>
                <a:path w="5135880" h="1066800">
                  <a:moveTo>
                    <a:pt x="4489704" y="1042416"/>
                  </a:moveTo>
                  <a:lnTo>
                    <a:pt x="4450080" y="1045464"/>
                  </a:lnTo>
                  <a:lnTo>
                    <a:pt x="4453128" y="1057656"/>
                  </a:lnTo>
                  <a:lnTo>
                    <a:pt x="4489704" y="1054608"/>
                  </a:lnTo>
                  <a:lnTo>
                    <a:pt x="4489704" y="1042416"/>
                  </a:lnTo>
                  <a:close/>
                </a:path>
                <a:path w="5135880" h="1066800">
                  <a:moveTo>
                    <a:pt x="4514088" y="518160"/>
                  </a:moveTo>
                  <a:lnTo>
                    <a:pt x="4507992" y="515112"/>
                  </a:lnTo>
                  <a:lnTo>
                    <a:pt x="4474464" y="512064"/>
                  </a:lnTo>
                  <a:lnTo>
                    <a:pt x="4474464" y="527304"/>
                  </a:lnTo>
                  <a:lnTo>
                    <a:pt x="4507992" y="530352"/>
                  </a:lnTo>
                  <a:lnTo>
                    <a:pt x="4511040" y="530352"/>
                  </a:lnTo>
                  <a:lnTo>
                    <a:pt x="4514088" y="518160"/>
                  </a:lnTo>
                  <a:close/>
                </a:path>
                <a:path w="5135880" h="1066800">
                  <a:moveTo>
                    <a:pt x="4541520" y="1048512"/>
                  </a:moveTo>
                  <a:lnTo>
                    <a:pt x="4538472" y="1036320"/>
                  </a:lnTo>
                  <a:lnTo>
                    <a:pt x="4507992" y="1039368"/>
                  </a:lnTo>
                  <a:lnTo>
                    <a:pt x="4501896" y="1042416"/>
                  </a:lnTo>
                  <a:lnTo>
                    <a:pt x="4501896" y="1054608"/>
                  </a:lnTo>
                  <a:lnTo>
                    <a:pt x="4507992" y="1054608"/>
                  </a:lnTo>
                  <a:lnTo>
                    <a:pt x="4541520" y="1048512"/>
                  </a:lnTo>
                  <a:close/>
                </a:path>
                <a:path w="5135880" h="1066800">
                  <a:moveTo>
                    <a:pt x="4562856" y="521208"/>
                  </a:moveTo>
                  <a:lnTo>
                    <a:pt x="4526280" y="518160"/>
                  </a:lnTo>
                  <a:lnTo>
                    <a:pt x="4526280" y="530352"/>
                  </a:lnTo>
                  <a:lnTo>
                    <a:pt x="4562856" y="536448"/>
                  </a:lnTo>
                  <a:lnTo>
                    <a:pt x="4562856" y="521208"/>
                  </a:lnTo>
                  <a:close/>
                </a:path>
                <a:path w="5135880" h="1066800">
                  <a:moveTo>
                    <a:pt x="4590275" y="1030224"/>
                  </a:moveTo>
                  <a:lnTo>
                    <a:pt x="4587227" y="1030224"/>
                  </a:lnTo>
                  <a:lnTo>
                    <a:pt x="4550651" y="1036320"/>
                  </a:lnTo>
                  <a:lnTo>
                    <a:pt x="4553699" y="1048512"/>
                  </a:lnTo>
                  <a:lnTo>
                    <a:pt x="4590275" y="1045464"/>
                  </a:lnTo>
                  <a:lnTo>
                    <a:pt x="4590275" y="1030224"/>
                  </a:lnTo>
                  <a:close/>
                </a:path>
                <a:path w="5135880" h="1066800">
                  <a:moveTo>
                    <a:pt x="4614672" y="530352"/>
                  </a:moveTo>
                  <a:lnTo>
                    <a:pt x="4590275" y="524256"/>
                  </a:lnTo>
                  <a:lnTo>
                    <a:pt x="4578096" y="524256"/>
                  </a:lnTo>
                  <a:lnTo>
                    <a:pt x="4575048" y="536448"/>
                  </a:lnTo>
                  <a:lnTo>
                    <a:pt x="4587227" y="536448"/>
                  </a:lnTo>
                  <a:lnTo>
                    <a:pt x="4611624" y="542544"/>
                  </a:lnTo>
                  <a:lnTo>
                    <a:pt x="4614672" y="530352"/>
                  </a:lnTo>
                  <a:close/>
                </a:path>
                <a:path w="5135880" h="1066800">
                  <a:moveTo>
                    <a:pt x="4642104" y="1036320"/>
                  </a:moveTo>
                  <a:lnTo>
                    <a:pt x="4639056" y="1024128"/>
                  </a:lnTo>
                  <a:lnTo>
                    <a:pt x="4602480" y="1030224"/>
                  </a:lnTo>
                  <a:lnTo>
                    <a:pt x="4602480" y="1042416"/>
                  </a:lnTo>
                  <a:lnTo>
                    <a:pt x="4642104" y="1036320"/>
                  </a:lnTo>
                  <a:close/>
                </a:path>
                <a:path w="5135880" h="1066800">
                  <a:moveTo>
                    <a:pt x="4666475" y="536448"/>
                  </a:moveTo>
                  <a:lnTo>
                    <a:pt x="4626851" y="530352"/>
                  </a:lnTo>
                  <a:lnTo>
                    <a:pt x="4626851" y="542544"/>
                  </a:lnTo>
                  <a:lnTo>
                    <a:pt x="4663427" y="548640"/>
                  </a:lnTo>
                  <a:lnTo>
                    <a:pt x="4666475" y="536448"/>
                  </a:lnTo>
                  <a:close/>
                </a:path>
                <a:path w="5135880" h="1066800">
                  <a:moveTo>
                    <a:pt x="4690872" y="1014984"/>
                  </a:moveTo>
                  <a:lnTo>
                    <a:pt x="4666475" y="1021080"/>
                  </a:lnTo>
                  <a:lnTo>
                    <a:pt x="4651248" y="1021080"/>
                  </a:lnTo>
                  <a:lnTo>
                    <a:pt x="4654296" y="1033272"/>
                  </a:lnTo>
                  <a:lnTo>
                    <a:pt x="4666475" y="1033272"/>
                  </a:lnTo>
                  <a:lnTo>
                    <a:pt x="4690872" y="1027176"/>
                  </a:lnTo>
                  <a:lnTo>
                    <a:pt x="4690872" y="1014984"/>
                  </a:lnTo>
                  <a:close/>
                </a:path>
                <a:path w="5135880" h="1066800">
                  <a:moveTo>
                    <a:pt x="4715256" y="545592"/>
                  </a:moveTo>
                  <a:lnTo>
                    <a:pt x="4703064" y="542544"/>
                  </a:lnTo>
                  <a:lnTo>
                    <a:pt x="4678680" y="539496"/>
                  </a:lnTo>
                  <a:lnTo>
                    <a:pt x="4675632" y="551688"/>
                  </a:lnTo>
                  <a:lnTo>
                    <a:pt x="4703064" y="554736"/>
                  </a:lnTo>
                  <a:lnTo>
                    <a:pt x="4712208" y="557784"/>
                  </a:lnTo>
                  <a:lnTo>
                    <a:pt x="4715256" y="545592"/>
                  </a:lnTo>
                  <a:close/>
                </a:path>
                <a:path w="5135880" h="1066800">
                  <a:moveTo>
                    <a:pt x="4742688" y="1018032"/>
                  </a:moveTo>
                  <a:lnTo>
                    <a:pt x="4739640" y="1005840"/>
                  </a:lnTo>
                  <a:lnTo>
                    <a:pt x="4736592" y="1005840"/>
                  </a:lnTo>
                  <a:lnTo>
                    <a:pt x="4703064" y="1014984"/>
                  </a:lnTo>
                  <a:lnTo>
                    <a:pt x="4703064" y="1027176"/>
                  </a:lnTo>
                  <a:lnTo>
                    <a:pt x="4739640" y="1018032"/>
                  </a:lnTo>
                  <a:lnTo>
                    <a:pt x="4742688" y="1018032"/>
                  </a:lnTo>
                  <a:close/>
                </a:path>
                <a:path w="5135880" h="1066800">
                  <a:moveTo>
                    <a:pt x="4764024" y="557784"/>
                  </a:moveTo>
                  <a:lnTo>
                    <a:pt x="4727448" y="548640"/>
                  </a:lnTo>
                  <a:lnTo>
                    <a:pt x="4724400" y="560832"/>
                  </a:lnTo>
                  <a:lnTo>
                    <a:pt x="4760976" y="569976"/>
                  </a:lnTo>
                  <a:lnTo>
                    <a:pt x="4764024" y="557784"/>
                  </a:lnTo>
                  <a:close/>
                </a:path>
                <a:path w="5135880" h="1066800">
                  <a:moveTo>
                    <a:pt x="4791456" y="1005840"/>
                  </a:moveTo>
                  <a:lnTo>
                    <a:pt x="4788408" y="993648"/>
                  </a:lnTo>
                  <a:lnTo>
                    <a:pt x="4773168" y="999744"/>
                  </a:lnTo>
                  <a:lnTo>
                    <a:pt x="4751832" y="1002792"/>
                  </a:lnTo>
                  <a:lnTo>
                    <a:pt x="4754880" y="1014984"/>
                  </a:lnTo>
                  <a:lnTo>
                    <a:pt x="4776216" y="1011936"/>
                  </a:lnTo>
                  <a:lnTo>
                    <a:pt x="4791456" y="1005840"/>
                  </a:lnTo>
                  <a:close/>
                </a:path>
                <a:path w="5135880" h="1066800">
                  <a:moveTo>
                    <a:pt x="4815840" y="566928"/>
                  </a:moveTo>
                  <a:lnTo>
                    <a:pt x="4809744" y="566928"/>
                  </a:lnTo>
                  <a:lnTo>
                    <a:pt x="4776216" y="557784"/>
                  </a:lnTo>
                  <a:lnTo>
                    <a:pt x="4773168" y="573024"/>
                  </a:lnTo>
                  <a:lnTo>
                    <a:pt x="4806696" y="579120"/>
                  </a:lnTo>
                  <a:lnTo>
                    <a:pt x="4812792" y="579120"/>
                  </a:lnTo>
                  <a:lnTo>
                    <a:pt x="4815840" y="566928"/>
                  </a:lnTo>
                  <a:close/>
                </a:path>
                <a:path w="5135880" h="1066800">
                  <a:moveTo>
                    <a:pt x="4840224" y="993648"/>
                  </a:moveTo>
                  <a:lnTo>
                    <a:pt x="4837176" y="981456"/>
                  </a:lnTo>
                  <a:lnTo>
                    <a:pt x="4806696" y="990600"/>
                  </a:lnTo>
                  <a:lnTo>
                    <a:pt x="4800600" y="990600"/>
                  </a:lnTo>
                  <a:lnTo>
                    <a:pt x="4803648" y="1002792"/>
                  </a:lnTo>
                  <a:lnTo>
                    <a:pt x="4809744" y="1002792"/>
                  </a:lnTo>
                  <a:lnTo>
                    <a:pt x="4840224" y="993648"/>
                  </a:lnTo>
                  <a:close/>
                </a:path>
                <a:path w="5135880" h="1066800">
                  <a:moveTo>
                    <a:pt x="4864608" y="582168"/>
                  </a:moveTo>
                  <a:lnTo>
                    <a:pt x="4828032" y="573024"/>
                  </a:lnTo>
                  <a:lnTo>
                    <a:pt x="4824984" y="585216"/>
                  </a:lnTo>
                  <a:lnTo>
                    <a:pt x="4861560" y="594360"/>
                  </a:lnTo>
                  <a:lnTo>
                    <a:pt x="4864608" y="582168"/>
                  </a:lnTo>
                  <a:close/>
                </a:path>
                <a:path w="5135880" h="1066800">
                  <a:moveTo>
                    <a:pt x="4888992" y="978408"/>
                  </a:moveTo>
                  <a:lnTo>
                    <a:pt x="4885944" y="966216"/>
                  </a:lnTo>
                  <a:lnTo>
                    <a:pt x="4849368" y="978408"/>
                  </a:lnTo>
                  <a:lnTo>
                    <a:pt x="4852416" y="990600"/>
                  </a:lnTo>
                  <a:lnTo>
                    <a:pt x="4888992" y="978408"/>
                  </a:lnTo>
                  <a:close/>
                </a:path>
                <a:path w="5135880" h="1066800">
                  <a:moveTo>
                    <a:pt x="4913376" y="597408"/>
                  </a:moveTo>
                  <a:lnTo>
                    <a:pt x="4901184" y="594360"/>
                  </a:lnTo>
                  <a:lnTo>
                    <a:pt x="4876800" y="585216"/>
                  </a:lnTo>
                  <a:lnTo>
                    <a:pt x="4870704" y="597408"/>
                  </a:lnTo>
                  <a:lnTo>
                    <a:pt x="4907280" y="609600"/>
                  </a:lnTo>
                  <a:lnTo>
                    <a:pt x="4913376" y="597408"/>
                  </a:lnTo>
                  <a:close/>
                </a:path>
                <a:path w="5135880" h="1066800">
                  <a:moveTo>
                    <a:pt x="4937760" y="963168"/>
                  </a:moveTo>
                  <a:lnTo>
                    <a:pt x="4934712" y="950976"/>
                  </a:lnTo>
                  <a:lnTo>
                    <a:pt x="4898136" y="963168"/>
                  </a:lnTo>
                  <a:lnTo>
                    <a:pt x="4901184" y="975360"/>
                  </a:lnTo>
                  <a:lnTo>
                    <a:pt x="4937760" y="963168"/>
                  </a:lnTo>
                  <a:close/>
                </a:path>
                <a:path w="5135880" h="1066800">
                  <a:moveTo>
                    <a:pt x="4959096" y="615696"/>
                  </a:moveTo>
                  <a:lnTo>
                    <a:pt x="4956048" y="615696"/>
                  </a:lnTo>
                  <a:lnTo>
                    <a:pt x="4928616" y="603504"/>
                  </a:lnTo>
                  <a:lnTo>
                    <a:pt x="4925568" y="603504"/>
                  </a:lnTo>
                  <a:lnTo>
                    <a:pt x="4919472" y="615696"/>
                  </a:lnTo>
                  <a:lnTo>
                    <a:pt x="4925568" y="615696"/>
                  </a:lnTo>
                  <a:lnTo>
                    <a:pt x="4949952" y="624840"/>
                  </a:lnTo>
                  <a:lnTo>
                    <a:pt x="4956048" y="627888"/>
                  </a:lnTo>
                  <a:lnTo>
                    <a:pt x="4959096" y="615696"/>
                  </a:lnTo>
                  <a:close/>
                </a:path>
                <a:path w="5135880" h="1066800">
                  <a:moveTo>
                    <a:pt x="4986528" y="941832"/>
                  </a:moveTo>
                  <a:lnTo>
                    <a:pt x="4980432" y="929640"/>
                  </a:lnTo>
                  <a:lnTo>
                    <a:pt x="4949952" y="944880"/>
                  </a:lnTo>
                  <a:lnTo>
                    <a:pt x="4943856" y="944880"/>
                  </a:lnTo>
                  <a:lnTo>
                    <a:pt x="4949952" y="957072"/>
                  </a:lnTo>
                  <a:lnTo>
                    <a:pt x="4956048" y="954024"/>
                  </a:lnTo>
                  <a:lnTo>
                    <a:pt x="4980432" y="944880"/>
                  </a:lnTo>
                  <a:lnTo>
                    <a:pt x="4986528" y="941832"/>
                  </a:lnTo>
                  <a:close/>
                </a:path>
                <a:path w="5135880" h="1066800">
                  <a:moveTo>
                    <a:pt x="5007864" y="637032"/>
                  </a:moveTo>
                  <a:lnTo>
                    <a:pt x="5004816" y="637032"/>
                  </a:lnTo>
                  <a:lnTo>
                    <a:pt x="4980432" y="624840"/>
                  </a:lnTo>
                  <a:lnTo>
                    <a:pt x="4971288" y="621792"/>
                  </a:lnTo>
                  <a:lnTo>
                    <a:pt x="4965192" y="633984"/>
                  </a:lnTo>
                  <a:lnTo>
                    <a:pt x="4974336" y="637032"/>
                  </a:lnTo>
                  <a:lnTo>
                    <a:pt x="4998720" y="649224"/>
                  </a:lnTo>
                  <a:lnTo>
                    <a:pt x="5001768" y="649224"/>
                  </a:lnTo>
                  <a:lnTo>
                    <a:pt x="5007864" y="637032"/>
                  </a:lnTo>
                  <a:close/>
                </a:path>
                <a:path w="5135880" h="1066800">
                  <a:moveTo>
                    <a:pt x="5029200" y="917448"/>
                  </a:moveTo>
                  <a:lnTo>
                    <a:pt x="5023104" y="908304"/>
                  </a:lnTo>
                  <a:lnTo>
                    <a:pt x="5020056" y="911352"/>
                  </a:lnTo>
                  <a:lnTo>
                    <a:pt x="4998720" y="920496"/>
                  </a:lnTo>
                  <a:lnTo>
                    <a:pt x="4989576" y="923544"/>
                  </a:lnTo>
                  <a:lnTo>
                    <a:pt x="4995672" y="935736"/>
                  </a:lnTo>
                  <a:lnTo>
                    <a:pt x="5004816" y="932688"/>
                  </a:lnTo>
                  <a:lnTo>
                    <a:pt x="5026152" y="920496"/>
                  </a:lnTo>
                  <a:lnTo>
                    <a:pt x="5029200" y="917448"/>
                  </a:lnTo>
                  <a:close/>
                </a:path>
                <a:path w="5135880" h="1066800">
                  <a:moveTo>
                    <a:pt x="5050536" y="664464"/>
                  </a:moveTo>
                  <a:lnTo>
                    <a:pt x="5044440" y="661416"/>
                  </a:lnTo>
                  <a:lnTo>
                    <a:pt x="5017008" y="643128"/>
                  </a:lnTo>
                  <a:lnTo>
                    <a:pt x="5010912" y="655320"/>
                  </a:lnTo>
                  <a:lnTo>
                    <a:pt x="5020056" y="658368"/>
                  </a:lnTo>
                  <a:lnTo>
                    <a:pt x="5038344" y="670560"/>
                  </a:lnTo>
                  <a:lnTo>
                    <a:pt x="5044440" y="673608"/>
                  </a:lnTo>
                  <a:lnTo>
                    <a:pt x="5050536" y="664464"/>
                  </a:lnTo>
                  <a:close/>
                </a:path>
                <a:path w="5135880" h="1066800">
                  <a:moveTo>
                    <a:pt x="5071872" y="890016"/>
                  </a:moveTo>
                  <a:lnTo>
                    <a:pt x="5065776" y="877824"/>
                  </a:lnTo>
                  <a:lnTo>
                    <a:pt x="5056632" y="886968"/>
                  </a:lnTo>
                  <a:lnTo>
                    <a:pt x="5038344" y="899160"/>
                  </a:lnTo>
                  <a:lnTo>
                    <a:pt x="5035296" y="899160"/>
                  </a:lnTo>
                  <a:lnTo>
                    <a:pt x="5041392" y="911352"/>
                  </a:lnTo>
                  <a:lnTo>
                    <a:pt x="5044440" y="908304"/>
                  </a:lnTo>
                  <a:lnTo>
                    <a:pt x="5071872" y="890016"/>
                  </a:lnTo>
                  <a:close/>
                </a:path>
                <a:path w="5135880" h="1066800">
                  <a:moveTo>
                    <a:pt x="5090160" y="697992"/>
                  </a:moveTo>
                  <a:lnTo>
                    <a:pt x="5077968" y="685800"/>
                  </a:lnTo>
                  <a:lnTo>
                    <a:pt x="5062728" y="673608"/>
                  </a:lnTo>
                  <a:lnTo>
                    <a:pt x="5062728" y="670560"/>
                  </a:lnTo>
                  <a:lnTo>
                    <a:pt x="5053584" y="682752"/>
                  </a:lnTo>
                  <a:lnTo>
                    <a:pt x="5056632" y="682752"/>
                  </a:lnTo>
                  <a:lnTo>
                    <a:pt x="5071872" y="694944"/>
                  </a:lnTo>
                  <a:lnTo>
                    <a:pt x="5084064" y="707136"/>
                  </a:lnTo>
                  <a:lnTo>
                    <a:pt x="5090160" y="697992"/>
                  </a:lnTo>
                  <a:close/>
                </a:path>
                <a:path w="5135880" h="1066800">
                  <a:moveTo>
                    <a:pt x="5111496" y="853440"/>
                  </a:moveTo>
                  <a:lnTo>
                    <a:pt x="5099304" y="844296"/>
                  </a:lnTo>
                  <a:lnTo>
                    <a:pt x="5096256" y="850392"/>
                  </a:lnTo>
                  <a:lnTo>
                    <a:pt x="5074920" y="871728"/>
                  </a:lnTo>
                  <a:lnTo>
                    <a:pt x="5084064" y="880872"/>
                  </a:lnTo>
                  <a:lnTo>
                    <a:pt x="5093208" y="871728"/>
                  </a:lnTo>
                  <a:lnTo>
                    <a:pt x="5105400" y="856488"/>
                  </a:lnTo>
                  <a:lnTo>
                    <a:pt x="5111496" y="853440"/>
                  </a:lnTo>
                  <a:close/>
                </a:path>
                <a:path w="5135880" h="1066800">
                  <a:moveTo>
                    <a:pt x="5123688" y="737616"/>
                  </a:moveTo>
                  <a:lnTo>
                    <a:pt x="5117592" y="725424"/>
                  </a:lnTo>
                  <a:lnTo>
                    <a:pt x="5099304" y="707136"/>
                  </a:lnTo>
                  <a:lnTo>
                    <a:pt x="5090160" y="713232"/>
                  </a:lnTo>
                  <a:lnTo>
                    <a:pt x="5096256" y="719328"/>
                  </a:lnTo>
                  <a:lnTo>
                    <a:pt x="5105400" y="734568"/>
                  </a:lnTo>
                  <a:lnTo>
                    <a:pt x="5111496" y="743712"/>
                  </a:lnTo>
                  <a:lnTo>
                    <a:pt x="5123688" y="737616"/>
                  </a:lnTo>
                  <a:close/>
                </a:path>
                <a:path w="5135880" h="1066800">
                  <a:moveTo>
                    <a:pt x="5132832" y="804672"/>
                  </a:moveTo>
                  <a:lnTo>
                    <a:pt x="5120640" y="801624"/>
                  </a:lnTo>
                  <a:lnTo>
                    <a:pt x="5117592" y="810768"/>
                  </a:lnTo>
                  <a:lnTo>
                    <a:pt x="5111496" y="822960"/>
                  </a:lnTo>
                  <a:lnTo>
                    <a:pt x="5114544" y="822960"/>
                  </a:lnTo>
                  <a:lnTo>
                    <a:pt x="5105400" y="835152"/>
                  </a:lnTo>
                  <a:lnTo>
                    <a:pt x="5117592" y="841248"/>
                  </a:lnTo>
                  <a:lnTo>
                    <a:pt x="5123688" y="829056"/>
                  </a:lnTo>
                  <a:lnTo>
                    <a:pt x="5129784" y="813816"/>
                  </a:lnTo>
                  <a:lnTo>
                    <a:pt x="5132832" y="804672"/>
                  </a:lnTo>
                  <a:close/>
                </a:path>
                <a:path w="5135880" h="1066800">
                  <a:moveTo>
                    <a:pt x="5135880" y="783336"/>
                  </a:moveTo>
                  <a:lnTo>
                    <a:pt x="5132832" y="771144"/>
                  </a:lnTo>
                  <a:lnTo>
                    <a:pt x="5132832" y="768096"/>
                  </a:lnTo>
                  <a:lnTo>
                    <a:pt x="5129784" y="755904"/>
                  </a:lnTo>
                  <a:lnTo>
                    <a:pt x="5129784" y="749808"/>
                  </a:lnTo>
                  <a:lnTo>
                    <a:pt x="5117592" y="755904"/>
                  </a:lnTo>
                  <a:lnTo>
                    <a:pt x="5117592" y="758952"/>
                  </a:lnTo>
                  <a:lnTo>
                    <a:pt x="5120640" y="771144"/>
                  </a:lnTo>
                  <a:lnTo>
                    <a:pt x="5123243" y="784212"/>
                  </a:lnTo>
                  <a:lnTo>
                    <a:pt x="5120640" y="789432"/>
                  </a:lnTo>
                  <a:lnTo>
                    <a:pt x="5135880" y="789432"/>
                  </a:lnTo>
                  <a:lnTo>
                    <a:pt x="5135880" y="786384"/>
                  </a:lnTo>
                  <a:lnTo>
                    <a:pt x="5135880" y="783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67332" y="1392935"/>
            <a:ext cx="493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CC"/>
                </a:solidFill>
              </a:rPr>
              <a:t>Dependency</a:t>
            </a:r>
            <a:r>
              <a:rPr sz="3600" spc="-4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Diagram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43583" y="2539492"/>
            <a:ext cx="8266430" cy="3657600"/>
          </a:xfrm>
          <a:custGeom>
            <a:avLst/>
            <a:gdLst/>
            <a:ahLst/>
            <a:cxnLst/>
            <a:rect l="l" t="t" r="r" b="b"/>
            <a:pathLst>
              <a:path w="8266430" h="3657600">
                <a:moveTo>
                  <a:pt x="8266176" y="0"/>
                </a:moveTo>
                <a:lnTo>
                  <a:pt x="0" y="0"/>
                </a:lnTo>
                <a:lnTo>
                  <a:pt x="0" y="3657600"/>
                </a:lnTo>
                <a:lnTo>
                  <a:pt x="8266176" y="3657600"/>
                </a:lnTo>
                <a:lnTo>
                  <a:pt x="8266176" y="3639312"/>
                </a:lnTo>
                <a:lnTo>
                  <a:pt x="36575" y="3639312"/>
                </a:lnTo>
                <a:lnTo>
                  <a:pt x="18287" y="3617976"/>
                </a:lnTo>
                <a:lnTo>
                  <a:pt x="36575" y="3617976"/>
                </a:lnTo>
                <a:lnTo>
                  <a:pt x="36575" y="39624"/>
                </a:lnTo>
                <a:lnTo>
                  <a:pt x="18287" y="39624"/>
                </a:lnTo>
                <a:lnTo>
                  <a:pt x="36575" y="18287"/>
                </a:lnTo>
                <a:lnTo>
                  <a:pt x="8266176" y="18287"/>
                </a:lnTo>
                <a:lnTo>
                  <a:pt x="8266176" y="0"/>
                </a:lnTo>
                <a:close/>
              </a:path>
              <a:path w="8266430" h="3657600">
                <a:moveTo>
                  <a:pt x="36575" y="3617976"/>
                </a:moveTo>
                <a:lnTo>
                  <a:pt x="18287" y="3617976"/>
                </a:lnTo>
                <a:lnTo>
                  <a:pt x="36575" y="3639312"/>
                </a:lnTo>
                <a:lnTo>
                  <a:pt x="36575" y="3617976"/>
                </a:lnTo>
                <a:close/>
              </a:path>
              <a:path w="8266430" h="3657600">
                <a:moveTo>
                  <a:pt x="8229600" y="3617976"/>
                </a:moveTo>
                <a:lnTo>
                  <a:pt x="36575" y="3617976"/>
                </a:lnTo>
                <a:lnTo>
                  <a:pt x="36575" y="3639312"/>
                </a:lnTo>
                <a:lnTo>
                  <a:pt x="8229600" y="3639312"/>
                </a:lnTo>
                <a:lnTo>
                  <a:pt x="8229600" y="3617976"/>
                </a:lnTo>
                <a:close/>
              </a:path>
              <a:path w="8266430" h="3657600">
                <a:moveTo>
                  <a:pt x="8229600" y="18287"/>
                </a:moveTo>
                <a:lnTo>
                  <a:pt x="8229600" y="3639312"/>
                </a:lnTo>
                <a:lnTo>
                  <a:pt x="8247888" y="3617976"/>
                </a:lnTo>
                <a:lnTo>
                  <a:pt x="8266176" y="3617976"/>
                </a:lnTo>
                <a:lnTo>
                  <a:pt x="8266176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6430" h="3657600">
                <a:moveTo>
                  <a:pt x="8266176" y="3617976"/>
                </a:moveTo>
                <a:lnTo>
                  <a:pt x="8247888" y="3617976"/>
                </a:lnTo>
                <a:lnTo>
                  <a:pt x="8229600" y="3639312"/>
                </a:lnTo>
                <a:lnTo>
                  <a:pt x="8266176" y="3639312"/>
                </a:lnTo>
                <a:lnTo>
                  <a:pt x="8266176" y="3617976"/>
                </a:lnTo>
                <a:close/>
              </a:path>
              <a:path w="8266430" h="3657600">
                <a:moveTo>
                  <a:pt x="36575" y="18287"/>
                </a:moveTo>
                <a:lnTo>
                  <a:pt x="18287" y="39624"/>
                </a:lnTo>
                <a:lnTo>
                  <a:pt x="36575" y="39624"/>
                </a:lnTo>
                <a:lnTo>
                  <a:pt x="36575" y="18287"/>
                </a:lnTo>
                <a:close/>
              </a:path>
              <a:path w="8266430" h="3657600">
                <a:moveTo>
                  <a:pt x="8229600" y="18287"/>
                </a:moveTo>
                <a:lnTo>
                  <a:pt x="36575" y="18287"/>
                </a:lnTo>
                <a:lnTo>
                  <a:pt x="36575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6430" h="3657600">
                <a:moveTo>
                  <a:pt x="8266176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6176" y="39624"/>
                </a:lnTo>
                <a:lnTo>
                  <a:pt x="8266176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7563" y="2535935"/>
            <a:ext cx="7754620" cy="3208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Conversion</a:t>
            </a:r>
            <a:r>
              <a:rPr sz="1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18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Second</a:t>
            </a:r>
            <a:r>
              <a:rPr sz="18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Normal</a:t>
            </a:r>
            <a:r>
              <a:rPr sz="18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Form</a:t>
            </a: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b="1" dirty="0">
                <a:latin typeface="Tahoma"/>
                <a:cs typeface="Tahoma"/>
              </a:rPr>
              <a:t>Starting with </a:t>
            </a:r>
            <a:r>
              <a:rPr sz="1800" b="1" spc="-5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1NF format, </a:t>
            </a:r>
            <a:r>
              <a:rPr sz="1800" b="1" spc="-5" dirty="0">
                <a:latin typeface="Tahoma"/>
                <a:cs typeface="Tahoma"/>
              </a:rPr>
              <a:t>the database </a:t>
            </a:r>
            <a:r>
              <a:rPr sz="1800" b="1" dirty="0">
                <a:latin typeface="Tahoma"/>
                <a:cs typeface="Tahoma"/>
              </a:rPr>
              <a:t>can </a:t>
            </a:r>
            <a:r>
              <a:rPr sz="1800" b="1" spc="-5" dirty="0">
                <a:latin typeface="Tahoma"/>
                <a:cs typeface="Tahoma"/>
              </a:rPr>
              <a:t>be </a:t>
            </a:r>
            <a:r>
              <a:rPr sz="1800" b="1" dirty="0">
                <a:latin typeface="Tahoma"/>
                <a:cs typeface="Tahoma"/>
              </a:rPr>
              <a:t>converted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into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2NF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format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by</a:t>
            </a:r>
            <a:endParaRPr sz="1800">
              <a:latin typeface="Tahoma"/>
              <a:cs typeface="Tahoma"/>
            </a:endParaRPr>
          </a:p>
          <a:p>
            <a:pPr marL="1155700" marR="32384" lvl="2" indent="-228600">
              <a:lnSpc>
                <a:spcPct val="100000"/>
              </a:lnSpc>
              <a:spcBef>
                <a:spcPts val="43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Tahoma"/>
                <a:cs typeface="Tahoma"/>
              </a:rPr>
              <a:t>Writing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each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key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component</a:t>
            </a:r>
            <a:r>
              <a:rPr sz="1800" b="1" spc="-10" dirty="0">
                <a:latin typeface="Tahoma"/>
                <a:cs typeface="Tahoma"/>
              </a:rPr>
              <a:t> on</a:t>
            </a:r>
            <a:r>
              <a:rPr sz="1800" b="1" dirty="0">
                <a:latin typeface="Tahoma"/>
                <a:cs typeface="Tahoma"/>
              </a:rPr>
              <a:t> 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separate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line,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and then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writing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original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key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on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last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line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Tahoma"/>
                <a:cs typeface="Tahoma"/>
              </a:rPr>
              <a:t>Writing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dependent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attributes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after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each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new </a:t>
            </a:r>
            <a:r>
              <a:rPr sz="1800" b="1" spc="-5" dirty="0">
                <a:latin typeface="Tahoma"/>
                <a:cs typeface="Tahoma"/>
              </a:rPr>
              <a:t>key.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PROJECT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PROJ_NUM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PROJ_NAME</a:t>
            </a:r>
            <a:r>
              <a:rPr sz="1800" spc="-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927100" marR="532130">
              <a:lnSpc>
                <a:spcPct val="120000"/>
              </a:lnSpc>
            </a:pPr>
            <a:r>
              <a:rPr sz="1800" spc="-5" dirty="0">
                <a:latin typeface="Tahoma"/>
                <a:cs typeface="Tahoma"/>
              </a:rPr>
              <a:t>EMPLOYEE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EMP_NUM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, EMP_NAME, JOB_CLASS,</a:t>
            </a:r>
            <a:r>
              <a:rPr sz="18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CHG_HOUR</a:t>
            </a:r>
            <a:r>
              <a:rPr sz="1800" dirty="0">
                <a:latin typeface="Tahoma"/>
                <a:cs typeface="Tahoma"/>
              </a:rPr>
              <a:t>)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ASSIGN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PROJ_NUM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,</a:t>
            </a:r>
            <a:r>
              <a:rPr sz="1800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EMP_NUM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18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HOURS</a:t>
            </a:r>
            <a:r>
              <a:rPr sz="180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7563" y="1475232"/>
            <a:ext cx="62325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0000CC"/>
                </a:solidFill>
              </a:rPr>
              <a:t>Second</a:t>
            </a:r>
            <a:r>
              <a:rPr sz="3500" spc="-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Normal</a:t>
            </a:r>
            <a:r>
              <a:rPr sz="3500" spc="20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Form</a:t>
            </a:r>
            <a:r>
              <a:rPr sz="3500" spc="-10" dirty="0">
                <a:solidFill>
                  <a:srgbClr val="0000CC"/>
                </a:solidFill>
              </a:rPr>
              <a:t> (</a:t>
            </a:r>
            <a:r>
              <a:rPr sz="3500" spc="-10" dirty="0">
                <a:solidFill>
                  <a:srgbClr val="FF0000"/>
                </a:solidFill>
              </a:rPr>
              <a:t>2</a:t>
            </a:r>
            <a:r>
              <a:rPr sz="3500" spc="-30" dirty="0">
                <a:solidFill>
                  <a:srgbClr val="FF0000"/>
                </a:solidFill>
              </a:rPr>
              <a:t> </a:t>
            </a:r>
            <a:r>
              <a:rPr sz="3500" spc="-5" dirty="0">
                <a:solidFill>
                  <a:srgbClr val="FF0000"/>
                </a:solidFill>
              </a:rPr>
              <a:t>NF</a:t>
            </a:r>
            <a:r>
              <a:rPr sz="3500" spc="-5" dirty="0">
                <a:solidFill>
                  <a:srgbClr val="0000CC"/>
                </a:solidFill>
              </a:rPr>
              <a:t>)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7255" y="2280411"/>
            <a:ext cx="7467600" cy="4264660"/>
            <a:chOff x="1667255" y="2280411"/>
            <a:chExt cx="7467600" cy="4264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55" y="2554768"/>
              <a:ext cx="7315200" cy="37773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67255" y="2280411"/>
              <a:ext cx="7467600" cy="4264660"/>
            </a:xfrm>
            <a:custGeom>
              <a:avLst/>
              <a:gdLst/>
              <a:ahLst/>
              <a:cxnLst/>
              <a:rect l="l" t="t" r="r" b="b"/>
              <a:pathLst>
                <a:path w="7467600" h="4264659">
                  <a:moveTo>
                    <a:pt x="7467600" y="0"/>
                  </a:moveTo>
                  <a:lnTo>
                    <a:pt x="0" y="0"/>
                  </a:lnTo>
                  <a:lnTo>
                    <a:pt x="0" y="4264152"/>
                  </a:lnTo>
                  <a:lnTo>
                    <a:pt x="7467600" y="4264152"/>
                  </a:lnTo>
                  <a:lnTo>
                    <a:pt x="7467600" y="4224528"/>
                  </a:lnTo>
                  <a:lnTo>
                    <a:pt x="76200" y="4224528"/>
                  </a:lnTo>
                  <a:lnTo>
                    <a:pt x="36575" y="4187952"/>
                  </a:lnTo>
                  <a:lnTo>
                    <a:pt x="76200" y="4187952"/>
                  </a:lnTo>
                  <a:lnTo>
                    <a:pt x="76200" y="76200"/>
                  </a:lnTo>
                  <a:lnTo>
                    <a:pt x="36575" y="76200"/>
                  </a:lnTo>
                  <a:lnTo>
                    <a:pt x="76200" y="36575"/>
                  </a:lnTo>
                  <a:lnTo>
                    <a:pt x="7467600" y="36575"/>
                  </a:lnTo>
                  <a:lnTo>
                    <a:pt x="7467600" y="0"/>
                  </a:lnTo>
                  <a:close/>
                </a:path>
                <a:path w="7467600" h="4264659">
                  <a:moveTo>
                    <a:pt x="76200" y="4187952"/>
                  </a:moveTo>
                  <a:lnTo>
                    <a:pt x="36575" y="4187952"/>
                  </a:lnTo>
                  <a:lnTo>
                    <a:pt x="76200" y="4224528"/>
                  </a:lnTo>
                  <a:lnTo>
                    <a:pt x="76200" y="4187952"/>
                  </a:lnTo>
                  <a:close/>
                </a:path>
                <a:path w="7467600" h="4264659">
                  <a:moveTo>
                    <a:pt x="7391400" y="4187952"/>
                  </a:moveTo>
                  <a:lnTo>
                    <a:pt x="76200" y="4187952"/>
                  </a:lnTo>
                  <a:lnTo>
                    <a:pt x="76200" y="4224528"/>
                  </a:lnTo>
                  <a:lnTo>
                    <a:pt x="7391400" y="4224528"/>
                  </a:lnTo>
                  <a:lnTo>
                    <a:pt x="7391400" y="4187952"/>
                  </a:lnTo>
                  <a:close/>
                </a:path>
                <a:path w="7467600" h="4264659">
                  <a:moveTo>
                    <a:pt x="7391400" y="36575"/>
                  </a:moveTo>
                  <a:lnTo>
                    <a:pt x="7391400" y="4224528"/>
                  </a:lnTo>
                  <a:lnTo>
                    <a:pt x="7427976" y="4187952"/>
                  </a:lnTo>
                  <a:lnTo>
                    <a:pt x="7467600" y="4187952"/>
                  </a:lnTo>
                  <a:lnTo>
                    <a:pt x="7467600" y="76200"/>
                  </a:lnTo>
                  <a:lnTo>
                    <a:pt x="7427976" y="76200"/>
                  </a:lnTo>
                  <a:lnTo>
                    <a:pt x="7391400" y="36575"/>
                  </a:lnTo>
                  <a:close/>
                </a:path>
                <a:path w="7467600" h="4264659">
                  <a:moveTo>
                    <a:pt x="7467600" y="4187952"/>
                  </a:moveTo>
                  <a:lnTo>
                    <a:pt x="7427976" y="4187952"/>
                  </a:lnTo>
                  <a:lnTo>
                    <a:pt x="7391400" y="4224528"/>
                  </a:lnTo>
                  <a:lnTo>
                    <a:pt x="7467600" y="4224528"/>
                  </a:lnTo>
                  <a:lnTo>
                    <a:pt x="7467600" y="4187952"/>
                  </a:lnTo>
                  <a:close/>
                </a:path>
                <a:path w="7467600" h="4264659">
                  <a:moveTo>
                    <a:pt x="76200" y="36575"/>
                  </a:moveTo>
                  <a:lnTo>
                    <a:pt x="36575" y="76200"/>
                  </a:lnTo>
                  <a:lnTo>
                    <a:pt x="76200" y="76200"/>
                  </a:lnTo>
                  <a:lnTo>
                    <a:pt x="76200" y="36575"/>
                  </a:lnTo>
                  <a:close/>
                </a:path>
                <a:path w="7467600" h="4264659">
                  <a:moveTo>
                    <a:pt x="7391400" y="36575"/>
                  </a:moveTo>
                  <a:lnTo>
                    <a:pt x="76200" y="36575"/>
                  </a:lnTo>
                  <a:lnTo>
                    <a:pt x="76200" y="76200"/>
                  </a:lnTo>
                  <a:lnTo>
                    <a:pt x="7391400" y="76200"/>
                  </a:lnTo>
                  <a:lnTo>
                    <a:pt x="7391400" y="36575"/>
                  </a:lnTo>
                  <a:close/>
                </a:path>
                <a:path w="7467600" h="4264659">
                  <a:moveTo>
                    <a:pt x="7467600" y="36575"/>
                  </a:moveTo>
                  <a:lnTo>
                    <a:pt x="7391400" y="36575"/>
                  </a:lnTo>
                  <a:lnTo>
                    <a:pt x="7427976" y="76200"/>
                  </a:lnTo>
                  <a:lnTo>
                    <a:pt x="7467600" y="76200"/>
                  </a:lnTo>
                  <a:lnTo>
                    <a:pt x="7467600" y="3657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332" y="1331975"/>
            <a:ext cx="5486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0000CC"/>
                </a:solidFill>
              </a:rPr>
              <a:t>Dependency</a:t>
            </a:r>
            <a:r>
              <a:rPr sz="4000" spc="-100" dirty="0">
                <a:solidFill>
                  <a:srgbClr val="0000CC"/>
                </a:solidFill>
              </a:rPr>
              <a:t> </a:t>
            </a:r>
            <a:r>
              <a:rPr sz="4000" dirty="0">
                <a:solidFill>
                  <a:srgbClr val="0000CC"/>
                </a:solidFill>
              </a:rPr>
              <a:t>Diagram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1905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70304" y="2387092"/>
            <a:ext cx="7736205" cy="3773804"/>
          </a:xfrm>
          <a:custGeom>
            <a:avLst/>
            <a:gdLst/>
            <a:ahLst/>
            <a:cxnLst/>
            <a:rect l="l" t="t" r="r" b="b"/>
            <a:pathLst>
              <a:path w="7736205" h="3773804">
                <a:moveTo>
                  <a:pt x="7735824" y="0"/>
                </a:moveTo>
                <a:lnTo>
                  <a:pt x="0" y="0"/>
                </a:lnTo>
                <a:lnTo>
                  <a:pt x="0" y="3773424"/>
                </a:lnTo>
                <a:lnTo>
                  <a:pt x="7735824" y="3773424"/>
                </a:lnTo>
                <a:lnTo>
                  <a:pt x="7735824" y="3752088"/>
                </a:lnTo>
                <a:lnTo>
                  <a:pt x="39623" y="3752088"/>
                </a:lnTo>
                <a:lnTo>
                  <a:pt x="18287" y="3733800"/>
                </a:lnTo>
                <a:lnTo>
                  <a:pt x="39623" y="3733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735824" y="18287"/>
                </a:lnTo>
                <a:lnTo>
                  <a:pt x="7735824" y="0"/>
                </a:lnTo>
                <a:close/>
              </a:path>
              <a:path w="7736205" h="3773804">
                <a:moveTo>
                  <a:pt x="39623" y="3733800"/>
                </a:moveTo>
                <a:lnTo>
                  <a:pt x="18287" y="3733800"/>
                </a:lnTo>
                <a:lnTo>
                  <a:pt x="39623" y="3752088"/>
                </a:lnTo>
                <a:lnTo>
                  <a:pt x="39623" y="3733800"/>
                </a:lnTo>
                <a:close/>
              </a:path>
              <a:path w="7736205" h="3773804">
                <a:moveTo>
                  <a:pt x="7696200" y="3733800"/>
                </a:moveTo>
                <a:lnTo>
                  <a:pt x="39623" y="3733800"/>
                </a:lnTo>
                <a:lnTo>
                  <a:pt x="39623" y="3752088"/>
                </a:lnTo>
                <a:lnTo>
                  <a:pt x="7696200" y="3752088"/>
                </a:lnTo>
                <a:lnTo>
                  <a:pt x="7696200" y="3733800"/>
                </a:lnTo>
                <a:close/>
              </a:path>
              <a:path w="7736205" h="3773804">
                <a:moveTo>
                  <a:pt x="7696200" y="18287"/>
                </a:moveTo>
                <a:lnTo>
                  <a:pt x="7696200" y="3752088"/>
                </a:lnTo>
                <a:lnTo>
                  <a:pt x="7714488" y="3733800"/>
                </a:lnTo>
                <a:lnTo>
                  <a:pt x="7735824" y="3733800"/>
                </a:lnTo>
                <a:lnTo>
                  <a:pt x="7735824" y="39624"/>
                </a:lnTo>
                <a:lnTo>
                  <a:pt x="7714488" y="39624"/>
                </a:lnTo>
                <a:lnTo>
                  <a:pt x="7696200" y="18287"/>
                </a:lnTo>
                <a:close/>
              </a:path>
              <a:path w="7736205" h="3773804">
                <a:moveTo>
                  <a:pt x="7735824" y="3733800"/>
                </a:moveTo>
                <a:lnTo>
                  <a:pt x="7714488" y="3733800"/>
                </a:lnTo>
                <a:lnTo>
                  <a:pt x="7696200" y="3752088"/>
                </a:lnTo>
                <a:lnTo>
                  <a:pt x="7735824" y="3752088"/>
                </a:lnTo>
                <a:lnTo>
                  <a:pt x="7735824" y="3733800"/>
                </a:lnTo>
                <a:close/>
              </a:path>
              <a:path w="7736205" h="3773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736205" h="3773804">
                <a:moveTo>
                  <a:pt x="76962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696200" y="39624"/>
                </a:lnTo>
                <a:lnTo>
                  <a:pt x="7696200" y="18287"/>
                </a:lnTo>
                <a:close/>
              </a:path>
              <a:path w="7736205" h="3773804">
                <a:moveTo>
                  <a:pt x="7735824" y="18287"/>
                </a:moveTo>
                <a:lnTo>
                  <a:pt x="7696200" y="18287"/>
                </a:lnTo>
                <a:lnTo>
                  <a:pt x="7714488" y="39624"/>
                </a:lnTo>
                <a:lnTo>
                  <a:pt x="7735824" y="39624"/>
                </a:lnTo>
                <a:lnTo>
                  <a:pt x="77358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1755" y="2438400"/>
            <a:ext cx="6962140" cy="3614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r>
              <a:rPr sz="2000" b="1" spc="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table</a:t>
            </a:r>
            <a:r>
              <a:rPr sz="2000" b="1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is</a:t>
            </a:r>
            <a:r>
              <a:rPr sz="20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in</a:t>
            </a:r>
            <a:r>
              <a:rPr sz="2000" b="1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2NF</a:t>
            </a:r>
            <a:r>
              <a:rPr sz="2000" b="1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if:</a:t>
            </a:r>
            <a:endParaRPr sz="2000">
              <a:latin typeface="Tahoma"/>
              <a:cs typeface="Tahoma"/>
            </a:endParaRPr>
          </a:p>
          <a:p>
            <a:pPr marL="411480" indent="-287020">
              <a:lnSpc>
                <a:spcPct val="100000"/>
              </a:lnSpc>
              <a:spcBef>
                <a:spcPts val="157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412115" algn="l"/>
              </a:tabLst>
            </a:pPr>
            <a:r>
              <a:rPr sz="2200" b="1" spc="-5" dirty="0">
                <a:latin typeface="Tahoma"/>
                <a:cs typeface="Tahoma"/>
              </a:rPr>
              <a:t>It</a:t>
            </a:r>
            <a:r>
              <a:rPr sz="2200" b="1" spc="-2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is</a:t>
            </a:r>
            <a:r>
              <a:rPr sz="2200" b="1" spc="-2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in</a:t>
            </a:r>
            <a:r>
              <a:rPr sz="2200" b="1" spc="-10" dirty="0">
                <a:latin typeface="Tahoma"/>
                <a:cs typeface="Tahoma"/>
              </a:rPr>
              <a:t> </a:t>
            </a:r>
            <a:r>
              <a:rPr sz="2200" b="1" spc="5" dirty="0">
                <a:latin typeface="Tahoma"/>
                <a:cs typeface="Tahoma"/>
              </a:rPr>
              <a:t>1NF</a:t>
            </a:r>
            <a:r>
              <a:rPr sz="2200" b="1" spc="-4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and</a:t>
            </a:r>
            <a:endParaRPr sz="2200">
              <a:latin typeface="Tahoma"/>
              <a:cs typeface="Tahoma"/>
            </a:endParaRPr>
          </a:p>
          <a:p>
            <a:pPr marL="411480" marR="5080" indent="-287020" algn="just">
              <a:lnSpc>
                <a:spcPct val="100000"/>
              </a:lnSpc>
              <a:spcBef>
                <a:spcPts val="158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412115" algn="l"/>
              </a:tabLst>
            </a:pPr>
            <a:r>
              <a:rPr sz="2200" b="1" spc="-5" dirty="0">
                <a:latin typeface="Tahoma"/>
                <a:cs typeface="Tahoma"/>
              </a:rPr>
              <a:t>It </a:t>
            </a:r>
            <a:r>
              <a:rPr sz="2200" b="1" spc="5" dirty="0">
                <a:latin typeface="Tahoma"/>
                <a:cs typeface="Tahoma"/>
              </a:rPr>
              <a:t>includes </a:t>
            </a:r>
            <a:r>
              <a:rPr sz="2200" b="1" dirty="0">
                <a:latin typeface="Tahoma"/>
                <a:cs typeface="Tahoma"/>
              </a:rPr>
              <a:t>no partial dependencies;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sz="2200" b="1" spc="-5" dirty="0">
                <a:solidFill>
                  <a:srgbClr val="FF0000"/>
                </a:solidFill>
                <a:latin typeface="Tahoma"/>
                <a:cs typeface="Tahoma"/>
              </a:rPr>
              <a:t>is,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200" b="1" spc="-6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attribute is </a:t>
            </a:r>
            <a:r>
              <a:rPr sz="2200" b="1" spc="5" dirty="0">
                <a:solidFill>
                  <a:srgbClr val="FF0000"/>
                </a:solidFill>
                <a:latin typeface="Tahoma"/>
                <a:cs typeface="Tahoma"/>
              </a:rPr>
              <a:t>dependent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on only a portion of the </a:t>
            </a:r>
            <a:r>
              <a:rPr sz="2200" b="1" spc="-6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primary</a:t>
            </a:r>
            <a:r>
              <a:rPr sz="22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key.</a:t>
            </a:r>
            <a:endParaRPr sz="2200">
              <a:latin typeface="Tahoma"/>
              <a:cs typeface="Tahoma"/>
            </a:endParaRPr>
          </a:p>
          <a:p>
            <a:pPr marL="411480" marR="84455">
              <a:lnSpc>
                <a:spcPct val="100000"/>
              </a:lnSpc>
              <a:spcBef>
                <a:spcPts val="1585"/>
              </a:spcBef>
            </a:pPr>
            <a:r>
              <a:rPr sz="2200" b="1" spc="-5" dirty="0">
                <a:latin typeface="Tahoma"/>
                <a:cs typeface="Tahoma"/>
              </a:rPr>
              <a:t>(It </a:t>
            </a:r>
            <a:r>
              <a:rPr sz="2200" b="1" dirty="0">
                <a:latin typeface="Tahoma"/>
                <a:cs typeface="Tahoma"/>
              </a:rPr>
              <a:t>is </a:t>
            </a:r>
            <a:r>
              <a:rPr sz="2200" b="1" spc="-5" dirty="0">
                <a:latin typeface="Tahoma"/>
                <a:cs typeface="Tahoma"/>
              </a:rPr>
              <a:t>still </a:t>
            </a:r>
            <a:r>
              <a:rPr sz="2200" b="1" dirty="0">
                <a:latin typeface="Tahoma"/>
                <a:cs typeface="Tahoma"/>
              </a:rPr>
              <a:t>possible for a table in </a:t>
            </a:r>
            <a:r>
              <a:rPr sz="2200" b="1" spc="5" dirty="0">
                <a:latin typeface="Tahoma"/>
                <a:cs typeface="Tahoma"/>
              </a:rPr>
              <a:t>2NF </a:t>
            </a:r>
            <a:r>
              <a:rPr sz="2200" b="1" dirty="0">
                <a:latin typeface="Tahoma"/>
                <a:cs typeface="Tahoma"/>
              </a:rPr>
              <a:t>to exhibit </a:t>
            </a:r>
            <a:r>
              <a:rPr sz="2200" b="1" spc="-630" dirty="0"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D50092"/>
                </a:solidFill>
                <a:latin typeface="Tahoma"/>
                <a:cs typeface="Tahoma"/>
              </a:rPr>
              <a:t>transitive </a:t>
            </a:r>
            <a:r>
              <a:rPr sz="2200" b="1" spc="5" dirty="0">
                <a:solidFill>
                  <a:srgbClr val="D50092"/>
                </a:solidFill>
                <a:latin typeface="Tahoma"/>
                <a:cs typeface="Tahoma"/>
              </a:rPr>
              <a:t>dependency</a:t>
            </a:r>
            <a:r>
              <a:rPr sz="2200" b="1" spc="5" dirty="0">
                <a:latin typeface="Tahoma"/>
                <a:cs typeface="Tahoma"/>
              </a:rPr>
              <a:t>; </a:t>
            </a:r>
            <a:r>
              <a:rPr sz="2200" b="1" dirty="0">
                <a:latin typeface="Tahoma"/>
                <a:cs typeface="Tahoma"/>
              </a:rPr>
              <a:t>that </a:t>
            </a:r>
            <a:r>
              <a:rPr sz="2200" b="1" spc="-5" dirty="0">
                <a:latin typeface="Tahoma"/>
                <a:cs typeface="Tahoma"/>
              </a:rPr>
              <a:t>is, </a:t>
            </a:r>
            <a:r>
              <a:rPr sz="2200" b="1" dirty="0">
                <a:latin typeface="Tahoma"/>
                <a:cs typeface="Tahoma"/>
              </a:rPr>
              <a:t>one or </a:t>
            </a:r>
            <a:r>
              <a:rPr sz="2200" b="1" spc="5" dirty="0">
                <a:latin typeface="Tahoma"/>
                <a:cs typeface="Tahoma"/>
              </a:rPr>
              <a:t>more </a:t>
            </a:r>
            <a:r>
              <a:rPr sz="2200" b="1" spc="1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attributes may be functionally </a:t>
            </a:r>
            <a:r>
              <a:rPr sz="2200" b="1" spc="5" dirty="0">
                <a:latin typeface="Tahoma"/>
                <a:cs typeface="Tahoma"/>
              </a:rPr>
              <a:t>dependent </a:t>
            </a:r>
            <a:r>
              <a:rPr sz="2200" b="1" dirty="0">
                <a:latin typeface="Tahoma"/>
                <a:cs typeface="Tahoma"/>
              </a:rPr>
              <a:t>on </a:t>
            </a:r>
            <a:r>
              <a:rPr sz="2200" b="1" spc="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nonkey</a:t>
            </a:r>
            <a:r>
              <a:rPr sz="2200" b="1" spc="-2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attributes.)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332" y="1399032"/>
            <a:ext cx="62325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0000CC"/>
                </a:solidFill>
              </a:rPr>
              <a:t>Second</a:t>
            </a:r>
            <a:r>
              <a:rPr sz="3500" spc="-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Normal</a:t>
            </a:r>
            <a:r>
              <a:rPr sz="3500" spc="20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Form</a:t>
            </a:r>
            <a:r>
              <a:rPr sz="3500" spc="-10" dirty="0">
                <a:solidFill>
                  <a:srgbClr val="0000CC"/>
                </a:solidFill>
              </a:rPr>
              <a:t> (</a:t>
            </a:r>
            <a:r>
              <a:rPr sz="3500" spc="-10" dirty="0">
                <a:solidFill>
                  <a:srgbClr val="FF0000"/>
                </a:solidFill>
              </a:rPr>
              <a:t>2</a:t>
            </a:r>
            <a:r>
              <a:rPr sz="3500" spc="-30" dirty="0">
                <a:solidFill>
                  <a:srgbClr val="FF0000"/>
                </a:solidFill>
              </a:rPr>
              <a:t> </a:t>
            </a:r>
            <a:r>
              <a:rPr sz="3500" spc="-5" dirty="0">
                <a:solidFill>
                  <a:srgbClr val="FF0000"/>
                </a:solidFill>
              </a:rPr>
              <a:t>NF</a:t>
            </a:r>
            <a:r>
              <a:rPr sz="3500" spc="-5" dirty="0">
                <a:solidFill>
                  <a:srgbClr val="0000CC"/>
                </a:solidFill>
              </a:rPr>
              <a:t>)</a:t>
            </a:r>
            <a:endParaRPr sz="3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 marR="5080" indent="-2155190">
              <a:lnSpc>
                <a:spcPct val="100000"/>
              </a:lnSpc>
              <a:spcBef>
                <a:spcPts val="100"/>
              </a:spcBef>
            </a:pPr>
            <a:r>
              <a:rPr dirty="0"/>
              <a:t>Third</a:t>
            </a:r>
            <a:r>
              <a:rPr spc="-60" dirty="0"/>
              <a:t> </a:t>
            </a:r>
            <a:r>
              <a:rPr dirty="0"/>
              <a:t>Normal</a:t>
            </a:r>
            <a:r>
              <a:rPr spc="-65" dirty="0"/>
              <a:t> </a:t>
            </a:r>
            <a:r>
              <a:rPr dirty="0"/>
              <a:t>Form </a:t>
            </a:r>
            <a:r>
              <a:rPr spc="-1565" dirty="0"/>
              <a:t> </a:t>
            </a:r>
            <a:r>
              <a:rPr dirty="0"/>
              <a:t>(3</a:t>
            </a:r>
            <a:r>
              <a:rPr spc="-20" dirty="0"/>
              <a:t> </a:t>
            </a:r>
            <a:r>
              <a:rPr spc="-5" dirty="0"/>
              <a:t>NF)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432304" y="3377691"/>
            <a:ext cx="3088005" cy="1716405"/>
          </a:xfrm>
          <a:custGeom>
            <a:avLst/>
            <a:gdLst/>
            <a:ahLst/>
            <a:cxnLst/>
            <a:rect l="l" t="t" r="r" b="b"/>
            <a:pathLst>
              <a:path w="3088004" h="1716404">
                <a:moveTo>
                  <a:pt x="3087623" y="0"/>
                </a:moveTo>
                <a:lnTo>
                  <a:pt x="0" y="0"/>
                </a:lnTo>
                <a:lnTo>
                  <a:pt x="0" y="1716024"/>
                </a:lnTo>
                <a:lnTo>
                  <a:pt x="3087623" y="1716024"/>
                </a:lnTo>
                <a:lnTo>
                  <a:pt x="3087623" y="1694688"/>
                </a:lnTo>
                <a:lnTo>
                  <a:pt x="39623" y="1694688"/>
                </a:lnTo>
                <a:lnTo>
                  <a:pt x="18287" y="1676400"/>
                </a:lnTo>
                <a:lnTo>
                  <a:pt x="39623" y="16764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3087623" y="18287"/>
                </a:lnTo>
                <a:lnTo>
                  <a:pt x="3087623" y="0"/>
                </a:lnTo>
                <a:close/>
              </a:path>
              <a:path w="3088004" h="1716404">
                <a:moveTo>
                  <a:pt x="39623" y="1676400"/>
                </a:moveTo>
                <a:lnTo>
                  <a:pt x="18287" y="1676400"/>
                </a:lnTo>
                <a:lnTo>
                  <a:pt x="39623" y="1694688"/>
                </a:lnTo>
                <a:lnTo>
                  <a:pt x="39623" y="1676400"/>
                </a:lnTo>
                <a:close/>
              </a:path>
              <a:path w="3088004" h="1716404">
                <a:moveTo>
                  <a:pt x="3047999" y="1676400"/>
                </a:moveTo>
                <a:lnTo>
                  <a:pt x="39623" y="1676400"/>
                </a:lnTo>
                <a:lnTo>
                  <a:pt x="39623" y="1694688"/>
                </a:lnTo>
                <a:lnTo>
                  <a:pt x="3047999" y="1694688"/>
                </a:lnTo>
                <a:lnTo>
                  <a:pt x="3047999" y="1676400"/>
                </a:lnTo>
                <a:close/>
              </a:path>
              <a:path w="3088004" h="1716404">
                <a:moveTo>
                  <a:pt x="3047999" y="18287"/>
                </a:moveTo>
                <a:lnTo>
                  <a:pt x="3047999" y="1694688"/>
                </a:lnTo>
                <a:lnTo>
                  <a:pt x="3066287" y="1676400"/>
                </a:lnTo>
                <a:lnTo>
                  <a:pt x="3087623" y="1676400"/>
                </a:lnTo>
                <a:lnTo>
                  <a:pt x="3087623" y="39624"/>
                </a:lnTo>
                <a:lnTo>
                  <a:pt x="3066287" y="39624"/>
                </a:lnTo>
                <a:lnTo>
                  <a:pt x="3047999" y="18287"/>
                </a:lnTo>
                <a:close/>
              </a:path>
              <a:path w="3088004" h="1716404">
                <a:moveTo>
                  <a:pt x="3087623" y="1676400"/>
                </a:moveTo>
                <a:lnTo>
                  <a:pt x="3066287" y="1676400"/>
                </a:lnTo>
                <a:lnTo>
                  <a:pt x="3047999" y="1694688"/>
                </a:lnTo>
                <a:lnTo>
                  <a:pt x="3087623" y="1694688"/>
                </a:lnTo>
                <a:lnTo>
                  <a:pt x="3087623" y="1676400"/>
                </a:lnTo>
                <a:close/>
              </a:path>
              <a:path w="3088004" h="17164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3088004" h="1716404">
                <a:moveTo>
                  <a:pt x="3047999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3047999" y="39624"/>
                </a:lnTo>
                <a:lnTo>
                  <a:pt x="3047999" y="18287"/>
                </a:lnTo>
                <a:close/>
              </a:path>
              <a:path w="3088004" h="1716404">
                <a:moveTo>
                  <a:pt x="3087623" y="18287"/>
                </a:moveTo>
                <a:lnTo>
                  <a:pt x="3047999" y="18287"/>
                </a:lnTo>
                <a:lnTo>
                  <a:pt x="3066287" y="39624"/>
                </a:lnTo>
                <a:lnTo>
                  <a:pt x="3087623" y="39624"/>
                </a:lnTo>
                <a:lnTo>
                  <a:pt x="3087623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9332" y="3332683"/>
            <a:ext cx="255016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2</a:t>
            </a:r>
            <a:r>
              <a:rPr sz="28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3</a:t>
            </a:r>
            <a:r>
              <a:rPr sz="28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304" y="2274316"/>
            <a:ext cx="7431405" cy="4224655"/>
            <a:chOff x="1670304" y="2274316"/>
            <a:chExt cx="7431405" cy="422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2527336"/>
              <a:ext cx="7315200" cy="37773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0304" y="2274316"/>
              <a:ext cx="7431405" cy="4224655"/>
            </a:xfrm>
            <a:custGeom>
              <a:avLst/>
              <a:gdLst/>
              <a:ahLst/>
              <a:cxnLst/>
              <a:rect l="l" t="t" r="r" b="b"/>
              <a:pathLst>
                <a:path w="7431405" h="4224655">
                  <a:moveTo>
                    <a:pt x="7431024" y="0"/>
                  </a:moveTo>
                  <a:lnTo>
                    <a:pt x="0" y="0"/>
                  </a:lnTo>
                  <a:lnTo>
                    <a:pt x="0" y="4224528"/>
                  </a:lnTo>
                  <a:lnTo>
                    <a:pt x="7431024" y="4224528"/>
                  </a:lnTo>
                  <a:lnTo>
                    <a:pt x="7431024" y="4197096"/>
                  </a:lnTo>
                  <a:lnTo>
                    <a:pt x="57912" y="4197096"/>
                  </a:lnTo>
                  <a:lnTo>
                    <a:pt x="30479" y="4166616"/>
                  </a:lnTo>
                  <a:lnTo>
                    <a:pt x="57912" y="4166616"/>
                  </a:lnTo>
                  <a:lnTo>
                    <a:pt x="57912" y="54863"/>
                  </a:lnTo>
                  <a:lnTo>
                    <a:pt x="30479" y="54863"/>
                  </a:lnTo>
                  <a:lnTo>
                    <a:pt x="57912" y="27432"/>
                  </a:lnTo>
                  <a:lnTo>
                    <a:pt x="7431024" y="27432"/>
                  </a:lnTo>
                  <a:lnTo>
                    <a:pt x="7431024" y="0"/>
                  </a:lnTo>
                  <a:close/>
                </a:path>
                <a:path w="7431405" h="4224655">
                  <a:moveTo>
                    <a:pt x="57912" y="4166616"/>
                  </a:moveTo>
                  <a:lnTo>
                    <a:pt x="30479" y="4166616"/>
                  </a:lnTo>
                  <a:lnTo>
                    <a:pt x="57912" y="4197096"/>
                  </a:lnTo>
                  <a:lnTo>
                    <a:pt x="57912" y="4166616"/>
                  </a:lnTo>
                  <a:close/>
                </a:path>
                <a:path w="7431405" h="4224655">
                  <a:moveTo>
                    <a:pt x="7373112" y="4166616"/>
                  </a:moveTo>
                  <a:lnTo>
                    <a:pt x="57912" y="4166616"/>
                  </a:lnTo>
                  <a:lnTo>
                    <a:pt x="57912" y="4197096"/>
                  </a:lnTo>
                  <a:lnTo>
                    <a:pt x="7373112" y="4197096"/>
                  </a:lnTo>
                  <a:lnTo>
                    <a:pt x="7373112" y="4166616"/>
                  </a:lnTo>
                  <a:close/>
                </a:path>
                <a:path w="7431405" h="4224655">
                  <a:moveTo>
                    <a:pt x="7373112" y="27432"/>
                  </a:moveTo>
                  <a:lnTo>
                    <a:pt x="7373112" y="4197096"/>
                  </a:lnTo>
                  <a:lnTo>
                    <a:pt x="7400544" y="4166616"/>
                  </a:lnTo>
                  <a:lnTo>
                    <a:pt x="7431024" y="4166616"/>
                  </a:lnTo>
                  <a:lnTo>
                    <a:pt x="7431024" y="54863"/>
                  </a:lnTo>
                  <a:lnTo>
                    <a:pt x="7400544" y="54863"/>
                  </a:lnTo>
                  <a:lnTo>
                    <a:pt x="7373112" y="27432"/>
                  </a:lnTo>
                  <a:close/>
                </a:path>
                <a:path w="7431405" h="4224655">
                  <a:moveTo>
                    <a:pt x="7431024" y="4166616"/>
                  </a:moveTo>
                  <a:lnTo>
                    <a:pt x="7400544" y="4166616"/>
                  </a:lnTo>
                  <a:lnTo>
                    <a:pt x="7373112" y="4197096"/>
                  </a:lnTo>
                  <a:lnTo>
                    <a:pt x="7431024" y="4197096"/>
                  </a:lnTo>
                  <a:lnTo>
                    <a:pt x="7431024" y="4166616"/>
                  </a:lnTo>
                  <a:close/>
                </a:path>
                <a:path w="7431405" h="4224655">
                  <a:moveTo>
                    <a:pt x="57912" y="27432"/>
                  </a:moveTo>
                  <a:lnTo>
                    <a:pt x="30479" y="54863"/>
                  </a:lnTo>
                  <a:lnTo>
                    <a:pt x="57912" y="54863"/>
                  </a:lnTo>
                  <a:lnTo>
                    <a:pt x="57912" y="27432"/>
                  </a:lnTo>
                  <a:close/>
                </a:path>
                <a:path w="7431405" h="4224655">
                  <a:moveTo>
                    <a:pt x="7373112" y="27432"/>
                  </a:moveTo>
                  <a:lnTo>
                    <a:pt x="57912" y="27432"/>
                  </a:lnTo>
                  <a:lnTo>
                    <a:pt x="57912" y="54863"/>
                  </a:lnTo>
                  <a:lnTo>
                    <a:pt x="7373112" y="54863"/>
                  </a:lnTo>
                  <a:lnTo>
                    <a:pt x="7373112" y="27432"/>
                  </a:lnTo>
                  <a:close/>
                </a:path>
                <a:path w="7431405" h="4224655">
                  <a:moveTo>
                    <a:pt x="7431024" y="27432"/>
                  </a:moveTo>
                  <a:lnTo>
                    <a:pt x="7373112" y="27432"/>
                  </a:lnTo>
                  <a:lnTo>
                    <a:pt x="7400544" y="54863"/>
                  </a:lnTo>
                  <a:lnTo>
                    <a:pt x="7431024" y="54863"/>
                  </a:lnTo>
                  <a:lnTo>
                    <a:pt x="7431024" y="274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6256" y="4639564"/>
              <a:ext cx="1384300" cy="822960"/>
            </a:xfrm>
            <a:custGeom>
              <a:avLst/>
              <a:gdLst/>
              <a:ahLst/>
              <a:cxnLst/>
              <a:rect l="l" t="t" r="r" b="b"/>
              <a:pathLst>
                <a:path w="1384300" h="822960">
                  <a:moveTo>
                    <a:pt x="14819" y="429873"/>
                  </a:moveTo>
                  <a:lnTo>
                    <a:pt x="3048" y="432816"/>
                  </a:lnTo>
                  <a:lnTo>
                    <a:pt x="3048" y="454152"/>
                  </a:lnTo>
                  <a:lnTo>
                    <a:pt x="6096" y="460248"/>
                  </a:lnTo>
                  <a:lnTo>
                    <a:pt x="18288" y="457200"/>
                  </a:lnTo>
                  <a:lnTo>
                    <a:pt x="15240" y="451104"/>
                  </a:lnTo>
                  <a:lnTo>
                    <a:pt x="15240" y="432816"/>
                  </a:lnTo>
                  <a:lnTo>
                    <a:pt x="14819" y="429873"/>
                  </a:lnTo>
                  <a:close/>
                </a:path>
                <a:path w="1384300" h="822960">
                  <a:moveTo>
                    <a:pt x="15240" y="393192"/>
                  </a:moveTo>
                  <a:lnTo>
                    <a:pt x="0" y="393192"/>
                  </a:lnTo>
                  <a:lnTo>
                    <a:pt x="0" y="432816"/>
                  </a:lnTo>
                  <a:lnTo>
                    <a:pt x="3048" y="432816"/>
                  </a:lnTo>
                  <a:lnTo>
                    <a:pt x="14819" y="429873"/>
                  </a:lnTo>
                  <a:lnTo>
                    <a:pt x="12192" y="411480"/>
                  </a:lnTo>
                  <a:lnTo>
                    <a:pt x="15240" y="393192"/>
                  </a:lnTo>
                  <a:close/>
                </a:path>
                <a:path w="1384300" h="822960">
                  <a:moveTo>
                    <a:pt x="15240" y="429768"/>
                  </a:moveTo>
                  <a:lnTo>
                    <a:pt x="14819" y="429873"/>
                  </a:lnTo>
                  <a:lnTo>
                    <a:pt x="15240" y="432816"/>
                  </a:lnTo>
                  <a:lnTo>
                    <a:pt x="15240" y="429768"/>
                  </a:lnTo>
                  <a:close/>
                </a:path>
                <a:path w="1384300" h="822960">
                  <a:moveTo>
                    <a:pt x="9144" y="341375"/>
                  </a:moveTo>
                  <a:lnTo>
                    <a:pt x="9144" y="347472"/>
                  </a:lnTo>
                  <a:lnTo>
                    <a:pt x="3048" y="368808"/>
                  </a:lnTo>
                  <a:lnTo>
                    <a:pt x="3048" y="381000"/>
                  </a:lnTo>
                  <a:lnTo>
                    <a:pt x="15240" y="381000"/>
                  </a:lnTo>
                  <a:lnTo>
                    <a:pt x="18288" y="371856"/>
                  </a:lnTo>
                  <a:lnTo>
                    <a:pt x="21336" y="350519"/>
                  </a:lnTo>
                  <a:lnTo>
                    <a:pt x="21336" y="344424"/>
                  </a:lnTo>
                  <a:lnTo>
                    <a:pt x="9144" y="341375"/>
                  </a:lnTo>
                  <a:close/>
                </a:path>
                <a:path w="1384300" h="822960">
                  <a:moveTo>
                    <a:pt x="30480" y="292608"/>
                  </a:moveTo>
                  <a:lnTo>
                    <a:pt x="21336" y="307848"/>
                  </a:lnTo>
                  <a:lnTo>
                    <a:pt x="15240" y="329184"/>
                  </a:lnTo>
                  <a:lnTo>
                    <a:pt x="27432" y="335280"/>
                  </a:lnTo>
                  <a:lnTo>
                    <a:pt x="27432" y="332231"/>
                  </a:lnTo>
                  <a:lnTo>
                    <a:pt x="33528" y="313944"/>
                  </a:lnTo>
                  <a:lnTo>
                    <a:pt x="39624" y="298704"/>
                  </a:lnTo>
                  <a:lnTo>
                    <a:pt x="30480" y="292608"/>
                  </a:lnTo>
                  <a:close/>
                </a:path>
                <a:path w="1384300" h="822960">
                  <a:moveTo>
                    <a:pt x="54864" y="249936"/>
                  </a:moveTo>
                  <a:lnTo>
                    <a:pt x="42672" y="268224"/>
                  </a:lnTo>
                  <a:lnTo>
                    <a:pt x="36576" y="283463"/>
                  </a:lnTo>
                  <a:lnTo>
                    <a:pt x="45720" y="289560"/>
                  </a:lnTo>
                  <a:lnTo>
                    <a:pt x="54864" y="274319"/>
                  </a:lnTo>
                  <a:lnTo>
                    <a:pt x="67056" y="259080"/>
                  </a:lnTo>
                  <a:lnTo>
                    <a:pt x="67056" y="256031"/>
                  </a:lnTo>
                  <a:lnTo>
                    <a:pt x="54864" y="249936"/>
                  </a:lnTo>
                  <a:close/>
                </a:path>
                <a:path w="1384300" h="822960">
                  <a:moveTo>
                    <a:pt x="88392" y="210312"/>
                  </a:moveTo>
                  <a:lnTo>
                    <a:pt x="85344" y="213360"/>
                  </a:lnTo>
                  <a:lnTo>
                    <a:pt x="70104" y="231648"/>
                  </a:lnTo>
                  <a:lnTo>
                    <a:pt x="64008" y="240792"/>
                  </a:lnTo>
                  <a:lnTo>
                    <a:pt x="73152" y="246887"/>
                  </a:lnTo>
                  <a:lnTo>
                    <a:pt x="79248" y="240792"/>
                  </a:lnTo>
                  <a:lnTo>
                    <a:pt x="94488" y="222504"/>
                  </a:lnTo>
                  <a:lnTo>
                    <a:pt x="97536" y="219456"/>
                  </a:lnTo>
                  <a:lnTo>
                    <a:pt x="88392" y="210312"/>
                  </a:lnTo>
                  <a:close/>
                </a:path>
                <a:path w="1384300" h="822960">
                  <a:moveTo>
                    <a:pt x="128016" y="173736"/>
                  </a:moveTo>
                  <a:lnTo>
                    <a:pt x="118872" y="179831"/>
                  </a:lnTo>
                  <a:lnTo>
                    <a:pt x="97536" y="201168"/>
                  </a:lnTo>
                  <a:lnTo>
                    <a:pt x="106680" y="210312"/>
                  </a:lnTo>
                  <a:lnTo>
                    <a:pt x="128016" y="188975"/>
                  </a:lnTo>
                  <a:lnTo>
                    <a:pt x="134112" y="185928"/>
                  </a:lnTo>
                  <a:lnTo>
                    <a:pt x="128016" y="173736"/>
                  </a:lnTo>
                  <a:close/>
                </a:path>
                <a:path w="1384300" h="822960">
                  <a:moveTo>
                    <a:pt x="167640" y="143256"/>
                  </a:moveTo>
                  <a:lnTo>
                    <a:pt x="158496" y="149352"/>
                  </a:lnTo>
                  <a:lnTo>
                    <a:pt x="140208" y="164592"/>
                  </a:lnTo>
                  <a:lnTo>
                    <a:pt x="137160" y="167640"/>
                  </a:lnTo>
                  <a:lnTo>
                    <a:pt x="143256" y="176784"/>
                  </a:lnTo>
                  <a:lnTo>
                    <a:pt x="146304" y="173736"/>
                  </a:lnTo>
                  <a:lnTo>
                    <a:pt x="167640" y="158496"/>
                  </a:lnTo>
                  <a:lnTo>
                    <a:pt x="173736" y="155448"/>
                  </a:lnTo>
                  <a:lnTo>
                    <a:pt x="167640" y="143256"/>
                  </a:lnTo>
                  <a:close/>
                </a:path>
                <a:path w="1384300" h="822960">
                  <a:moveTo>
                    <a:pt x="210312" y="115824"/>
                  </a:moveTo>
                  <a:lnTo>
                    <a:pt x="204216" y="118872"/>
                  </a:lnTo>
                  <a:lnTo>
                    <a:pt x="182880" y="134112"/>
                  </a:lnTo>
                  <a:lnTo>
                    <a:pt x="176784" y="137160"/>
                  </a:lnTo>
                  <a:lnTo>
                    <a:pt x="185928" y="146304"/>
                  </a:lnTo>
                  <a:lnTo>
                    <a:pt x="188976" y="146304"/>
                  </a:lnTo>
                  <a:lnTo>
                    <a:pt x="210312" y="131063"/>
                  </a:lnTo>
                  <a:lnTo>
                    <a:pt x="216408" y="128016"/>
                  </a:lnTo>
                  <a:lnTo>
                    <a:pt x="210312" y="115824"/>
                  </a:lnTo>
                  <a:close/>
                </a:path>
                <a:path w="1384300" h="822960">
                  <a:moveTo>
                    <a:pt x="256032" y="91440"/>
                  </a:moveTo>
                  <a:lnTo>
                    <a:pt x="252984" y="94487"/>
                  </a:lnTo>
                  <a:lnTo>
                    <a:pt x="222504" y="109728"/>
                  </a:lnTo>
                  <a:lnTo>
                    <a:pt x="228600" y="121919"/>
                  </a:lnTo>
                  <a:lnTo>
                    <a:pt x="259080" y="103631"/>
                  </a:lnTo>
                  <a:lnTo>
                    <a:pt x="262128" y="103631"/>
                  </a:lnTo>
                  <a:lnTo>
                    <a:pt x="256032" y="91440"/>
                  </a:lnTo>
                  <a:close/>
                </a:path>
                <a:path w="1384300" h="822960">
                  <a:moveTo>
                    <a:pt x="301752" y="73152"/>
                  </a:moveTo>
                  <a:lnTo>
                    <a:pt x="268224" y="88392"/>
                  </a:lnTo>
                  <a:lnTo>
                    <a:pt x="274320" y="97536"/>
                  </a:lnTo>
                  <a:lnTo>
                    <a:pt x="307848" y="82296"/>
                  </a:lnTo>
                  <a:lnTo>
                    <a:pt x="301752" y="73152"/>
                  </a:lnTo>
                  <a:close/>
                </a:path>
                <a:path w="1384300" h="822960">
                  <a:moveTo>
                    <a:pt x="350520" y="54863"/>
                  </a:moveTo>
                  <a:lnTo>
                    <a:pt x="313944" y="67056"/>
                  </a:lnTo>
                  <a:lnTo>
                    <a:pt x="320040" y="79248"/>
                  </a:lnTo>
                  <a:lnTo>
                    <a:pt x="356616" y="67056"/>
                  </a:lnTo>
                  <a:lnTo>
                    <a:pt x="350520" y="54863"/>
                  </a:lnTo>
                  <a:close/>
                </a:path>
                <a:path w="1384300" h="822960">
                  <a:moveTo>
                    <a:pt x="399288" y="39624"/>
                  </a:moveTo>
                  <a:lnTo>
                    <a:pt x="362712" y="48768"/>
                  </a:lnTo>
                  <a:lnTo>
                    <a:pt x="368808" y="60960"/>
                  </a:lnTo>
                  <a:lnTo>
                    <a:pt x="402336" y="51816"/>
                  </a:lnTo>
                  <a:lnTo>
                    <a:pt x="399288" y="39624"/>
                  </a:lnTo>
                  <a:close/>
                </a:path>
                <a:path w="1384300" h="822960">
                  <a:moveTo>
                    <a:pt x="451104" y="27431"/>
                  </a:moveTo>
                  <a:lnTo>
                    <a:pt x="423672" y="33528"/>
                  </a:lnTo>
                  <a:lnTo>
                    <a:pt x="411480" y="36575"/>
                  </a:lnTo>
                  <a:lnTo>
                    <a:pt x="414528" y="48768"/>
                  </a:lnTo>
                  <a:lnTo>
                    <a:pt x="451104" y="39624"/>
                  </a:lnTo>
                  <a:lnTo>
                    <a:pt x="451104" y="27431"/>
                  </a:lnTo>
                  <a:close/>
                </a:path>
                <a:path w="1384300" h="822960">
                  <a:moveTo>
                    <a:pt x="499872" y="18287"/>
                  </a:moveTo>
                  <a:lnTo>
                    <a:pt x="487680" y="18287"/>
                  </a:lnTo>
                  <a:lnTo>
                    <a:pt x="463296" y="24384"/>
                  </a:lnTo>
                  <a:lnTo>
                    <a:pt x="466344" y="36575"/>
                  </a:lnTo>
                  <a:lnTo>
                    <a:pt x="490728" y="30480"/>
                  </a:lnTo>
                  <a:lnTo>
                    <a:pt x="502920" y="30480"/>
                  </a:lnTo>
                  <a:lnTo>
                    <a:pt x="499872" y="18287"/>
                  </a:lnTo>
                  <a:close/>
                </a:path>
                <a:path w="1384300" h="822960">
                  <a:moveTo>
                    <a:pt x="551688" y="9143"/>
                  </a:moveTo>
                  <a:lnTo>
                    <a:pt x="512064" y="15240"/>
                  </a:lnTo>
                  <a:lnTo>
                    <a:pt x="515112" y="27431"/>
                  </a:lnTo>
                  <a:lnTo>
                    <a:pt x="551688" y="21336"/>
                  </a:lnTo>
                  <a:lnTo>
                    <a:pt x="551688" y="9143"/>
                  </a:lnTo>
                  <a:close/>
                </a:path>
                <a:path w="1384300" h="822960">
                  <a:moveTo>
                    <a:pt x="600456" y="6096"/>
                  </a:moveTo>
                  <a:lnTo>
                    <a:pt x="563880" y="9143"/>
                  </a:lnTo>
                  <a:lnTo>
                    <a:pt x="563880" y="21336"/>
                  </a:lnTo>
                  <a:lnTo>
                    <a:pt x="603504" y="18287"/>
                  </a:lnTo>
                  <a:lnTo>
                    <a:pt x="600456" y="6096"/>
                  </a:lnTo>
                  <a:close/>
                </a:path>
                <a:path w="1384300" h="822960">
                  <a:moveTo>
                    <a:pt x="652272" y="3048"/>
                  </a:moveTo>
                  <a:lnTo>
                    <a:pt x="612648" y="3048"/>
                  </a:lnTo>
                  <a:lnTo>
                    <a:pt x="615696" y="15240"/>
                  </a:lnTo>
                  <a:lnTo>
                    <a:pt x="652272" y="15240"/>
                  </a:lnTo>
                  <a:lnTo>
                    <a:pt x="652272" y="3048"/>
                  </a:lnTo>
                  <a:close/>
                </a:path>
                <a:path w="1384300" h="822960">
                  <a:moveTo>
                    <a:pt x="704088" y="0"/>
                  </a:moveTo>
                  <a:lnTo>
                    <a:pt x="691896" y="0"/>
                  </a:lnTo>
                  <a:lnTo>
                    <a:pt x="664464" y="3048"/>
                  </a:lnTo>
                  <a:lnTo>
                    <a:pt x="664464" y="15240"/>
                  </a:lnTo>
                  <a:lnTo>
                    <a:pt x="691896" y="12192"/>
                  </a:lnTo>
                  <a:lnTo>
                    <a:pt x="704088" y="12192"/>
                  </a:lnTo>
                  <a:lnTo>
                    <a:pt x="704088" y="0"/>
                  </a:lnTo>
                  <a:close/>
                </a:path>
                <a:path w="1384300" h="822960">
                  <a:moveTo>
                    <a:pt x="704088" y="12192"/>
                  </a:moveTo>
                  <a:lnTo>
                    <a:pt x="691896" y="12192"/>
                  </a:lnTo>
                  <a:lnTo>
                    <a:pt x="704088" y="15240"/>
                  </a:lnTo>
                  <a:lnTo>
                    <a:pt x="704088" y="12192"/>
                  </a:lnTo>
                  <a:close/>
                </a:path>
                <a:path w="1384300" h="822960">
                  <a:moveTo>
                    <a:pt x="752856" y="3048"/>
                  </a:moveTo>
                  <a:lnTo>
                    <a:pt x="716280" y="3048"/>
                  </a:lnTo>
                  <a:lnTo>
                    <a:pt x="716280" y="15240"/>
                  </a:lnTo>
                  <a:lnTo>
                    <a:pt x="752856" y="15240"/>
                  </a:lnTo>
                  <a:lnTo>
                    <a:pt x="752856" y="3048"/>
                  </a:lnTo>
                  <a:close/>
                </a:path>
                <a:path w="1384300" h="822960">
                  <a:moveTo>
                    <a:pt x="768096" y="3048"/>
                  </a:moveTo>
                  <a:lnTo>
                    <a:pt x="765048" y="15240"/>
                  </a:lnTo>
                  <a:lnTo>
                    <a:pt x="804672" y="18287"/>
                  </a:lnTo>
                  <a:lnTo>
                    <a:pt x="804672" y="6096"/>
                  </a:lnTo>
                  <a:lnTo>
                    <a:pt x="768096" y="3048"/>
                  </a:lnTo>
                  <a:close/>
                </a:path>
                <a:path w="1384300" h="822960">
                  <a:moveTo>
                    <a:pt x="832104" y="9143"/>
                  </a:moveTo>
                  <a:lnTo>
                    <a:pt x="816864" y="9143"/>
                  </a:lnTo>
                  <a:lnTo>
                    <a:pt x="816864" y="21336"/>
                  </a:lnTo>
                  <a:lnTo>
                    <a:pt x="829056" y="21336"/>
                  </a:lnTo>
                  <a:lnTo>
                    <a:pt x="853440" y="24384"/>
                  </a:lnTo>
                  <a:lnTo>
                    <a:pt x="856488" y="12192"/>
                  </a:lnTo>
                  <a:lnTo>
                    <a:pt x="832104" y="9143"/>
                  </a:lnTo>
                  <a:close/>
                </a:path>
                <a:path w="1384300" h="822960">
                  <a:moveTo>
                    <a:pt x="868680" y="15240"/>
                  </a:moveTo>
                  <a:lnTo>
                    <a:pt x="865632" y="27431"/>
                  </a:lnTo>
                  <a:lnTo>
                    <a:pt x="896112" y="30480"/>
                  </a:lnTo>
                  <a:lnTo>
                    <a:pt x="905256" y="33528"/>
                  </a:lnTo>
                  <a:lnTo>
                    <a:pt x="905256" y="21336"/>
                  </a:lnTo>
                  <a:lnTo>
                    <a:pt x="899160" y="18287"/>
                  </a:lnTo>
                  <a:lnTo>
                    <a:pt x="868680" y="15240"/>
                  </a:lnTo>
                  <a:close/>
                </a:path>
                <a:path w="1384300" h="822960">
                  <a:moveTo>
                    <a:pt x="920496" y="24384"/>
                  </a:moveTo>
                  <a:lnTo>
                    <a:pt x="917448" y="36575"/>
                  </a:lnTo>
                  <a:lnTo>
                    <a:pt x="954024" y="42672"/>
                  </a:lnTo>
                  <a:lnTo>
                    <a:pt x="957072" y="30480"/>
                  </a:lnTo>
                  <a:lnTo>
                    <a:pt x="920496" y="24384"/>
                  </a:lnTo>
                  <a:close/>
                </a:path>
                <a:path w="1384300" h="822960">
                  <a:moveTo>
                    <a:pt x="969264" y="33528"/>
                  </a:moveTo>
                  <a:lnTo>
                    <a:pt x="966216" y="45719"/>
                  </a:lnTo>
                  <a:lnTo>
                    <a:pt x="1002792" y="57912"/>
                  </a:lnTo>
                  <a:lnTo>
                    <a:pt x="1005840" y="45719"/>
                  </a:lnTo>
                  <a:lnTo>
                    <a:pt x="969264" y="33528"/>
                  </a:lnTo>
                  <a:close/>
                </a:path>
                <a:path w="1384300" h="822960">
                  <a:moveTo>
                    <a:pt x="1021080" y="48768"/>
                  </a:moveTo>
                  <a:lnTo>
                    <a:pt x="1018032" y="48768"/>
                  </a:lnTo>
                  <a:lnTo>
                    <a:pt x="1014984" y="60960"/>
                  </a:lnTo>
                  <a:lnTo>
                    <a:pt x="1018032" y="60960"/>
                  </a:lnTo>
                  <a:lnTo>
                    <a:pt x="1048512" y="73152"/>
                  </a:lnTo>
                  <a:lnTo>
                    <a:pt x="1054608" y="60960"/>
                  </a:lnTo>
                  <a:lnTo>
                    <a:pt x="1021080" y="48768"/>
                  </a:lnTo>
                  <a:close/>
                </a:path>
                <a:path w="1384300" h="822960">
                  <a:moveTo>
                    <a:pt x="1066800" y="67056"/>
                  </a:moveTo>
                  <a:lnTo>
                    <a:pt x="1060704" y="79248"/>
                  </a:lnTo>
                  <a:lnTo>
                    <a:pt x="1072896" y="82296"/>
                  </a:lnTo>
                  <a:lnTo>
                    <a:pt x="1097280" y="91440"/>
                  </a:lnTo>
                  <a:lnTo>
                    <a:pt x="1100328" y="79248"/>
                  </a:lnTo>
                  <a:lnTo>
                    <a:pt x="1078992" y="70104"/>
                  </a:lnTo>
                  <a:lnTo>
                    <a:pt x="1066800" y="67056"/>
                  </a:lnTo>
                  <a:close/>
                </a:path>
                <a:path w="1384300" h="822960">
                  <a:moveTo>
                    <a:pt x="1112520" y="85343"/>
                  </a:moveTo>
                  <a:lnTo>
                    <a:pt x="1109472" y="97536"/>
                  </a:lnTo>
                  <a:lnTo>
                    <a:pt x="1127760" y="106680"/>
                  </a:lnTo>
                  <a:lnTo>
                    <a:pt x="1143000" y="112775"/>
                  </a:lnTo>
                  <a:lnTo>
                    <a:pt x="1149096" y="103631"/>
                  </a:lnTo>
                  <a:lnTo>
                    <a:pt x="1112520" y="85343"/>
                  </a:lnTo>
                  <a:close/>
                </a:path>
                <a:path w="1384300" h="822960">
                  <a:moveTo>
                    <a:pt x="1158240" y="109728"/>
                  </a:moveTo>
                  <a:lnTo>
                    <a:pt x="1152144" y="118872"/>
                  </a:lnTo>
                  <a:lnTo>
                    <a:pt x="1173480" y="131063"/>
                  </a:lnTo>
                  <a:lnTo>
                    <a:pt x="1185672" y="137160"/>
                  </a:lnTo>
                  <a:lnTo>
                    <a:pt x="1191768" y="128016"/>
                  </a:lnTo>
                  <a:lnTo>
                    <a:pt x="1179576" y="118872"/>
                  </a:lnTo>
                  <a:lnTo>
                    <a:pt x="1158240" y="109728"/>
                  </a:lnTo>
                  <a:close/>
                </a:path>
                <a:path w="1384300" h="822960">
                  <a:moveTo>
                    <a:pt x="1203960" y="134112"/>
                  </a:moveTo>
                  <a:lnTo>
                    <a:pt x="1197864" y="146304"/>
                  </a:lnTo>
                  <a:lnTo>
                    <a:pt x="1219200" y="158496"/>
                  </a:lnTo>
                  <a:lnTo>
                    <a:pt x="1228344" y="167640"/>
                  </a:lnTo>
                  <a:lnTo>
                    <a:pt x="1234440" y="155448"/>
                  </a:lnTo>
                  <a:lnTo>
                    <a:pt x="1225296" y="149352"/>
                  </a:lnTo>
                  <a:lnTo>
                    <a:pt x="1203960" y="134112"/>
                  </a:lnTo>
                  <a:close/>
                </a:path>
                <a:path w="1384300" h="822960">
                  <a:moveTo>
                    <a:pt x="1319784" y="234696"/>
                  </a:moveTo>
                  <a:lnTo>
                    <a:pt x="1307592" y="243840"/>
                  </a:lnTo>
                  <a:lnTo>
                    <a:pt x="1331976" y="274319"/>
                  </a:lnTo>
                  <a:lnTo>
                    <a:pt x="1341120" y="268224"/>
                  </a:lnTo>
                  <a:lnTo>
                    <a:pt x="1328928" y="249936"/>
                  </a:lnTo>
                  <a:lnTo>
                    <a:pt x="1319784" y="234696"/>
                  </a:lnTo>
                  <a:close/>
                </a:path>
                <a:path w="1384300" h="822960">
                  <a:moveTo>
                    <a:pt x="1283208" y="198119"/>
                  </a:moveTo>
                  <a:lnTo>
                    <a:pt x="1274064" y="207263"/>
                  </a:lnTo>
                  <a:lnTo>
                    <a:pt x="1292352" y="222504"/>
                  </a:lnTo>
                  <a:lnTo>
                    <a:pt x="1301496" y="234696"/>
                  </a:lnTo>
                  <a:lnTo>
                    <a:pt x="1310640" y="225552"/>
                  </a:lnTo>
                  <a:lnTo>
                    <a:pt x="1301496" y="213360"/>
                  </a:lnTo>
                  <a:lnTo>
                    <a:pt x="1283208" y="198119"/>
                  </a:lnTo>
                  <a:close/>
                </a:path>
                <a:path w="1384300" h="822960">
                  <a:moveTo>
                    <a:pt x="1246632" y="164592"/>
                  </a:moveTo>
                  <a:lnTo>
                    <a:pt x="1237488" y="173736"/>
                  </a:lnTo>
                  <a:lnTo>
                    <a:pt x="1255776" y="188975"/>
                  </a:lnTo>
                  <a:lnTo>
                    <a:pt x="1264920" y="198119"/>
                  </a:lnTo>
                  <a:lnTo>
                    <a:pt x="1274064" y="188975"/>
                  </a:lnTo>
                  <a:lnTo>
                    <a:pt x="1264920" y="179831"/>
                  </a:lnTo>
                  <a:lnTo>
                    <a:pt x="1246632" y="164592"/>
                  </a:lnTo>
                  <a:close/>
                </a:path>
                <a:path w="1384300" h="822960">
                  <a:moveTo>
                    <a:pt x="1347216" y="277368"/>
                  </a:moveTo>
                  <a:lnTo>
                    <a:pt x="1338072" y="286512"/>
                  </a:lnTo>
                  <a:lnTo>
                    <a:pt x="1341120" y="295656"/>
                  </a:lnTo>
                  <a:lnTo>
                    <a:pt x="1350264" y="313944"/>
                  </a:lnTo>
                  <a:lnTo>
                    <a:pt x="1353312" y="316992"/>
                  </a:lnTo>
                  <a:lnTo>
                    <a:pt x="1365504" y="313944"/>
                  </a:lnTo>
                  <a:lnTo>
                    <a:pt x="1362456" y="307848"/>
                  </a:lnTo>
                  <a:lnTo>
                    <a:pt x="1353312" y="286512"/>
                  </a:lnTo>
                  <a:lnTo>
                    <a:pt x="1347216" y="277368"/>
                  </a:lnTo>
                  <a:close/>
                </a:path>
                <a:path w="1384300" h="822960">
                  <a:moveTo>
                    <a:pt x="1371600" y="326136"/>
                  </a:moveTo>
                  <a:lnTo>
                    <a:pt x="1368552" y="326136"/>
                  </a:lnTo>
                  <a:lnTo>
                    <a:pt x="1359408" y="329184"/>
                  </a:lnTo>
                  <a:lnTo>
                    <a:pt x="1359408" y="332231"/>
                  </a:lnTo>
                  <a:lnTo>
                    <a:pt x="1365504" y="350519"/>
                  </a:lnTo>
                  <a:lnTo>
                    <a:pt x="1368552" y="365760"/>
                  </a:lnTo>
                  <a:lnTo>
                    <a:pt x="1380744" y="362712"/>
                  </a:lnTo>
                  <a:lnTo>
                    <a:pt x="1377696" y="347472"/>
                  </a:lnTo>
                  <a:lnTo>
                    <a:pt x="1371600" y="326136"/>
                  </a:lnTo>
                  <a:close/>
                </a:path>
                <a:path w="1384300" h="822960">
                  <a:moveTo>
                    <a:pt x="1380744" y="374904"/>
                  </a:moveTo>
                  <a:lnTo>
                    <a:pt x="1368552" y="377952"/>
                  </a:lnTo>
                  <a:lnTo>
                    <a:pt x="1371600" y="390144"/>
                  </a:lnTo>
                  <a:lnTo>
                    <a:pt x="1371600" y="414528"/>
                  </a:lnTo>
                  <a:lnTo>
                    <a:pt x="1383792" y="414528"/>
                  </a:lnTo>
                  <a:lnTo>
                    <a:pt x="1383792" y="390144"/>
                  </a:lnTo>
                  <a:lnTo>
                    <a:pt x="1380744" y="374904"/>
                  </a:lnTo>
                  <a:close/>
                </a:path>
                <a:path w="1384300" h="822960">
                  <a:moveTo>
                    <a:pt x="1383792" y="426719"/>
                  </a:moveTo>
                  <a:lnTo>
                    <a:pt x="1371600" y="426719"/>
                  </a:lnTo>
                  <a:lnTo>
                    <a:pt x="1371600" y="432816"/>
                  </a:lnTo>
                  <a:lnTo>
                    <a:pt x="1368552" y="451104"/>
                  </a:lnTo>
                  <a:lnTo>
                    <a:pt x="1365504" y="463296"/>
                  </a:lnTo>
                  <a:lnTo>
                    <a:pt x="1377696" y="466344"/>
                  </a:lnTo>
                  <a:lnTo>
                    <a:pt x="1380744" y="454152"/>
                  </a:lnTo>
                  <a:lnTo>
                    <a:pt x="1383792" y="432816"/>
                  </a:lnTo>
                  <a:lnTo>
                    <a:pt x="1383792" y="426719"/>
                  </a:lnTo>
                  <a:close/>
                </a:path>
                <a:path w="1384300" h="822960">
                  <a:moveTo>
                    <a:pt x="1362456" y="475488"/>
                  </a:moveTo>
                  <a:lnTo>
                    <a:pt x="1359408" y="490728"/>
                  </a:lnTo>
                  <a:lnTo>
                    <a:pt x="1350264" y="509016"/>
                  </a:lnTo>
                  <a:lnTo>
                    <a:pt x="1350264" y="512063"/>
                  </a:lnTo>
                  <a:lnTo>
                    <a:pt x="1362456" y="515112"/>
                  </a:lnTo>
                  <a:lnTo>
                    <a:pt x="1371600" y="493775"/>
                  </a:lnTo>
                  <a:lnTo>
                    <a:pt x="1374648" y="478536"/>
                  </a:lnTo>
                  <a:lnTo>
                    <a:pt x="1362456" y="475488"/>
                  </a:lnTo>
                  <a:close/>
                </a:path>
                <a:path w="1384300" h="822960">
                  <a:moveTo>
                    <a:pt x="1344168" y="521208"/>
                  </a:moveTo>
                  <a:lnTo>
                    <a:pt x="1341120" y="527304"/>
                  </a:lnTo>
                  <a:lnTo>
                    <a:pt x="1331976" y="548640"/>
                  </a:lnTo>
                  <a:lnTo>
                    <a:pt x="1325880" y="554736"/>
                  </a:lnTo>
                  <a:lnTo>
                    <a:pt x="1338072" y="560832"/>
                  </a:lnTo>
                  <a:lnTo>
                    <a:pt x="1341120" y="554736"/>
                  </a:lnTo>
                  <a:lnTo>
                    <a:pt x="1353312" y="533400"/>
                  </a:lnTo>
                  <a:lnTo>
                    <a:pt x="1356360" y="527304"/>
                  </a:lnTo>
                  <a:lnTo>
                    <a:pt x="1344168" y="521208"/>
                  </a:lnTo>
                  <a:close/>
                </a:path>
                <a:path w="1384300" h="822960">
                  <a:moveTo>
                    <a:pt x="1286256" y="603504"/>
                  </a:moveTo>
                  <a:lnTo>
                    <a:pt x="1261872" y="627888"/>
                  </a:lnTo>
                  <a:lnTo>
                    <a:pt x="1267968" y="640080"/>
                  </a:lnTo>
                  <a:lnTo>
                    <a:pt x="1295400" y="612648"/>
                  </a:lnTo>
                  <a:lnTo>
                    <a:pt x="1286256" y="603504"/>
                  </a:lnTo>
                  <a:close/>
                </a:path>
                <a:path w="1384300" h="822960">
                  <a:moveTo>
                    <a:pt x="1319784" y="563880"/>
                  </a:moveTo>
                  <a:lnTo>
                    <a:pt x="1304544" y="582168"/>
                  </a:lnTo>
                  <a:lnTo>
                    <a:pt x="1295400" y="594360"/>
                  </a:lnTo>
                  <a:lnTo>
                    <a:pt x="1304544" y="603504"/>
                  </a:lnTo>
                  <a:lnTo>
                    <a:pt x="1316736" y="591312"/>
                  </a:lnTo>
                  <a:lnTo>
                    <a:pt x="1328928" y="573024"/>
                  </a:lnTo>
                  <a:lnTo>
                    <a:pt x="1319784" y="563880"/>
                  </a:lnTo>
                  <a:close/>
                </a:path>
                <a:path w="1384300" h="822960">
                  <a:moveTo>
                    <a:pt x="1249680" y="637032"/>
                  </a:moveTo>
                  <a:lnTo>
                    <a:pt x="1237488" y="649224"/>
                  </a:lnTo>
                  <a:lnTo>
                    <a:pt x="1222248" y="661416"/>
                  </a:lnTo>
                  <a:lnTo>
                    <a:pt x="1228344" y="670560"/>
                  </a:lnTo>
                  <a:lnTo>
                    <a:pt x="1246632" y="658368"/>
                  </a:lnTo>
                  <a:lnTo>
                    <a:pt x="1258824" y="646176"/>
                  </a:lnTo>
                  <a:lnTo>
                    <a:pt x="1249680" y="637032"/>
                  </a:lnTo>
                  <a:close/>
                </a:path>
                <a:path w="1384300" h="822960">
                  <a:moveTo>
                    <a:pt x="1210056" y="667512"/>
                  </a:moveTo>
                  <a:lnTo>
                    <a:pt x="1197864" y="676656"/>
                  </a:lnTo>
                  <a:lnTo>
                    <a:pt x="1179576" y="688848"/>
                  </a:lnTo>
                  <a:lnTo>
                    <a:pt x="1185672" y="697992"/>
                  </a:lnTo>
                  <a:lnTo>
                    <a:pt x="1203960" y="688848"/>
                  </a:lnTo>
                  <a:lnTo>
                    <a:pt x="1219200" y="679704"/>
                  </a:lnTo>
                  <a:lnTo>
                    <a:pt x="1210056" y="667512"/>
                  </a:lnTo>
                  <a:close/>
                </a:path>
                <a:path w="1384300" h="822960">
                  <a:moveTo>
                    <a:pt x="1167384" y="694944"/>
                  </a:moveTo>
                  <a:lnTo>
                    <a:pt x="1133856" y="713232"/>
                  </a:lnTo>
                  <a:lnTo>
                    <a:pt x="1139952" y="722376"/>
                  </a:lnTo>
                  <a:lnTo>
                    <a:pt x="1173480" y="707136"/>
                  </a:lnTo>
                  <a:lnTo>
                    <a:pt x="1167384" y="694944"/>
                  </a:lnTo>
                  <a:close/>
                </a:path>
                <a:path w="1384300" h="822960">
                  <a:moveTo>
                    <a:pt x="1124712" y="719328"/>
                  </a:moveTo>
                  <a:lnTo>
                    <a:pt x="1088136" y="734568"/>
                  </a:lnTo>
                  <a:lnTo>
                    <a:pt x="1094232" y="743712"/>
                  </a:lnTo>
                  <a:lnTo>
                    <a:pt x="1130808" y="728472"/>
                  </a:lnTo>
                  <a:lnTo>
                    <a:pt x="1124712" y="719328"/>
                  </a:lnTo>
                  <a:close/>
                </a:path>
                <a:path w="1384300" h="822960">
                  <a:moveTo>
                    <a:pt x="1078992" y="737616"/>
                  </a:moveTo>
                  <a:lnTo>
                    <a:pt x="1072896" y="740663"/>
                  </a:lnTo>
                  <a:lnTo>
                    <a:pt x="1042416" y="752856"/>
                  </a:lnTo>
                  <a:lnTo>
                    <a:pt x="1045464" y="765048"/>
                  </a:lnTo>
                  <a:lnTo>
                    <a:pt x="1078992" y="752856"/>
                  </a:lnTo>
                  <a:lnTo>
                    <a:pt x="1082040" y="749808"/>
                  </a:lnTo>
                  <a:lnTo>
                    <a:pt x="1078992" y="737616"/>
                  </a:lnTo>
                  <a:close/>
                </a:path>
                <a:path w="1384300" h="822960">
                  <a:moveTo>
                    <a:pt x="1030224" y="755904"/>
                  </a:moveTo>
                  <a:lnTo>
                    <a:pt x="1018032" y="762000"/>
                  </a:lnTo>
                  <a:lnTo>
                    <a:pt x="993648" y="768096"/>
                  </a:lnTo>
                  <a:lnTo>
                    <a:pt x="996696" y="780288"/>
                  </a:lnTo>
                  <a:lnTo>
                    <a:pt x="1021080" y="771144"/>
                  </a:lnTo>
                  <a:lnTo>
                    <a:pt x="1036320" y="768096"/>
                  </a:lnTo>
                  <a:lnTo>
                    <a:pt x="1030224" y="755904"/>
                  </a:lnTo>
                  <a:close/>
                </a:path>
                <a:path w="1384300" h="822960">
                  <a:moveTo>
                    <a:pt x="981456" y="771144"/>
                  </a:moveTo>
                  <a:lnTo>
                    <a:pt x="944880" y="780288"/>
                  </a:lnTo>
                  <a:lnTo>
                    <a:pt x="947928" y="792480"/>
                  </a:lnTo>
                  <a:lnTo>
                    <a:pt x="984504" y="783336"/>
                  </a:lnTo>
                  <a:lnTo>
                    <a:pt x="981456" y="771144"/>
                  </a:lnTo>
                  <a:close/>
                </a:path>
                <a:path w="1384300" h="822960">
                  <a:moveTo>
                    <a:pt x="932688" y="783336"/>
                  </a:moveTo>
                  <a:lnTo>
                    <a:pt x="896112" y="789432"/>
                  </a:lnTo>
                  <a:lnTo>
                    <a:pt x="899160" y="804672"/>
                  </a:lnTo>
                  <a:lnTo>
                    <a:pt x="935736" y="795528"/>
                  </a:lnTo>
                  <a:lnTo>
                    <a:pt x="932688" y="783336"/>
                  </a:lnTo>
                  <a:close/>
                </a:path>
                <a:path w="1384300" h="822960">
                  <a:moveTo>
                    <a:pt x="883920" y="792480"/>
                  </a:moveTo>
                  <a:lnTo>
                    <a:pt x="847344" y="798576"/>
                  </a:lnTo>
                  <a:lnTo>
                    <a:pt x="847344" y="810768"/>
                  </a:lnTo>
                  <a:lnTo>
                    <a:pt x="886968" y="804672"/>
                  </a:lnTo>
                  <a:lnTo>
                    <a:pt x="883920" y="792480"/>
                  </a:lnTo>
                  <a:close/>
                </a:path>
                <a:path w="1384300" h="822960">
                  <a:moveTo>
                    <a:pt x="835152" y="801624"/>
                  </a:moveTo>
                  <a:lnTo>
                    <a:pt x="829056" y="801624"/>
                  </a:lnTo>
                  <a:lnTo>
                    <a:pt x="795528" y="804672"/>
                  </a:lnTo>
                  <a:lnTo>
                    <a:pt x="798576" y="816863"/>
                  </a:lnTo>
                  <a:lnTo>
                    <a:pt x="832104" y="813816"/>
                  </a:lnTo>
                  <a:lnTo>
                    <a:pt x="835152" y="813816"/>
                  </a:lnTo>
                  <a:lnTo>
                    <a:pt x="835152" y="801624"/>
                  </a:lnTo>
                  <a:close/>
                </a:path>
                <a:path w="1384300" h="822960">
                  <a:moveTo>
                    <a:pt x="783336" y="804672"/>
                  </a:moveTo>
                  <a:lnTo>
                    <a:pt x="762000" y="807719"/>
                  </a:lnTo>
                  <a:lnTo>
                    <a:pt x="746760" y="807719"/>
                  </a:lnTo>
                  <a:lnTo>
                    <a:pt x="746760" y="819912"/>
                  </a:lnTo>
                  <a:lnTo>
                    <a:pt x="762000" y="819912"/>
                  </a:lnTo>
                  <a:lnTo>
                    <a:pt x="786384" y="816863"/>
                  </a:lnTo>
                  <a:lnTo>
                    <a:pt x="783336" y="804672"/>
                  </a:lnTo>
                  <a:close/>
                </a:path>
                <a:path w="1384300" h="822960">
                  <a:moveTo>
                    <a:pt x="734568" y="807719"/>
                  </a:moveTo>
                  <a:lnTo>
                    <a:pt x="694944" y="807719"/>
                  </a:lnTo>
                  <a:lnTo>
                    <a:pt x="694944" y="822960"/>
                  </a:lnTo>
                  <a:lnTo>
                    <a:pt x="734568" y="819912"/>
                  </a:lnTo>
                  <a:lnTo>
                    <a:pt x="734568" y="807719"/>
                  </a:lnTo>
                  <a:close/>
                </a:path>
                <a:path w="1384300" h="822960">
                  <a:moveTo>
                    <a:pt x="682752" y="807719"/>
                  </a:moveTo>
                  <a:lnTo>
                    <a:pt x="646176" y="807719"/>
                  </a:lnTo>
                  <a:lnTo>
                    <a:pt x="643128" y="819912"/>
                  </a:lnTo>
                  <a:lnTo>
                    <a:pt x="682752" y="819912"/>
                  </a:lnTo>
                  <a:lnTo>
                    <a:pt x="682752" y="807719"/>
                  </a:lnTo>
                  <a:close/>
                </a:path>
                <a:path w="1384300" h="822960">
                  <a:moveTo>
                    <a:pt x="594360" y="804672"/>
                  </a:moveTo>
                  <a:lnTo>
                    <a:pt x="594360" y="816863"/>
                  </a:lnTo>
                  <a:lnTo>
                    <a:pt x="621792" y="819912"/>
                  </a:lnTo>
                  <a:lnTo>
                    <a:pt x="630936" y="819912"/>
                  </a:lnTo>
                  <a:lnTo>
                    <a:pt x="630936" y="807719"/>
                  </a:lnTo>
                  <a:lnTo>
                    <a:pt x="621792" y="807719"/>
                  </a:lnTo>
                  <a:lnTo>
                    <a:pt x="594360" y="804672"/>
                  </a:lnTo>
                  <a:close/>
                </a:path>
                <a:path w="1384300" h="822960">
                  <a:moveTo>
                    <a:pt x="545592" y="798576"/>
                  </a:moveTo>
                  <a:lnTo>
                    <a:pt x="542544" y="810768"/>
                  </a:lnTo>
                  <a:lnTo>
                    <a:pt x="554736" y="813816"/>
                  </a:lnTo>
                  <a:lnTo>
                    <a:pt x="582168" y="816863"/>
                  </a:lnTo>
                  <a:lnTo>
                    <a:pt x="582168" y="804672"/>
                  </a:lnTo>
                  <a:lnTo>
                    <a:pt x="554736" y="801624"/>
                  </a:lnTo>
                  <a:lnTo>
                    <a:pt x="545592" y="798576"/>
                  </a:lnTo>
                  <a:close/>
                </a:path>
                <a:path w="1384300" h="822960">
                  <a:moveTo>
                    <a:pt x="493776" y="792480"/>
                  </a:moveTo>
                  <a:lnTo>
                    <a:pt x="493776" y="804672"/>
                  </a:lnTo>
                  <a:lnTo>
                    <a:pt x="530352" y="810768"/>
                  </a:lnTo>
                  <a:lnTo>
                    <a:pt x="533400" y="798576"/>
                  </a:lnTo>
                  <a:lnTo>
                    <a:pt x="493776" y="792480"/>
                  </a:lnTo>
                  <a:close/>
                </a:path>
                <a:path w="1384300" h="822960">
                  <a:moveTo>
                    <a:pt x="445008" y="780288"/>
                  </a:moveTo>
                  <a:lnTo>
                    <a:pt x="441960" y="792480"/>
                  </a:lnTo>
                  <a:lnTo>
                    <a:pt x="478536" y="801624"/>
                  </a:lnTo>
                  <a:lnTo>
                    <a:pt x="481584" y="789432"/>
                  </a:lnTo>
                  <a:lnTo>
                    <a:pt x="445008" y="780288"/>
                  </a:lnTo>
                  <a:close/>
                </a:path>
                <a:path w="1384300" h="822960">
                  <a:moveTo>
                    <a:pt x="396240" y="768096"/>
                  </a:moveTo>
                  <a:lnTo>
                    <a:pt x="393192" y="780288"/>
                  </a:lnTo>
                  <a:lnTo>
                    <a:pt x="423672" y="789432"/>
                  </a:lnTo>
                  <a:lnTo>
                    <a:pt x="429768" y="789432"/>
                  </a:lnTo>
                  <a:lnTo>
                    <a:pt x="432816" y="777240"/>
                  </a:lnTo>
                  <a:lnTo>
                    <a:pt x="426720" y="777240"/>
                  </a:lnTo>
                  <a:lnTo>
                    <a:pt x="396240" y="768096"/>
                  </a:lnTo>
                  <a:close/>
                </a:path>
                <a:path w="1384300" h="822960">
                  <a:moveTo>
                    <a:pt x="347472" y="752856"/>
                  </a:moveTo>
                  <a:lnTo>
                    <a:pt x="344424" y="765048"/>
                  </a:lnTo>
                  <a:lnTo>
                    <a:pt x="381000" y="777240"/>
                  </a:lnTo>
                  <a:lnTo>
                    <a:pt x="384048" y="765048"/>
                  </a:lnTo>
                  <a:lnTo>
                    <a:pt x="368808" y="758952"/>
                  </a:lnTo>
                  <a:lnTo>
                    <a:pt x="347472" y="752856"/>
                  </a:lnTo>
                  <a:close/>
                </a:path>
                <a:path w="1384300" h="822960">
                  <a:moveTo>
                    <a:pt x="301752" y="734568"/>
                  </a:moveTo>
                  <a:lnTo>
                    <a:pt x="295656" y="746760"/>
                  </a:lnTo>
                  <a:lnTo>
                    <a:pt x="307848" y="752856"/>
                  </a:lnTo>
                  <a:lnTo>
                    <a:pt x="332232" y="762000"/>
                  </a:lnTo>
                  <a:lnTo>
                    <a:pt x="335280" y="749808"/>
                  </a:lnTo>
                  <a:lnTo>
                    <a:pt x="310896" y="740663"/>
                  </a:lnTo>
                  <a:lnTo>
                    <a:pt x="301752" y="734568"/>
                  </a:lnTo>
                  <a:close/>
                </a:path>
                <a:path w="1384300" h="822960">
                  <a:moveTo>
                    <a:pt x="259080" y="716280"/>
                  </a:moveTo>
                  <a:lnTo>
                    <a:pt x="256032" y="716280"/>
                  </a:lnTo>
                  <a:lnTo>
                    <a:pt x="249936" y="725424"/>
                  </a:lnTo>
                  <a:lnTo>
                    <a:pt x="252984" y="728472"/>
                  </a:lnTo>
                  <a:lnTo>
                    <a:pt x="283464" y="743712"/>
                  </a:lnTo>
                  <a:lnTo>
                    <a:pt x="289560" y="731519"/>
                  </a:lnTo>
                  <a:lnTo>
                    <a:pt x="259080" y="716280"/>
                  </a:lnTo>
                  <a:close/>
                </a:path>
                <a:path w="1384300" h="822960">
                  <a:moveTo>
                    <a:pt x="210312" y="691896"/>
                  </a:moveTo>
                  <a:lnTo>
                    <a:pt x="204216" y="701040"/>
                  </a:lnTo>
                  <a:lnTo>
                    <a:pt x="204216" y="704088"/>
                  </a:lnTo>
                  <a:lnTo>
                    <a:pt x="237744" y="719328"/>
                  </a:lnTo>
                  <a:lnTo>
                    <a:pt x="243840" y="710184"/>
                  </a:lnTo>
                  <a:lnTo>
                    <a:pt x="210312" y="691896"/>
                  </a:lnTo>
                  <a:close/>
                </a:path>
                <a:path w="1384300" h="822960">
                  <a:moveTo>
                    <a:pt x="167640" y="664463"/>
                  </a:moveTo>
                  <a:lnTo>
                    <a:pt x="161544" y="673608"/>
                  </a:lnTo>
                  <a:lnTo>
                    <a:pt x="182880" y="688848"/>
                  </a:lnTo>
                  <a:lnTo>
                    <a:pt x="192024" y="694944"/>
                  </a:lnTo>
                  <a:lnTo>
                    <a:pt x="201168" y="685800"/>
                  </a:lnTo>
                  <a:lnTo>
                    <a:pt x="188976" y="676656"/>
                  </a:lnTo>
                  <a:lnTo>
                    <a:pt x="167640" y="664463"/>
                  </a:lnTo>
                  <a:close/>
                </a:path>
                <a:path w="1384300" h="822960">
                  <a:moveTo>
                    <a:pt x="128016" y="633984"/>
                  </a:moveTo>
                  <a:lnTo>
                    <a:pt x="121920" y="643128"/>
                  </a:lnTo>
                  <a:lnTo>
                    <a:pt x="140208" y="658368"/>
                  </a:lnTo>
                  <a:lnTo>
                    <a:pt x="149352" y="667512"/>
                  </a:lnTo>
                  <a:lnTo>
                    <a:pt x="158496" y="655319"/>
                  </a:lnTo>
                  <a:lnTo>
                    <a:pt x="146304" y="649224"/>
                  </a:lnTo>
                  <a:lnTo>
                    <a:pt x="128016" y="633984"/>
                  </a:lnTo>
                  <a:close/>
                </a:path>
                <a:path w="1384300" h="822960">
                  <a:moveTo>
                    <a:pt x="94488" y="597408"/>
                  </a:moveTo>
                  <a:lnTo>
                    <a:pt x="82296" y="606552"/>
                  </a:lnTo>
                  <a:lnTo>
                    <a:pt x="109728" y="633984"/>
                  </a:lnTo>
                  <a:lnTo>
                    <a:pt x="118872" y="624840"/>
                  </a:lnTo>
                  <a:lnTo>
                    <a:pt x="94488" y="600456"/>
                  </a:lnTo>
                  <a:lnTo>
                    <a:pt x="94488" y="597408"/>
                  </a:lnTo>
                  <a:close/>
                </a:path>
                <a:path w="1384300" h="822960">
                  <a:moveTo>
                    <a:pt x="60960" y="557784"/>
                  </a:moveTo>
                  <a:lnTo>
                    <a:pt x="51816" y="566928"/>
                  </a:lnTo>
                  <a:lnTo>
                    <a:pt x="54864" y="573024"/>
                  </a:lnTo>
                  <a:lnTo>
                    <a:pt x="70104" y="591312"/>
                  </a:lnTo>
                  <a:lnTo>
                    <a:pt x="76200" y="597408"/>
                  </a:lnTo>
                  <a:lnTo>
                    <a:pt x="85344" y="588263"/>
                  </a:lnTo>
                  <a:lnTo>
                    <a:pt x="79248" y="582168"/>
                  </a:lnTo>
                  <a:lnTo>
                    <a:pt x="67056" y="563880"/>
                  </a:lnTo>
                  <a:lnTo>
                    <a:pt x="60960" y="557784"/>
                  </a:lnTo>
                  <a:close/>
                </a:path>
                <a:path w="1384300" h="822960">
                  <a:moveTo>
                    <a:pt x="36576" y="515112"/>
                  </a:moveTo>
                  <a:lnTo>
                    <a:pt x="24384" y="521208"/>
                  </a:lnTo>
                  <a:lnTo>
                    <a:pt x="33528" y="533400"/>
                  </a:lnTo>
                  <a:lnTo>
                    <a:pt x="42672" y="554736"/>
                  </a:lnTo>
                  <a:lnTo>
                    <a:pt x="45720" y="554736"/>
                  </a:lnTo>
                  <a:lnTo>
                    <a:pt x="54864" y="548640"/>
                  </a:lnTo>
                  <a:lnTo>
                    <a:pt x="54864" y="545592"/>
                  </a:lnTo>
                  <a:lnTo>
                    <a:pt x="42672" y="527304"/>
                  </a:lnTo>
                  <a:lnTo>
                    <a:pt x="36576" y="515112"/>
                  </a:lnTo>
                  <a:close/>
                </a:path>
                <a:path w="1384300" h="822960">
                  <a:moveTo>
                    <a:pt x="21336" y="469392"/>
                  </a:moveTo>
                  <a:lnTo>
                    <a:pt x="9144" y="472440"/>
                  </a:lnTo>
                  <a:lnTo>
                    <a:pt x="9144" y="475488"/>
                  </a:lnTo>
                  <a:lnTo>
                    <a:pt x="15240" y="493775"/>
                  </a:lnTo>
                  <a:lnTo>
                    <a:pt x="21336" y="509016"/>
                  </a:lnTo>
                  <a:lnTo>
                    <a:pt x="33528" y="505968"/>
                  </a:lnTo>
                  <a:lnTo>
                    <a:pt x="27432" y="490728"/>
                  </a:lnTo>
                  <a:lnTo>
                    <a:pt x="21336" y="472440"/>
                  </a:lnTo>
                  <a:lnTo>
                    <a:pt x="21336" y="4693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7332" y="1331975"/>
            <a:ext cx="5486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0000CC"/>
                </a:solidFill>
              </a:rPr>
              <a:t>Dependency</a:t>
            </a:r>
            <a:r>
              <a:rPr sz="4000" spc="-100" dirty="0">
                <a:solidFill>
                  <a:srgbClr val="0000CC"/>
                </a:solidFill>
              </a:rPr>
              <a:t> </a:t>
            </a:r>
            <a:r>
              <a:rPr sz="4000" dirty="0">
                <a:solidFill>
                  <a:srgbClr val="0000CC"/>
                </a:solidFill>
              </a:rPr>
              <a:t>Diagram</a:t>
            </a: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1905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7903" y="2615692"/>
            <a:ext cx="8041005" cy="3240405"/>
          </a:xfrm>
          <a:custGeom>
            <a:avLst/>
            <a:gdLst/>
            <a:ahLst/>
            <a:cxnLst/>
            <a:rect l="l" t="t" r="r" b="b"/>
            <a:pathLst>
              <a:path w="8041005" h="3240404">
                <a:moveTo>
                  <a:pt x="8040624" y="0"/>
                </a:moveTo>
                <a:lnTo>
                  <a:pt x="0" y="0"/>
                </a:lnTo>
                <a:lnTo>
                  <a:pt x="0" y="3240024"/>
                </a:lnTo>
                <a:lnTo>
                  <a:pt x="8040624" y="3240024"/>
                </a:lnTo>
                <a:lnTo>
                  <a:pt x="8040624" y="3218688"/>
                </a:lnTo>
                <a:lnTo>
                  <a:pt x="39624" y="3218688"/>
                </a:lnTo>
                <a:lnTo>
                  <a:pt x="18287" y="3200400"/>
                </a:lnTo>
                <a:lnTo>
                  <a:pt x="39624" y="32004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040624" y="18287"/>
                </a:lnTo>
                <a:lnTo>
                  <a:pt x="8040624" y="0"/>
                </a:lnTo>
                <a:close/>
              </a:path>
              <a:path w="8041005" h="3240404">
                <a:moveTo>
                  <a:pt x="39624" y="3200400"/>
                </a:moveTo>
                <a:lnTo>
                  <a:pt x="18287" y="3200400"/>
                </a:lnTo>
                <a:lnTo>
                  <a:pt x="39624" y="3218688"/>
                </a:lnTo>
                <a:lnTo>
                  <a:pt x="39624" y="3200400"/>
                </a:lnTo>
                <a:close/>
              </a:path>
              <a:path w="8041005" h="3240404">
                <a:moveTo>
                  <a:pt x="8001000" y="3200400"/>
                </a:moveTo>
                <a:lnTo>
                  <a:pt x="39624" y="3200400"/>
                </a:lnTo>
                <a:lnTo>
                  <a:pt x="39624" y="3218688"/>
                </a:lnTo>
                <a:lnTo>
                  <a:pt x="8001000" y="3218688"/>
                </a:lnTo>
                <a:lnTo>
                  <a:pt x="8001000" y="3200400"/>
                </a:lnTo>
                <a:close/>
              </a:path>
              <a:path w="8041005" h="3240404">
                <a:moveTo>
                  <a:pt x="8001000" y="18287"/>
                </a:moveTo>
                <a:lnTo>
                  <a:pt x="8001000" y="3218688"/>
                </a:lnTo>
                <a:lnTo>
                  <a:pt x="8019288" y="3200400"/>
                </a:lnTo>
                <a:lnTo>
                  <a:pt x="8040624" y="3200400"/>
                </a:lnTo>
                <a:lnTo>
                  <a:pt x="8040624" y="39624"/>
                </a:lnTo>
                <a:lnTo>
                  <a:pt x="8019288" y="39624"/>
                </a:lnTo>
                <a:lnTo>
                  <a:pt x="8001000" y="18287"/>
                </a:lnTo>
                <a:close/>
              </a:path>
              <a:path w="8041005" h="3240404">
                <a:moveTo>
                  <a:pt x="8040624" y="3200400"/>
                </a:moveTo>
                <a:lnTo>
                  <a:pt x="8019288" y="3200400"/>
                </a:lnTo>
                <a:lnTo>
                  <a:pt x="8001000" y="3218688"/>
                </a:lnTo>
                <a:lnTo>
                  <a:pt x="8040624" y="3218688"/>
                </a:lnTo>
                <a:lnTo>
                  <a:pt x="8040624" y="3200400"/>
                </a:lnTo>
                <a:close/>
              </a:path>
              <a:path w="8041005" h="3240404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041005" h="3240404">
                <a:moveTo>
                  <a:pt x="80010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001000" y="39624"/>
                </a:lnTo>
                <a:lnTo>
                  <a:pt x="8001000" y="18287"/>
                </a:lnTo>
                <a:close/>
              </a:path>
              <a:path w="8041005" h="3240404">
                <a:moveTo>
                  <a:pt x="8040624" y="18287"/>
                </a:moveTo>
                <a:lnTo>
                  <a:pt x="8001000" y="18287"/>
                </a:lnTo>
                <a:lnTo>
                  <a:pt x="8019288" y="39624"/>
                </a:lnTo>
                <a:lnTo>
                  <a:pt x="8040624" y="39624"/>
                </a:lnTo>
                <a:lnTo>
                  <a:pt x="80406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4932" y="2594355"/>
            <a:ext cx="7538084" cy="30772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5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Conversion</a:t>
            </a:r>
            <a:r>
              <a:rPr sz="2200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to</a:t>
            </a:r>
            <a:r>
              <a:rPr sz="2200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Third</a:t>
            </a:r>
            <a:r>
              <a:rPr sz="22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Normal</a:t>
            </a:r>
            <a:r>
              <a:rPr sz="2200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Form</a:t>
            </a:r>
            <a:endParaRPr sz="22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latin typeface="Tahoma"/>
                <a:cs typeface="Tahoma"/>
              </a:rPr>
              <a:t>Create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a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separate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table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with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attributes</a:t>
            </a:r>
            <a:r>
              <a:rPr sz="2000" b="1" spc="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in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transitive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functional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dependence</a:t>
            </a:r>
            <a:r>
              <a:rPr sz="2000" b="1" spc="10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relationship.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ahoma"/>
              <a:cs typeface="Tahoma"/>
            </a:endParaRPr>
          </a:p>
          <a:p>
            <a:pPr marL="927100" marR="1463040">
              <a:lnSpc>
                <a:spcPct val="120000"/>
              </a:lnSpc>
              <a:spcBef>
                <a:spcPts val="5"/>
              </a:spcBef>
            </a:pPr>
            <a:r>
              <a:rPr sz="2200" dirty="0">
                <a:latin typeface="Tahoma"/>
                <a:cs typeface="Tahoma"/>
              </a:rPr>
              <a:t>PROJECT </a:t>
            </a:r>
            <a:r>
              <a:rPr sz="2200" spc="-5" dirty="0">
                <a:latin typeface="Tahoma"/>
                <a:cs typeface="Tahoma"/>
              </a:rPr>
              <a:t>(</a:t>
            </a:r>
            <a:r>
              <a:rPr sz="2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PROJ_NUM,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PROJ_NAME</a:t>
            </a:r>
            <a:r>
              <a:rPr sz="2200" dirty="0">
                <a:latin typeface="Tahoma"/>
                <a:cs typeface="Tahoma"/>
              </a:rPr>
              <a:t>) 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ASSIGN (</a:t>
            </a:r>
            <a:r>
              <a:rPr sz="2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PROJ_NUM,</a:t>
            </a:r>
            <a:r>
              <a:rPr sz="2200" u="heavy" spc="-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 </a:t>
            </a:r>
            <a:r>
              <a:rPr sz="2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EMP_NUM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,</a:t>
            </a:r>
            <a:r>
              <a:rPr sz="22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HOURS</a:t>
            </a:r>
            <a:r>
              <a:rPr sz="2200" spc="-5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927100" marR="530860">
              <a:lnSpc>
                <a:spcPct val="120000"/>
              </a:lnSpc>
            </a:pPr>
            <a:r>
              <a:rPr sz="2200" spc="5" dirty="0">
                <a:latin typeface="Tahoma"/>
                <a:cs typeface="Tahoma"/>
              </a:rPr>
              <a:t>EMPLOYEE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EMP_NUM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,</a:t>
            </a:r>
            <a:r>
              <a:rPr sz="22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CC0000"/>
                </a:solidFill>
                <a:latin typeface="Tahoma"/>
                <a:cs typeface="Tahoma"/>
              </a:rPr>
              <a:t>EMP_NAME,</a:t>
            </a:r>
            <a:r>
              <a:rPr sz="22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JOB_CLASS</a:t>
            </a:r>
            <a:r>
              <a:rPr sz="2200" spc="-5" dirty="0">
                <a:latin typeface="Tahoma"/>
                <a:cs typeface="Tahoma"/>
              </a:rPr>
              <a:t>)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JOB (</a:t>
            </a:r>
            <a:r>
              <a:rPr sz="2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ahoma"/>
                <a:cs typeface="Tahoma"/>
              </a:rPr>
              <a:t>JOB_CLASS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,</a:t>
            </a:r>
            <a:r>
              <a:rPr sz="2200" spc="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Tahoma"/>
                <a:cs typeface="Tahoma"/>
              </a:rPr>
              <a:t>CHG_HOUR</a:t>
            </a:r>
            <a:r>
              <a:rPr sz="2200" spc="-5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7332" y="1399032"/>
            <a:ext cx="57753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0000CC"/>
                </a:solidFill>
              </a:rPr>
              <a:t>Third</a:t>
            </a:r>
            <a:r>
              <a:rPr sz="3500" spc="-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Normal</a:t>
            </a:r>
            <a:r>
              <a:rPr sz="3500" spc="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Form</a:t>
            </a:r>
            <a:r>
              <a:rPr sz="3500" spc="-10" dirty="0">
                <a:solidFill>
                  <a:srgbClr val="0000CC"/>
                </a:solidFill>
              </a:rPr>
              <a:t> </a:t>
            </a:r>
            <a:r>
              <a:rPr sz="3500" spc="-15" dirty="0">
                <a:solidFill>
                  <a:srgbClr val="0000CC"/>
                </a:solidFill>
              </a:rPr>
              <a:t>(</a:t>
            </a:r>
            <a:r>
              <a:rPr sz="3500" spc="-15" dirty="0">
                <a:solidFill>
                  <a:srgbClr val="FF0000"/>
                </a:solidFill>
              </a:rPr>
              <a:t>3</a:t>
            </a:r>
            <a:r>
              <a:rPr sz="3500" spc="-25" dirty="0">
                <a:solidFill>
                  <a:srgbClr val="FF0000"/>
                </a:solidFill>
              </a:rPr>
              <a:t> </a:t>
            </a:r>
            <a:r>
              <a:rPr sz="3500" spc="-5" dirty="0">
                <a:solidFill>
                  <a:srgbClr val="FF0000"/>
                </a:solidFill>
              </a:rPr>
              <a:t>NF</a:t>
            </a:r>
            <a:r>
              <a:rPr sz="3500" spc="-5" dirty="0">
                <a:solidFill>
                  <a:srgbClr val="0000CC"/>
                </a:solidFill>
              </a:rPr>
              <a:t>)</a:t>
            </a:r>
            <a:endParaRPr sz="3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0304" y="3072892"/>
            <a:ext cx="6745605" cy="1868805"/>
          </a:xfrm>
          <a:custGeom>
            <a:avLst/>
            <a:gdLst/>
            <a:ahLst/>
            <a:cxnLst/>
            <a:rect l="l" t="t" r="r" b="b"/>
            <a:pathLst>
              <a:path w="6745605" h="1868804">
                <a:moveTo>
                  <a:pt x="6745224" y="0"/>
                </a:moveTo>
                <a:lnTo>
                  <a:pt x="0" y="0"/>
                </a:lnTo>
                <a:lnTo>
                  <a:pt x="0" y="1868424"/>
                </a:lnTo>
                <a:lnTo>
                  <a:pt x="6745224" y="1868424"/>
                </a:lnTo>
                <a:lnTo>
                  <a:pt x="6745224" y="1847088"/>
                </a:lnTo>
                <a:lnTo>
                  <a:pt x="39623" y="1847088"/>
                </a:lnTo>
                <a:lnTo>
                  <a:pt x="18287" y="1828800"/>
                </a:lnTo>
                <a:lnTo>
                  <a:pt x="39623" y="1828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6745224" y="18287"/>
                </a:lnTo>
                <a:lnTo>
                  <a:pt x="6745224" y="0"/>
                </a:lnTo>
                <a:close/>
              </a:path>
              <a:path w="6745605" h="1868804">
                <a:moveTo>
                  <a:pt x="39623" y="1828800"/>
                </a:moveTo>
                <a:lnTo>
                  <a:pt x="18287" y="1828800"/>
                </a:lnTo>
                <a:lnTo>
                  <a:pt x="39623" y="1847088"/>
                </a:lnTo>
                <a:lnTo>
                  <a:pt x="39623" y="1828800"/>
                </a:lnTo>
                <a:close/>
              </a:path>
              <a:path w="6745605" h="1868804">
                <a:moveTo>
                  <a:pt x="6705600" y="1828800"/>
                </a:moveTo>
                <a:lnTo>
                  <a:pt x="39623" y="1828800"/>
                </a:lnTo>
                <a:lnTo>
                  <a:pt x="39623" y="1847088"/>
                </a:lnTo>
                <a:lnTo>
                  <a:pt x="6705600" y="1847088"/>
                </a:lnTo>
                <a:lnTo>
                  <a:pt x="6705600" y="1828800"/>
                </a:lnTo>
                <a:close/>
              </a:path>
              <a:path w="6745605" h="1868804">
                <a:moveTo>
                  <a:pt x="6705600" y="18287"/>
                </a:moveTo>
                <a:lnTo>
                  <a:pt x="6705600" y="1847088"/>
                </a:lnTo>
                <a:lnTo>
                  <a:pt x="6723888" y="1828800"/>
                </a:lnTo>
                <a:lnTo>
                  <a:pt x="6745224" y="1828800"/>
                </a:lnTo>
                <a:lnTo>
                  <a:pt x="6745224" y="39624"/>
                </a:lnTo>
                <a:lnTo>
                  <a:pt x="6723888" y="39624"/>
                </a:lnTo>
                <a:lnTo>
                  <a:pt x="6705600" y="18287"/>
                </a:lnTo>
                <a:close/>
              </a:path>
              <a:path w="6745605" h="1868804">
                <a:moveTo>
                  <a:pt x="6745224" y="1828800"/>
                </a:moveTo>
                <a:lnTo>
                  <a:pt x="6723888" y="1828800"/>
                </a:lnTo>
                <a:lnTo>
                  <a:pt x="6705600" y="1847088"/>
                </a:lnTo>
                <a:lnTo>
                  <a:pt x="6745224" y="1847088"/>
                </a:lnTo>
                <a:lnTo>
                  <a:pt x="6745224" y="1828800"/>
                </a:lnTo>
                <a:close/>
              </a:path>
              <a:path w="6745605" h="1868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6745605" h="1868804">
                <a:moveTo>
                  <a:pt x="67056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6705600" y="39624"/>
                </a:lnTo>
                <a:lnTo>
                  <a:pt x="6705600" y="18287"/>
                </a:lnTo>
                <a:close/>
              </a:path>
              <a:path w="6745605" h="1868804">
                <a:moveTo>
                  <a:pt x="6745224" y="18287"/>
                </a:moveTo>
                <a:lnTo>
                  <a:pt x="6705600" y="18287"/>
                </a:lnTo>
                <a:lnTo>
                  <a:pt x="6723888" y="39624"/>
                </a:lnTo>
                <a:lnTo>
                  <a:pt x="6745224" y="39624"/>
                </a:lnTo>
                <a:lnTo>
                  <a:pt x="6745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32" y="3048415"/>
            <a:ext cx="6397625" cy="16179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CC0000"/>
                </a:solidFill>
                <a:latin typeface="Tahoma"/>
                <a:cs typeface="Tahoma"/>
              </a:rPr>
              <a:t>3NF</a:t>
            </a:r>
            <a:r>
              <a:rPr sz="2400" b="1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ahoma"/>
                <a:cs typeface="Tahoma"/>
              </a:rPr>
              <a:t>Definition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100" b="1" spc="5" dirty="0">
                <a:latin typeface="Tahoma"/>
                <a:cs typeface="Tahoma"/>
              </a:rPr>
              <a:t>A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spc="10" dirty="0">
                <a:latin typeface="Tahoma"/>
                <a:cs typeface="Tahoma"/>
              </a:rPr>
              <a:t>table</a:t>
            </a:r>
            <a:r>
              <a:rPr sz="2100" b="1" spc="-55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is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in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3NF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spc="5" dirty="0">
                <a:latin typeface="Tahoma"/>
                <a:cs typeface="Tahoma"/>
              </a:rPr>
              <a:t>if: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CC3300"/>
              </a:buClr>
              <a:buSzPct val="64285"/>
              <a:buFont typeface="Wingdings"/>
              <a:buChar char=""/>
              <a:tabLst>
                <a:tab pos="1155700" algn="l"/>
              </a:tabLst>
            </a:pPr>
            <a:r>
              <a:rPr sz="2100" b="1" spc="10" dirty="0">
                <a:solidFill>
                  <a:srgbClr val="0000CC"/>
                </a:solidFill>
                <a:latin typeface="Tahoma"/>
                <a:cs typeface="Tahoma"/>
              </a:rPr>
              <a:t>It</a:t>
            </a:r>
            <a:r>
              <a:rPr sz="2100" b="1" spc="-5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CC"/>
                </a:solidFill>
                <a:latin typeface="Tahoma"/>
                <a:cs typeface="Tahoma"/>
              </a:rPr>
              <a:t>is</a:t>
            </a:r>
            <a:r>
              <a:rPr sz="2100" b="1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r>
              <a:rPr sz="2100" b="1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CC"/>
                </a:solidFill>
                <a:latin typeface="Tahoma"/>
                <a:cs typeface="Tahoma"/>
              </a:rPr>
              <a:t>2NF</a:t>
            </a:r>
            <a:r>
              <a:rPr sz="2100" b="1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CC"/>
                </a:solidFill>
                <a:latin typeface="Tahoma"/>
                <a:cs typeface="Tahoma"/>
              </a:rPr>
              <a:t>and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CC3300"/>
              </a:buClr>
              <a:buSzPct val="64285"/>
              <a:buFont typeface="Wingdings"/>
              <a:buChar char=""/>
              <a:tabLst>
                <a:tab pos="1155700" algn="l"/>
              </a:tabLst>
            </a:pPr>
            <a:r>
              <a:rPr sz="2100" b="1" spc="10" dirty="0">
                <a:solidFill>
                  <a:srgbClr val="0000CC"/>
                </a:solidFill>
                <a:latin typeface="Tahoma"/>
                <a:cs typeface="Tahoma"/>
              </a:rPr>
              <a:t>It</a:t>
            </a:r>
            <a:r>
              <a:rPr sz="2100" b="1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CC"/>
                </a:solidFill>
                <a:latin typeface="Tahoma"/>
                <a:cs typeface="Tahoma"/>
              </a:rPr>
              <a:t>contains</a:t>
            </a:r>
            <a:r>
              <a:rPr sz="2100" b="1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00CC"/>
                </a:solidFill>
                <a:latin typeface="Tahoma"/>
                <a:cs typeface="Tahoma"/>
              </a:rPr>
              <a:t>no</a:t>
            </a:r>
            <a:r>
              <a:rPr sz="2100" b="1" spc="-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5" dirty="0">
                <a:solidFill>
                  <a:srgbClr val="0000CC"/>
                </a:solidFill>
                <a:latin typeface="Tahoma"/>
                <a:cs typeface="Tahoma"/>
              </a:rPr>
              <a:t>transitive</a:t>
            </a:r>
            <a:r>
              <a:rPr sz="2100" b="1" spc="-7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100" b="1" spc="-5" dirty="0">
                <a:solidFill>
                  <a:srgbClr val="0000CC"/>
                </a:solidFill>
                <a:latin typeface="Tahoma"/>
                <a:cs typeface="Tahoma"/>
              </a:rPr>
              <a:t>dependencies.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7332" y="1399032"/>
            <a:ext cx="57753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0000CC"/>
                </a:solidFill>
              </a:rPr>
              <a:t>Third</a:t>
            </a:r>
            <a:r>
              <a:rPr sz="3500" spc="-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Normal</a:t>
            </a:r>
            <a:r>
              <a:rPr sz="3500" spc="25" dirty="0">
                <a:solidFill>
                  <a:srgbClr val="0000CC"/>
                </a:solidFill>
              </a:rPr>
              <a:t> </a:t>
            </a:r>
            <a:r>
              <a:rPr sz="3500" spc="-5" dirty="0">
                <a:solidFill>
                  <a:srgbClr val="0000CC"/>
                </a:solidFill>
              </a:rPr>
              <a:t>Form</a:t>
            </a:r>
            <a:r>
              <a:rPr sz="3500" spc="-10" dirty="0">
                <a:solidFill>
                  <a:srgbClr val="0000CC"/>
                </a:solidFill>
              </a:rPr>
              <a:t> </a:t>
            </a:r>
            <a:r>
              <a:rPr sz="3500" spc="-15" dirty="0">
                <a:solidFill>
                  <a:srgbClr val="0000CC"/>
                </a:solidFill>
              </a:rPr>
              <a:t>(</a:t>
            </a:r>
            <a:r>
              <a:rPr sz="3500" spc="-15" dirty="0">
                <a:solidFill>
                  <a:srgbClr val="FF0000"/>
                </a:solidFill>
              </a:rPr>
              <a:t>3</a:t>
            </a:r>
            <a:r>
              <a:rPr sz="3500" spc="-25" dirty="0">
                <a:solidFill>
                  <a:srgbClr val="FF0000"/>
                </a:solidFill>
              </a:rPr>
              <a:t> </a:t>
            </a:r>
            <a:r>
              <a:rPr sz="3500" spc="-5" dirty="0">
                <a:solidFill>
                  <a:srgbClr val="FF0000"/>
                </a:solidFill>
              </a:rPr>
              <a:t>NF</a:t>
            </a:r>
            <a:r>
              <a:rPr sz="3500" spc="-5" dirty="0">
                <a:solidFill>
                  <a:srgbClr val="0000CC"/>
                </a:solidFill>
              </a:rPr>
              <a:t>)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1253236"/>
            <a:ext cx="6946900" cy="5809615"/>
            <a:chOff x="774191" y="1253236"/>
            <a:chExt cx="6946900" cy="5809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1262380"/>
              <a:ext cx="6934200" cy="5791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1" y="1253236"/>
              <a:ext cx="6946900" cy="5809615"/>
            </a:xfrm>
            <a:custGeom>
              <a:avLst/>
              <a:gdLst/>
              <a:ahLst/>
              <a:cxnLst/>
              <a:rect l="l" t="t" r="r" b="b"/>
              <a:pathLst>
                <a:path w="6946900" h="5809615">
                  <a:moveTo>
                    <a:pt x="6934200" y="5800343"/>
                  </a:moveTo>
                  <a:lnTo>
                    <a:pt x="0" y="5800343"/>
                  </a:lnTo>
                  <a:lnTo>
                    <a:pt x="0" y="5809487"/>
                  </a:lnTo>
                  <a:lnTo>
                    <a:pt x="6946391" y="5809487"/>
                  </a:lnTo>
                  <a:lnTo>
                    <a:pt x="6946391" y="5806439"/>
                  </a:lnTo>
                  <a:lnTo>
                    <a:pt x="6934200" y="5806439"/>
                  </a:lnTo>
                  <a:lnTo>
                    <a:pt x="6934200" y="5800343"/>
                  </a:lnTo>
                  <a:close/>
                </a:path>
                <a:path w="6946900" h="5809615">
                  <a:moveTo>
                    <a:pt x="6934200" y="6095"/>
                  </a:moveTo>
                  <a:lnTo>
                    <a:pt x="6934200" y="5806439"/>
                  </a:lnTo>
                  <a:lnTo>
                    <a:pt x="6940296" y="5800343"/>
                  </a:lnTo>
                  <a:lnTo>
                    <a:pt x="6946391" y="5800343"/>
                  </a:lnTo>
                  <a:lnTo>
                    <a:pt x="6946391" y="9143"/>
                  </a:lnTo>
                  <a:lnTo>
                    <a:pt x="6940296" y="9143"/>
                  </a:lnTo>
                  <a:lnTo>
                    <a:pt x="6934200" y="6095"/>
                  </a:lnTo>
                  <a:close/>
                </a:path>
                <a:path w="6946900" h="5809615">
                  <a:moveTo>
                    <a:pt x="6946391" y="5800343"/>
                  </a:moveTo>
                  <a:lnTo>
                    <a:pt x="6940296" y="5800343"/>
                  </a:lnTo>
                  <a:lnTo>
                    <a:pt x="6934200" y="5806439"/>
                  </a:lnTo>
                  <a:lnTo>
                    <a:pt x="6946391" y="5806439"/>
                  </a:lnTo>
                  <a:lnTo>
                    <a:pt x="6946391" y="5800343"/>
                  </a:lnTo>
                  <a:close/>
                </a:path>
                <a:path w="6946900" h="5809615">
                  <a:moveTo>
                    <a:pt x="694639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6934200" y="9143"/>
                  </a:lnTo>
                  <a:lnTo>
                    <a:pt x="6934200" y="6095"/>
                  </a:lnTo>
                  <a:lnTo>
                    <a:pt x="6946391" y="6095"/>
                  </a:lnTo>
                  <a:lnTo>
                    <a:pt x="6946391" y="0"/>
                  </a:lnTo>
                  <a:close/>
                </a:path>
                <a:path w="6946900" h="5809615">
                  <a:moveTo>
                    <a:pt x="6946391" y="6095"/>
                  </a:moveTo>
                  <a:lnTo>
                    <a:pt x="6934200" y="6095"/>
                  </a:lnTo>
                  <a:lnTo>
                    <a:pt x="6940296" y="9143"/>
                  </a:lnTo>
                  <a:lnTo>
                    <a:pt x="6946391" y="9143"/>
                  </a:lnTo>
                  <a:lnTo>
                    <a:pt x="6946391" y="609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77531" y="6096000"/>
            <a:ext cx="241427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2500" b="1" spc="-7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CC0000"/>
                </a:solidFill>
                <a:latin typeface="Tahoma"/>
                <a:cs typeface="Tahoma"/>
              </a:rPr>
              <a:t>Completed </a:t>
            </a:r>
            <a:r>
              <a:rPr sz="2500" b="1" spc="-7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500" b="1" spc="-5" dirty="0">
                <a:solidFill>
                  <a:srgbClr val="CC0000"/>
                </a:solidFill>
                <a:latin typeface="Tahoma"/>
                <a:cs typeface="Tahoma"/>
              </a:rPr>
              <a:t>Database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" y="347979"/>
              <a:ext cx="1905000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765300"/>
            <a:chOff x="774191" y="347979"/>
            <a:chExt cx="9144000" cy="1765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960" y="347979"/>
              <a:ext cx="2237231" cy="1764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954516" y="6699505"/>
            <a:ext cx="252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0132" y="1271015"/>
            <a:ext cx="414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Third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Normal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3103" y="2387092"/>
            <a:ext cx="6212205" cy="3240405"/>
          </a:xfrm>
          <a:custGeom>
            <a:avLst/>
            <a:gdLst/>
            <a:ahLst/>
            <a:cxnLst/>
            <a:rect l="l" t="t" r="r" b="b"/>
            <a:pathLst>
              <a:path w="6212205" h="3240404">
                <a:moveTo>
                  <a:pt x="6211824" y="0"/>
                </a:moveTo>
                <a:lnTo>
                  <a:pt x="0" y="0"/>
                </a:lnTo>
                <a:lnTo>
                  <a:pt x="0" y="3240024"/>
                </a:lnTo>
                <a:lnTo>
                  <a:pt x="6211824" y="3240024"/>
                </a:lnTo>
                <a:lnTo>
                  <a:pt x="6211824" y="3218688"/>
                </a:lnTo>
                <a:lnTo>
                  <a:pt x="39624" y="3218688"/>
                </a:lnTo>
                <a:lnTo>
                  <a:pt x="18286" y="3200400"/>
                </a:lnTo>
                <a:lnTo>
                  <a:pt x="39624" y="3200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6211824" y="18287"/>
                </a:lnTo>
                <a:lnTo>
                  <a:pt x="6211824" y="0"/>
                </a:lnTo>
                <a:close/>
              </a:path>
              <a:path w="6212205" h="3240404">
                <a:moveTo>
                  <a:pt x="39624" y="3200400"/>
                </a:moveTo>
                <a:lnTo>
                  <a:pt x="18286" y="3200400"/>
                </a:lnTo>
                <a:lnTo>
                  <a:pt x="39624" y="3218688"/>
                </a:lnTo>
                <a:lnTo>
                  <a:pt x="39624" y="3200400"/>
                </a:lnTo>
                <a:close/>
              </a:path>
              <a:path w="6212205" h="3240404">
                <a:moveTo>
                  <a:pt x="6172200" y="3200400"/>
                </a:moveTo>
                <a:lnTo>
                  <a:pt x="39624" y="3200400"/>
                </a:lnTo>
                <a:lnTo>
                  <a:pt x="39624" y="3218688"/>
                </a:lnTo>
                <a:lnTo>
                  <a:pt x="6172200" y="3218688"/>
                </a:lnTo>
                <a:lnTo>
                  <a:pt x="6172200" y="3200400"/>
                </a:lnTo>
                <a:close/>
              </a:path>
              <a:path w="6212205" h="3240404">
                <a:moveTo>
                  <a:pt x="6172200" y="18287"/>
                </a:moveTo>
                <a:lnTo>
                  <a:pt x="6172200" y="3218688"/>
                </a:lnTo>
                <a:lnTo>
                  <a:pt x="6190488" y="3200400"/>
                </a:lnTo>
                <a:lnTo>
                  <a:pt x="6211824" y="3200400"/>
                </a:lnTo>
                <a:lnTo>
                  <a:pt x="6211824" y="39624"/>
                </a:lnTo>
                <a:lnTo>
                  <a:pt x="6190488" y="39624"/>
                </a:lnTo>
                <a:lnTo>
                  <a:pt x="6172200" y="18287"/>
                </a:lnTo>
                <a:close/>
              </a:path>
              <a:path w="6212205" h="3240404">
                <a:moveTo>
                  <a:pt x="6211824" y="3200400"/>
                </a:moveTo>
                <a:lnTo>
                  <a:pt x="6190488" y="3200400"/>
                </a:lnTo>
                <a:lnTo>
                  <a:pt x="6172200" y="3218688"/>
                </a:lnTo>
                <a:lnTo>
                  <a:pt x="6211824" y="3218688"/>
                </a:lnTo>
                <a:lnTo>
                  <a:pt x="6211824" y="3200400"/>
                </a:lnTo>
                <a:close/>
              </a:path>
              <a:path w="6212205" h="3240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6212205" h="3240404">
                <a:moveTo>
                  <a:pt x="61722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6172200" y="39624"/>
                </a:lnTo>
                <a:lnTo>
                  <a:pt x="6172200" y="18287"/>
                </a:lnTo>
                <a:close/>
              </a:path>
              <a:path w="6212205" h="3240404">
                <a:moveTo>
                  <a:pt x="6211824" y="18287"/>
                </a:moveTo>
                <a:lnTo>
                  <a:pt x="6172200" y="18287"/>
                </a:lnTo>
                <a:lnTo>
                  <a:pt x="6190488" y="39624"/>
                </a:lnTo>
                <a:lnTo>
                  <a:pt x="6211824" y="39624"/>
                </a:lnTo>
                <a:lnTo>
                  <a:pt x="62118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0132" y="2426207"/>
            <a:ext cx="594931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spc="-459" dirty="0">
                <a:solidFill>
                  <a:srgbClr val="6F2F9F"/>
                </a:solidFill>
                <a:latin typeface="Arial MT"/>
                <a:cs typeface="Arial MT"/>
              </a:rPr>
              <a:t>No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385" dirty="0">
                <a:solidFill>
                  <a:srgbClr val="6F2F9F"/>
                </a:solidFill>
                <a:latin typeface="Arial MT"/>
                <a:cs typeface="Arial MT"/>
              </a:rPr>
              <a:t>Repeat</a:t>
            </a:r>
            <a:r>
              <a:rPr sz="4000" spc="-170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4000" spc="-400" dirty="0">
                <a:solidFill>
                  <a:srgbClr val="6F2F9F"/>
                </a:solidFill>
                <a:latin typeface="Arial MT"/>
                <a:cs typeface="Arial MT"/>
              </a:rPr>
              <a:t>ng</a:t>
            </a:r>
            <a:r>
              <a:rPr sz="4000" spc="-2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550" dirty="0">
                <a:solidFill>
                  <a:srgbClr val="6F2F9F"/>
                </a:solidFill>
                <a:latin typeface="Arial MT"/>
                <a:cs typeface="Arial MT"/>
              </a:rPr>
              <a:t>G</a:t>
            </a:r>
            <a:r>
              <a:rPr sz="4000" spc="-235" dirty="0">
                <a:solidFill>
                  <a:srgbClr val="6F2F9F"/>
                </a:solidFill>
                <a:latin typeface="Arial MT"/>
                <a:cs typeface="Arial MT"/>
              </a:rPr>
              <a:t>r</a:t>
            </a:r>
            <a:r>
              <a:rPr sz="4000" spc="-390" dirty="0">
                <a:solidFill>
                  <a:srgbClr val="6F2F9F"/>
                </a:solidFill>
                <a:latin typeface="Arial MT"/>
                <a:cs typeface="Arial MT"/>
              </a:rPr>
              <a:t>oups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3300"/>
              </a:buClr>
              <a:buFont typeface="Wingdings"/>
              <a:buChar char=""/>
            </a:pPr>
            <a:endParaRPr sz="41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spc="-459" dirty="0">
                <a:solidFill>
                  <a:srgbClr val="6F2F9F"/>
                </a:solidFill>
                <a:latin typeface="Arial MT"/>
                <a:cs typeface="Arial MT"/>
              </a:rPr>
              <a:t>No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490" dirty="0">
                <a:solidFill>
                  <a:srgbClr val="6F2F9F"/>
                </a:solidFill>
                <a:latin typeface="Arial MT"/>
                <a:cs typeface="Arial MT"/>
              </a:rPr>
              <a:t>P</a:t>
            </a:r>
            <a:r>
              <a:rPr sz="4000" spc="-400" dirty="0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sz="4000" spc="-235" dirty="0">
                <a:solidFill>
                  <a:srgbClr val="6F2F9F"/>
                </a:solidFill>
                <a:latin typeface="Arial MT"/>
                <a:cs typeface="Arial MT"/>
              </a:rPr>
              <a:t>r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4000" spc="-170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4000" spc="-280" dirty="0">
                <a:solidFill>
                  <a:srgbClr val="6F2F9F"/>
                </a:solidFill>
                <a:latin typeface="Arial MT"/>
                <a:cs typeface="Arial MT"/>
              </a:rPr>
              <a:t>al</a:t>
            </a:r>
            <a:r>
              <a:rPr sz="4000" spc="-2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415" dirty="0">
                <a:solidFill>
                  <a:srgbClr val="6F2F9F"/>
                </a:solidFill>
                <a:latin typeface="Arial MT"/>
                <a:cs typeface="Arial MT"/>
              </a:rPr>
              <a:t>Dependen</a:t>
            </a:r>
            <a:r>
              <a:rPr sz="4000" spc="-370" dirty="0">
                <a:solidFill>
                  <a:srgbClr val="6F2F9F"/>
                </a:solidFill>
                <a:latin typeface="Arial MT"/>
                <a:cs typeface="Arial MT"/>
              </a:rPr>
              <a:t>c</a:t>
            </a:r>
            <a:r>
              <a:rPr sz="4000" spc="-170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4000" spc="-380" dirty="0">
                <a:solidFill>
                  <a:srgbClr val="6F2F9F"/>
                </a:solidFill>
                <a:latin typeface="Arial MT"/>
                <a:cs typeface="Arial MT"/>
              </a:rPr>
              <a:t>es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415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4000" spc="-459" dirty="0">
                <a:solidFill>
                  <a:srgbClr val="6F2F9F"/>
                </a:solidFill>
                <a:latin typeface="Arial MT"/>
                <a:cs typeface="Arial MT"/>
              </a:rPr>
              <a:t>No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440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4000" spc="-235" dirty="0">
                <a:solidFill>
                  <a:srgbClr val="6F2F9F"/>
                </a:solidFill>
                <a:latin typeface="Arial MT"/>
                <a:cs typeface="Arial MT"/>
              </a:rPr>
              <a:t>r</a:t>
            </a:r>
            <a:r>
              <a:rPr sz="4000" spc="-400" dirty="0">
                <a:solidFill>
                  <a:srgbClr val="6F2F9F"/>
                </a:solidFill>
                <a:latin typeface="Arial MT"/>
                <a:cs typeface="Arial MT"/>
              </a:rPr>
              <a:t>an</a:t>
            </a:r>
            <a:r>
              <a:rPr sz="4000" spc="-370" dirty="0">
                <a:solidFill>
                  <a:srgbClr val="6F2F9F"/>
                </a:solidFill>
                <a:latin typeface="Arial MT"/>
                <a:cs typeface="Arial MT"/>
              </a:rPr>
              <a:t>s</a:t>
            </a:r>
            <a:r>
              <a:rPr sz="4000" spc="-170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4000" spc="-270" dirty="0">
                <a:solidFill>
                  <a:srgbClr val="6F2F9F"/>
                </a:solidFill>
                <a:latin typeface="Arial MT"/>
                <a:cs typeface="Arial MT"/>
              </a:rPr>
              <a:t>iv</a:t>
            </a:r>
            <a:r>
              <a:rPr sz="4000" spc="-400" dirty="0">
                <a:solidFill>
                  <a:srgbClr val="6F2F9F"/>
                </a:solidFill>
                <a:latin typeface="Arial MT"/>
                <a:cs typeface="Arial MT"/>
              </a:rPr>
              <a:t>e</a:t>
            </a:r>
            <a:r>
              <a:rPr sz="4000" spc="-2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4000" spc="-415" dirty="0">
                <a:solidFill>
                  <a:srgbClr val="6F2F9F"/>
                </a:solidFill>
                <a:latin typeface="Arial MT"/>
                <a:cs typeface="Arial MT"/>
              </a:rPr>
              <a:t>Dependen</a:t>
            </a:r>
            <a:r>
              <a:rPr sz="4000" spc="-370" dirty="0">
                <a:solidFill>
                  <a:srgbClr val="6F2F9F"/>
                </a:solidFill>
                <a:latin typeface="Arial MT"/>
                <a:cs typeface="Arial MT"/>
              </a:rPr>
              <a:t>c</a:t>
            </a:r>
            <a:r>
              <a:rPr sz="4000" spc="-170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4000" spc="-400" dirty="0">
                <a:solidFill>
                  <a:srgbClr val="6F2F9F"/>
                </a:solidFill>
                <a:latin typeface="Arial MT"/>
                <a:cs typeface="Arial MT"/>
              </a:rPr>
              <a:t>e</a:t>
            </a:r>
            <a:r>
              <a:rPr sz="4000" spc="-370" dirty="0">
                <a:solidFill>
                  <a:srgbClr val="6F2F9F"/>
                </a:solidFill>
                <a:latin typeface="Arial MT"/>
                <a:cs typeface="Arial MT"/>
              </a:rPr>
              <a:t>s</a:t>
            </a:r>
            <a:r>
              <a:rPr sz="4000" spc="-200" dirty="0">
                <a:solidFill>
                  <a:srgbClr val="6F2F9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4309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Arial MT"/>
                <a:cs typeface="Arial MT"/>
              </a:rPr>
              <a:t>Another</a:t>
            </a:r>
            <a:r>
              <a:rPr sz="4400" b="0" spc="-50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Example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353056"/>
            <a:ext cx="74231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10" dirty="0">
                <a:latin typeface="Arial MT"/>
                <a:cs typeface="Arial MT"/>
              </a:rPr>
              <a:t>Library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allows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patrons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request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books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are</a:t>
            </a:r>
            <a:r>
              <a:rPr sz="3200" spc="-5" dirty="0">
                <a:latin typeface="Arial MT"/>
                <a:cs typeface="Arial MT"/>
              </a:rPr>
              <a:t> currently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out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3100" y="3760216"/>
          <a:ext cx="6778624" cy="2359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BookNo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PhoneNo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555-1234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555-1234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M.</a:t>
                      </a:r>
                      <a:r>
                        <a:rPr sz="2800" spc="-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Amer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555-4321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21951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Arial MT"/>
                <a:cs typeface="Arial MT"/>
              </a:rPr>
              <a:t>E</a:t>
            </a:r>
            <a:r>
              <a:rPr sz="4400" b="0" spc="-15" dirty="0">
                <a:latin typeface="Arial MT"/>
                <a:cs typeface="Arial MT"/>
              </a:rPr>
              <a:t>x</a:t>
            </a:r>
            <a:r>
              <a:rPr sz="4400" b="0" spc="-10" dirty="0">
                <a:latin typeface="Arial MT"/>
                <a:cs typeface="Arial MT"/>
              </a:rPr>
              <a:t>a</a:t>
            </a:r>
            <a:r>
              <a:rPr sz="4400" b="0" spc="-20" dirty="0">
                <a:latin typeface="Arial MT"/>
                <a:cs typeface="Arial MT"/>
              </a:rPr>
              <a:t>m</a:t>
            </a:r>
            <a:r>
              <a:rPr sz="4400" b="0" spc="-10" dirty="0">
                <a:latin typeface="Arial MT"/>
                <a:cs typeface="Arial MT"/>
              </a:rPr>
              <a:t>p</a:t>
            </a:r>
            <a:r>
              <a:rPr sz="4400" b="0" dirty="0">
                <a:latin typeface="Arial MT"/>
                <a:cs typeface="Arial MT"/>
              </a:rPr>
              <a:t>l</a:t>
            </a:r>
            <a:r>
              <a:rPr sz="4400" b="0" spc="-10" dirty="0">
                <a:latin typeface="Arial MT"/>
                <a:cs typeface="Arial MT"/>
              </a:rPr>
              <a:t>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254301"/>
            <a:ext cx="6618605" cy="22936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Candidate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{BookNo,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Patron}</a:t>
            </a: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We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have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800" spc="5" dirty="0">
                <a:latin typeface="Arial MT"/>
                <a:cs typeface="Arial MT"/>
              </a:rPr>
              <a:t>Patron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→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PhoneNo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2NF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32550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Arial MT"/>
                <a:cs typeface="Arial MT"/>
              </a:rPr>
              <a:t>2NF</a:t>
            </a:r>
            <a:r>
              <a:rPr sz="4400" b="0" spc="-65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Solution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353056"/>
            <a:ext cx="778446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Put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telephone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number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separate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Patron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table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7675" y="3760216"/>
          <a:ext cx="3696970" cy="2359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BookNo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M.</a:t>
                      </a:r>
                      <a:r>
                        <a:rPr sz="2800" spc="-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Amer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58028" y="3833368"/>
          <a:ext cx="4151630" cy="1749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PhoneNo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990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555-1234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M.</a:t>
                      </a:r>
                      <a:r>
                        <a:rPr sz="2800" spc="-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Amer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990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555-4321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47097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Arial MT"/>
                <a:cs typeface="Arial MT"/>
              </a:rPr>
              <a:t>Third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Normal</a:t>
            </a:r>
            <a:r>
              <a:rPr sz="4400" b="0" spc="-25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Form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258120"/>
            <a:ext cx="7326630" cy="24841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4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1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3NF</a:t>
            </a:r>
            <a:r>
              <a:rPr sz="3200" spc="-5" dirty="0">
                <a:latin typeface="Arial MT"/>
                <a:cs typeface="Arial MT"/>
              </a:rPr>
              <a:t> iff</a:t>
            </a:r>
            <a:endParaRPr sz="3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60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2NF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571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all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its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attributes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determined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only by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its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candidate </a:t>
            </a:r>
            <a:r>
              <a:rPr sz="2800" spc="-5" dirty="0">
                <a:latin typeface="Arial MT"/>
                <a:cs typeface="Arial MT"/>
              </a:rPr>
              <a:t>keys </a:t>
            </a:r>
            <a:r>
              <a:rPr sz="2800" dirty="0">
                <a:latin typeface="Arial MT"/>
                <a:cs typeface="Arial MT"/>
              </a:rPr>
              <a:t>and not by any </a:t>
            </a:r>
            <a:r>
              <a:rPr sz="2800" spc="-5" dirty="0">
                <a:latin typeface="Arial MT"/>
                <a:cs typeface="Arial MT"/>
              </a:rPr>
              <a:t>non-prime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attributes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21951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Arial MT"/>
                <a:cs typeface="Arial MT"/>
              </a:rPr>
              <a:t>E</a:t>
            </a:r>
            <a:r>
              <a:rPr sz="4400" b="0" spc="-15" dirty="0">
                <a:latin typeface="Arial MT"/>
                <a:cs typeface="Arial MT"/>
              </a:rPr>
              <a:t>x</a:t>
            </a:r>
            <a:r>
              <a:rPr sz="4400" b="0" spc="-10" dirty="0">
                <a:latin typeface="Arial MT"/>
                <a:cs typeface="Arial MT"/>
              </a:rPr>
              <a:t>a</a:t>
            </a:r>
            <a:r>
              <a:rPr sz="4400" b="0" spc="-20" dirty="0">
                <a:latin typeface="Arial MT"/>
                <a:cs typeface="Arial MT"/>
              </a:rPr>
              <a:t>m</a:t>
            </a:r>
            <a:r>
              <a:rPr sz="4400" b="0" spc="-10" dirty="0">
                <a:latin typeface="Arial MT"/>
                <a:cs typeface="Arial MT"/>
              </a:rPr>
              <a:t>p</a:t>
            </a:r>
            <a:r>
              <a:rPr sz="4400" b="0" dirty="0">
                <a:latin typeface="Arial MT"/>
                <a:cs typeface="Arial MT"/>
              </a:rPr>
              <a:t>l</a:t>
            </a:r>
            <a:r>
              <a:rPr sz="4400" b="0" spc="-10" dirty="0">
                <a:latin typeface="Arial MT"/>
                <a:cs typeface="Arial MT"/>
              </a:rPr>
              <a:t>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353056"/>
            <a:ext cx="4357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BorrowedBooks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7675" y="3126232"/>
          <a:ext cx="8428989" cy="1682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BookNo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Address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Due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101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Street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3/2/15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L.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Perez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202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Market</a:t>
                      </a:r>
                      <a:r>
                        <a:rPr sz="2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Street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2/28/15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619" y="5120640"/>
            <a:ext cx="43694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latin typeface="Arial MT"/>
                <a:cs typeface="Arial MT"/>
              </a:rPr>
              <a:t>Candidate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key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BookNo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SzPct val="75000"/>
              <a:buFont typeface="Wingdings"/>
              <a:buChar char=""/>
              <a:tabLst>
                <a:tab pos="357505" algn="l"/>
                <a:tab pos="1607185" algn="l"/>
              </a:tabLst>
            </a:pPr>
            <a:r>
              <a:rPr sz="2800" dirty="0">
                <a:latin typeface="Arial MT"/>
                <a:cs typeface="Arial MT"/>
              </a:rPr>
              <a:t>Pa</a:t>
            </a:r>
            <a:r>
              <a:rPr sz="2800" spc="10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ron	</a:t>
            </a:r>
            <a:r>
              <a:rPr sz="2800" spc="5" dirty="0">
                <a:latin typeface="Arial MT"/>
                <a:cs typeface="Arial MT"/>
              </a:rPr>
              <a:t>→</a:t>
            </a:r>
            <a:r>
              <a:rPr sz="2800" spc="-2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8992235" cy="6193790"/>
            <a:chOff x="774191" y="347979"/>
            <a:chExt cx="8992235" cy="6193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8303" y="2377947"/>
              <a:ext cx="6318885" cy="4163695"/>
            </a:xfrm>
            <a:custGeom>
              <a:avLst/>
              <a:gdLst/>
              <a:ahLst/>
              <a:cxnLst/>
              <a:rect l="l" t="t" r="r" b="b"/>
              <a:pathLst>
                <a:path w="6318884" h="4163695">
                  <a:moveTo>
                    <a:pt x="6318504" y="0"/>
                  </a:moveTo>
                  <a:lnTo>
                    <a:pt x="0" y="0"/>
                  </a:lnTo>
                  <a:lnTo>
                    <a:pt x="0" y="4163567"/>
                  </a:lnTo>
                  <a:lnTo>
                    <a:pt x="6318504" y="4163567"/>
                  </a:lnTo>
                  <a:lnTo>
                    <a:pt x="6318504" y="4142231"/>
                  </a:lnTo>
                  <a:lnTo>
                    <a:pt x="39624" y="4142231"/>
                  </a:lnTo>
                  <a:lnTo>
                    <a:pt x="18286" y="4123943"/>
                  </a:lnTo>
                  <a:lnTo>
                    <a:pt x="39624" y="4123943"/>
                  </a:lnTo>
                  <a:lnTo>
                    <a:pt x="39624" y="36575"/>
                  </a:lnTo>
                  <a:lnTo>
                    <a:pt x="18286" y="36575"/>
                  </a:lnTo>
                  <a:lnTo>
                    <a:pt x="39624" y="18287"/>
                  </a:lnTo>
                  <a:lnTo>
                    <a:pt x="6318504" y="18287"/>
                  </a:lnTo>
                  <a:lnTo>
                    <a:pt x="6318504" y="0"/>
                  </a:lnTo>
                  <a:close/>
                </a:path>
                <a:path w="6318884" h="4163695">
                  <a:moveTo>
                    <a:pt x="39624" y="4123943"/>
                  </a:moveTo>
                  <a:lnTo>
                    <a:pt x="18286" y="4123943"/>
                  </a:lnTo>
                  <a:lnTo>
                    <a:pt x="39624" y="4142231"/>
                  </a:lnTo>
                  <a:lnTo>
                    <a:pt x="39624" y="4123943"/>
                  </a:lnTo>
                  <a:close/>
                </a:path>
                <a:path w="6318884" h="4163695">
                  <a:moveTo>
                    <a:pt x="6278880" y="4123943"/>
                  </a:moveTo>
                  <a:lnTo>
                    <a:pt x="39624" y="4123943"/>
                  </a:lnTo>
                  <a:lnTo>
                    <a:pt x="39624" y="4142231"/>
                  </a:lnTo>
                  <a:lnTo>
                    <a:pt x="6278880" y="4142231"/>
                  </a:lnTo>
                  <a:lnTo>
                    <a:pt x="6278880" y="4123943"/>
                  </a:lnTo>
                  <a:close/>
                </a:path>
                <a:path w="6318884" h="4163695">
                  <a:moveTo>
                    <a:pt x="6278880" y="18287"/>
                  </a:moveTo>
                  <a:lnTo>
                    <a:pt x="6278880" y="4142231"/>
                  </a:lnTo>
                  <a:lnTo>
                    <a:pt x="6300216" y="4123943"/>
                  </a:lnTo>
                  <a:lnTo>
                    <a:pt x="6318504" y="4123943"/>
                  </a:lnTo>
                  <a:lnTo>
                    <a:pt x="6318504" y="36575"/>
                  </a:lnTo>
                  <a:lnTo>
                    <a:pt x="6300216" y="36575"/>
                  </a:lnTo>
                  <a:lnTo>
                    <a:pt x="6278880" y="18287"/>
                  </a:lnTo>
                  <a:close/>
                </a:path>
                <a:path w="6318884" h="4163695">
                  <a:moveTo>
                    <a:pt x="6318504" y="4123943"/>
                  </a:moveTo>
                  <a:lnTo>
                    <a:pt x="6300216" y="4123943"/>
                  </a:lnTo>
                  <a:lnTo>
                    <a:pt x="6278880" y="4142231"/>
                  </a:lnTo>
                  <a:lnTo>
                    <a:pt x="6318504" y="4142231"/>
                  </a:lnTo>
                  <a:lnTo>
                    <a:pt x="6318504" y="4123943"/>
                  </a:lnTo>
                  <a:close/>
                </a:path>
                <a:path w="6318884" h="4163695">
                  <a:moveTo>
                    <a:pt x="39624" y="18287"/>
                  </a:moveTo>
                  <a:lnTo>
                    <a:pt x="18286" y="36575"/>
                  </a:lnTo>
                  <a:lnTo>
                    <a:pt x="39624" y="36575"/>
                  </a:lnTo>
                  <a:lnTo>
                    <a:pt x="39624" y="18287"/>
                  </a:lnTo>
                  <a:close/>
                </a:path>
                <a:path w="6318884" h="4163695">
                  <a:moveTo>
                    <a:pt x="6278880" y="18287"/>
                  </a:moveTo>
                  <a:lnTo>
                    <a:pt x="39624" y="18287"/>
                  </a:lnTo>
                  <a:lnTo>
                    <a:pt x="39624" y="36575"/>
                  </a:lnTo>
                  <a:lnTo>
                    <a:pt x="6278880" y="36575"/>
                  </a:lnTo>
                  <a:lnTo>
                    <a:pt x="6278880" y="18287"/>
                  </a:lnTo>
                  <a:close/>
                </a:path>
                <a:path w="6318884" h="4163695">
                  <a:moveTo>
                    <a:pt x="6318504" y="18287"/>
                  </a:moveTo>
                  <a:lnTo>
                    <a:pt x="6278880" y="18287"/>
                  </a:lnTo>
                  <a:lnTo>
                    <a:pt x="6300216" y="36575"/>
                  </a:lnTo>
                  <a:lnTo>
                    <a:pt x="6318504" y="36575"/>
                  </a:lnTo>
                  <a:lnTo>
                    <a:pt x="6318504" y="18287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188" y="2347839"/>
            <a:ext cx="6139815" cy="15976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Functional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endParaRPr sz="2200">
              <a:latin typeface="Arial"/>
              <a:cs typeface="Arial"/>
            </a:endParaRPr>
          </a:p>
          <a:p>
            <a:pPr marL="756285" marR="5080" lvl="1" indent="-344805" algn="just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functional dependency (FD) is a link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between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990000"/>
                </a:solidFill>
                <a:latin typeface="Arial MT"/>
                <a:cs typeface="Arial MT"/>
              </a:rPr>
              <a:t>two</a:t>
            </a: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sets</a:t>
            </a:r>
            <a:r>
              <a:rPr sz="2400" spc="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 attributes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0132" y="3992879"/>
            <a:ext cx="201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  <a:tab pos="182880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au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	by	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6188" y="3992879"/>
            <a:ext cx="389255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28702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  <a:tab pos="2727960" algn="l"/>
                <a:tab pos="3203575" algn="l"/>
              </a:tabLst>
            </a:pP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edundancy	</a:t>
            </a: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s	</a:t>
            </a:r>
            <a:r>
              <a:rPr sz="2400" spc="-20" dirty="0">
                <a:solidFill>
                  <a:srgbClr val="990000"/>
                </a:solidFill>
                <a:latin typeface="Arial MT"/>
                <a:cs typeface="Arial MT"/>
              </a:rPr>
              <a:t>o</a:t>
            </a:r>
            <a:r>
              <a:rPr sz="2400" spc="25" dirty="0">
                <a:solidFill>
                  <a:srgbClr val="990000"/>
                </a:solidFill>
                <a:latin typeface="Arial MT"/>
                <a:cs typeface="Arial MT"/>
              </a:rPr>
              <a:t>f</a:t>
            </a:r>
            <a:r>
              <a:rPr sz="2400" spc="-20" dirty="0">
                <a:solidFill>
                  <a:srgbClr val="990000"/>
                </a:solidFill>
                <a:latin typeface="Arial MT"/>
                <a:cs typeface="Arial MT"/>
              </a:rPr>
              <a:t>te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 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functional</a:t>
            </a:r>
            <a:r>
              <a:rPr sz="24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dependency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Normalization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7603" y="5199888"/>
            <a:ext cx="166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e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at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	by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3388" y="5199888"/>
            <a:ext cx="387286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299720" algn="l"/>
                <a:tab pos="1078865" algn="l"/>
                <a:tab pos="1889760" algn="l"/>
                <a:tab pos="3535679" algn="l"/>
              </a:tabLst>
            </a:pPr>
            <a:r>
              <a:rPr sz="2400" spc="30" dirty="0">
                <a:solidFill>
                  <a:srgbClr val="0066FF"/>
                </a:solidFill>
                <a:latin typeface="Arial MT"/>
                <a:cs typeface="Arial MT"/>
              </a:rPr>
              <a:t>We	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can	normalise	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removing</a:t>
            </a:r>
            <a:r>
              <a:rPr sz="24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undesirable</a:t>
            </a:r>
            <a:r>
              <a:rPr sz="2400" spc="-5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FDs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1NF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4616" y="351027"/>
            <a:ext cx="2703576" cy="20452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32550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Arial MT"/>
                <a:cs typeface="Arial MT"/>
              </a:rPr>
              <a:t>3NF</a:t>
            </a:r>
            <a:r>
              <a:rPr sz="4400" b="0" spc="-65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Solution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200656"/>
            <a:ext cx="69526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5" dirty="0">
                <a:latin typeface="Arial MT"/>
                <a:cs typeface="Arial MT"/>
              </a:rPr>
              <a:t>Put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address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separate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Patron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table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3916" y="3126232"/>
          <a:ext cx="5123179" cy="16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BookNo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Due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3/2/15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L.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Perez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2/28/15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3916" y="5037328"/>
          <a:ext cx="6196965" cy="1588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Patron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Address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51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5" dirty="0">
                          <a:latin typeface="Arial MT"/>
                          <a:cs typeface="Arial MT"/>
                        </a:rPr>
                        <a:t>J.</a:t>
                      </a:r>
                      <a:r>
                        <a:rPr sz="2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Fisher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101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Street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L.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Perez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202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Market</a:t>
                      </a:r>
                      <a:r>
                        <a:rPr sz="2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Street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62583"/>
            <a:ext cx="52711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Arial MT"/>
                <a:cs typeface="Arial MT"/>
              </a:rPr>
              <a:t>Normalisation</a:t>
            </a:r>
            <a:r>
              <a:rPr sz="4400" b="0" spc="-30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to</a:t>
            </a:r>
            <a:r>
              <a:rPr sz="4400" b="0" spc="-30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1NF</a:t>
            </a:r>
            <a:endParaRPr sz="44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6839" y="3993388"/>
          <a:ext cx="3890010" cy="2014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40" dirty="0">
                          <a:latin typeface="Arial MT"/>
                          <a:cs typeface="Arial MT"/>
                        </a:rPr>
                        <a:t>Texts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63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T1,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77696" y="3984244"/>
            <a:ext cx="3907790" cy="2033270"/>
          </a:xfrm>
          <a:custGeom>
            <a:avLst/>
            <a:gdLst/>
            <a:ahLst/>
            <a:cxnLst/>
            <a:rect l="l" t="t" r="r" b="b"/>
            <a:pathLst>
              <a:path w="3907790" h="2033270">
                <a:moveTo>
                  <a:pt x="3907536" y="0"/>
                </a:moveTo>
                <a:lnTo>
                  <a:pt x="0" y="0"/>
                </a:lnTo>
                <a:lnTo>
                  <a:pt x="0" y="2033015"/>
                </a:lnTo>
                <a:lnTo>
                  <a:pt x="3907536" y="2033015"/>
                </a:lnTo>
                <a:lnTo>
                  <a:pt x="3907536" y="2023871"/>
                </a:lnTo>
                <a:lnTo>
                  <a:pt x="18287" y="2023871"/>
                </a:lnTo>
                <a:lnTo>
                  <a:pt x="9144" y="2014727"/>
                </a:lnTo>
                <a:lnTo>
                  <a:pt x="18287" y="2014727"/>
                </a:lnTo>
                <a:lnTo>
                  <a:pt x="18287" y="18288"/>
                </a:lnTo>
                <a:lnTo>
                  <a:pt x="9143" y="18288"/>
                </a:lnTo>
                <a:lnTo>
                  <a:pt x="18287" y="9143"/>
                </a:lnTo>
                <a:lnTo>
                  <a:pt x="3907536" y="9143"/>
                </a:lnTo>
                <a:lnTo>
                  <a:pt x="3907536" y="0"/>
                </a:lnTo>
                <a:close/>
              </a:path>
              <a:path w="3907790" h="2033270">
                <a:moveTo>
                  <a:pt x="18287" y="2014727"/>
                </a:moveTo>
                <a:lnTo>
                  <a:pt x="9144" y="2014727"/>
                </a:lnTo>
                <a:lnTo>
                  <a:pt x="18287" y="2023871"/>
                </a:lnTo>
                <a:lnTo>
                  <a:pt x="18287" y="2014727"/>
                </a:lnTo>
                <a:close/>
              </a:path>
              <a:path w="3907790" h="2033270">
                <a:moveTo>
                  <a:pt x="3889248" y="2014727"/>
                </a:moveTo>
                <a:lnTo>
                  <a:pt x="18287" y="2014727"/>
                </a:lnTo>
                <a:lnTo>
                  <a:pt x="18287" y="2023871"/>
                </a:lnTo>
                <a:lnTo>
                  <a:pt x="3889248" y="2023871"/>
                </a:lnTo>
                <a:lnTo>
                  <a:pt x="3889248" y="2014727"/>
                </a:lnTo>
                <a:close/>
              </a:path>
              <a:path w="3907790" h="2033270">
                <a:moveTo>
                  <a:pt x="3889248" y="9143"/>
                </a:moveTo>
                <a:lnTo>
                  <a:pt x="3889248" y="2023871"/>
                </a:lnTo>
                <a:lnTo>
                  <a:pt x="3898391" y="2014727"/>
                </a:lnTo>
                <a:lnTo>
                  <a:pt x="3907536" y="2014727"/>
                </a:lnTo>
                <a:lnTo>
                  <a:pt x="3907536" y="18288"/>
                </a:lnTo>
                <a:lnTo>
                  <a:pt x="3898392" y="18288"/>
                </a:lnTo>
                <a:lnTo>
                  <a:pt x="3889248" y="9143"/>
                </a:lnTo>
                <a:close/>
              </a:path>
              <a:path w="3907790" h="2033270">
                <a:moveTo>
                  <a:pt x="3907536" y="2014727"/>
                </a:moveTo>
                <a:lnTo>
                  <a:pt x="3898391" y="2014727"/>
                </a:lnTo>
                <a:lnTo>
                  <a:pt x="3889248" y="2023871"/>
                </a:lnTo>
                <a:lnTo>
                  <a:pt x="3907536" y="2023871"/>
                </a:lnTo>
                <a:lnTo>
                  <a:pt x="3907536" y="2014727"/>
                </a:lnTo>
                <a:close/>
              </a:path>
              <a:path w="3907790" h="2033270">
                <a:moveTo>
                  <a:pt x="18287" y="9143"/>
                </a:moveTo>
                <a:lnTo>
                  <a:pt x="9143" y="18288"/>
                </a:lnTo>
                <a:lnTo>
                  <a:pt x="18287" y="18288"/>
                </a:lnTo>
                <a:lnTo>
                  <a:pt x="18287" y="9143"/>
                </a:lnTo>
                <a:close/>
              </a:path>
              <a:path w="3907790" h="2033270">
                <a:moveTo>
                  <a:pt x="3889248" y="9143"/>
                </a:moveTo>
                <a:lnTo>
                  <a:pt x="18287" y="9143"/>
                </a:lnTo>
                <a:lnTo>
                  <a:pt x="18287" y="18288"/>
                </a:lnTo>
                <a:lnTo>
                  <a:pt x="3889248" y="18288"/>
                </a:lnTo>
                <a:lnTo>
                  <a:pt x="3889248" y="9143"/>
                </a:lnTo>
                <a:close/>
              </a:path>
              <a:path w="3907790" h="2033270">
                <a:moveTo>
                  <a:pt x="3907536" y="9143"/>
                </a:moveTo>
                <a:lnTo>
                  <a:pt x="3889248" y="9143"/>
                </a:lnTo>
                <a:lnTo>
                  <a:pt x="3898392" y="18288"/>
                </a:lnTo>
                <a:lnTo>
                  <a:pt x="3907536" y="18288"/>
                </a:lnTo>
                <a:lnTo>
                  <a:pt x="3907536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52159" y="3490467"/>
          <a:ext cx="3600449" cy="2950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67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59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36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843015" y="3481323"/>
            <a:ext cx="3618229" cy="2969260"/>
          </a:xfrm>
          <a:custGeom>
            <a:avLst/>
            <a:gdLst/>
            <a:ahLst/>
            <a:cxnLst/>
            <a:rect l="l" t="t" r="r" b="b"/>
            <a:pathLst>
              <a:path w="3618229" h="2969260">
                <a:moveTo>
                  <a:pt x="3617976" y="0"/>
                </a:moveTo>
                <a:lnTo>
                  <a:pt x="0" y="0"/>
                </a:lnTo>
                <a:lnTo>
                  <a:pt x="0" y="2968752"/>
                </a:lnTo>
                <a:lnTo>
                  <a:pt x="3617976" y="2968752"/>
                </a:lnTo>
                <a:lnTo>
                  <a:pt x="3617976" y="2959608"/>
                </a:lnTo>
                <a:lnTo>
                  <a:pt x="18287" y="2959608"/>
                </a:lnTo>
                <a:lnTo>
                  <a:pt x="9144" y="2950464"/>
                </a:lnTo>
                <a:lnTo>
                  <a:pt x="18287" y="2950464"/>
                </a:lnTo>
                <a:lnTo>
                  <a:pt x="18287" y="18287"/>
                </a:lnTo>
                <a:lnTo>
                  <a:pt x="9144" y="18287"/>
                </a:lnTo>
                <a:lnTo>
                  <a:pt x="18287" y="9143"/>
                </a:lnTo>
                <a:lnTo>
                  <a:pt x="3617976" y="9143"/>
                </a:lnTo>
                <a:lnTo>
                  <a:pt x="3617976" y="0"/>
                </a:lnTo>
                <a:close/>
              </a:path>
              <a:path w="3618229" h="2969260">
                <a:moveTo>
                  <a:pt x="18287" y="2950464"/>
                </a:moveTo>
                <a:lnTo>
                  <a:pt x="9144" y="2950464"/>
                </a:lnTo>
                <a:lnTo>
                  <a:pt x="18287" y="2959608"/>
                </a:lnTo>
                <a:lnTo>
                  <a:pt x="18287" y="2950464"/>
                </a:lnTo>
                <a:close/>
              </a:path>
              <a:path w="3618229" h="2969260">
                <a:moveTo>
                  <a:pt x="3599688" y="2950464"/>
                </a:moveTo>
                <a:lnTo>
                  <a:pt x="18287" y="2950464"/>
                </a:lnTo>
                <a:lnTo>
                  <a:pt x="18287" y="2959608"/>
                </a:lnTo>
                <a:lnTo>
                  <a:pt x="3599688" y="2959608"/>
                </a:lnTo>
                <a:lnTo>
                  <a:pt x="3599688" y="2950464"/>
                </a:lnTo>
                <a:close/>
              </a:path>
              <a:path w="3618229" h="2969260">
                <a:moveTo>
                  <a:pt x="3599688" y="9143"/>
                </a:moveTo>
                <a:lnTo>
                  <a:pt x="3599688" y="2959608"/>
                </a:lnTo>
                <a:lnTo>
                  <a:pt x="3608832" y="2950464"/>
                </a:lnTo>
                <a:lnTo>
                  <a:pt x="3617976" y="2950464"/>
                </a:lnTo>
                <a:lnTo>
                  <a:pt x="3617976" y="18287"/>
                </a:lnTo>
                <a:lnTo>
                  <a:pt x="3608832" y="18287"/>
                </a:lnTo>
                <a:lnTo>
                  <a:pt x="3599688" y="9143"/>
                </a:lnTo>
                <a:close/>
              </a:path>
              <a:path w="3618229" h="2969260">
                <a:moveTo>
                  <a:pt x="3617976" y="2950464"/>
                </a:moveTo>
                <a:lnTo>
                  <a:pt x="3608832" y="2950464"/>
                </a:lnTo>
                <a:lnTo>
                  <a:pt x="3599688" y="2959608"/>
                </a:lnTo>
                <a:lnTo>
                  <a:pt x="3617976" y="2959608"/>
                </a:lnTo>
                <a:lnTo>
                  <a:pt x="3617976" y="2950464"/>
                </a:lnTo>
                <a:close/>
              </a:path>
              <a:path w="3618229" h="2969260">
                <a:moveTo>
                  <a:pt x="18287" y="9143"/>
                </a:moveTo>
                <a:lnTo>
                  <a:pt x="9144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3618229" h="2969260">
                <a:moveTo>
                  <a:pt x="3599688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3599688" y="18287"/>
                </a:lnTo>
                <a:lnTo>
                  <a:pt x="3599688" y="9143"/>
                </a:lnTo>
                <a:close/>
              </a:path>
              <a:path w="3618229" h="2969260">
                <a:moveTo>
                  <a:pt x="3617976" y="9143"/>
                </a:moveTo>
                <a:lnTo>
                  <a:pt x="3599688" y="9143"/>
                </a:lnTo>
                <a:lnTo>
                  <a:pt x="3608832" y="18287"/>
                </a:lnTo>
                <a:lnTo>
                  <a:pt x="3617976" y="18287"/>
                </a:lnTo>
                <a:lnTo>
                  <a:pt x="3617976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144" y="2262123"/>
            <a:ext cx="7931150" cy="439420"/>
          </a:xfrm>
          <a:custGeom>
            <a:avLst/>
            <a:gdLst/>
            <a:ahLst/>
            <a:cxnLst/>
            <a:rect l="l" t="t" r="r" b="b"/>
            <a:pathLst>
              <a:path w="7931150" h="439419">
                <a:moveTo>
                  <a:pt x="7930896" y="0"/>
                </a:moveTo>
                <a:lnTo>
                  <a:pt x="0" y="0"/>
                </a:lnTo>
                <a:lnTo>
                  <a:pt x="0" y="438912"/>
                </a:lnTo>
                <a:lnTo>
                  <a:pt x="7930896" y="438912"/>
                </a:lnTo>
                <a:lnTo>
                  <a:pt x="7930896" y="432815"/>
                </a:lnTo>
                <a:lnTo>
                  <a:pt x="9143" y="432815"/>
                </a:lnTo>
                <a:lnTo>
                  <a:pt x="3047" y="429767"/>
                </a:lnTo>
                <a:lnTo>
                  <a:pt x="9143" y="429767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8"/>
                </a:lnTo>
                <a:lnTo>
                  <a:pt x="7930896" y="3048"/>
                </a:lnTo>
                <a:lnTo>
                  <a:pt x="7930896" y="0"/>
                </a:lnTo>
                <a:close/>
              </a:path>
              <a:path w="7931150" h="439419">
                <a:moveTo>
                  <a:pt x="9143" y="429767"/>
                </a:moveTo>
                <a:lnTo>
                  <a:pt x="3047" y="429767"/>
                </a:lnTo>
                <a:lnTo>
                  <a:pt x="9143" y="432815"/>
                </a:lnTo>
                <a:lnTo>
                  <a:pt x="9143" y="429767"/>
                </a:lnTo>
                <a:close/>
              </a:path>
              <a:path w="7931150" h="439419">
                <a:moveTo>
                  <a:pt x="7921752" y="429767"/>
                </a:moveTo>
                <a:lnTo>
                  <a:pt x="9143" y="429767"/>
                </a:lnTo>
                <a:lnTo>
                  <a:pt x="9143" y="432815"/>
                </a:lnTo>
                <a:lnTo>
                  <a:pt x="7921752" y="432815"/>
                </a:lnTo>
                <a:lnTo>
                  <a:pt x="7921752" y="429767"/>
                </a:lnTo>
                <a:close/>
              </a:path>
              <a:path w="7931150" h="439419">
                <a:moveTo>
                  <a:pt x="7921752" y="3048"/>
                </a:moveTo>
                <a:lnTo>
                  <a:pt x="7921752" y="432815"/>
                </a:lnTo>
                <a:lnTo>
                  <a:pt x="7924800" y="429767"/>
                </a:lnTo>
                <a:lnTo>
                  <a:pt x="7930896" y="429767"/>
                </a:lnTo>
                <a:lnTo>
                  <a:pt x="7930896" y="9143"/>
                </a:lnTo>
                <a:lnTo>
                  <a:pt x="7924800" y="9143"/>
                </a:lnTo>
                <a:lnTo>
                  <a:pt x="7921752" y="3048"/>
                </a:lnTo>
                <a:close/>
              </a:path>
              <a:path w="7931150" h="439419">
                <a:moveTo>
                  <a:pt x="7930896" y="429767"/>
                </a:moveTo>
                <a:lnTo>
                  <a:pt x="7924800" y="429767"/>
                </a:lnTo>
                <a:lnTo>
                  <a:pt x="7921752" y="432815"/>
                </a:lnTo>
                <a:lnTo>
                  <a:pt x="7930896" y="432815"/>
                </a:lnTo>
                <a:lnTo>
                  <a:pt x="7930896" y="429767"/>
                </a:lnTo>
                <a:close/>
              </a:path>
              <a:path w="7931150" h="439419">
                <a:moveTo>
                  <a:pt x="9143" y="3048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8"/>
                </a:lnTo>
                <a:close/>
              </a:path>
              <a:path w="7931150" h="439419">
                <a:moveTo>
                  <a:pt x="7921752" y="3048"/>
                </a:moveTo>
                <a:lnTo>
                  <a:pt x="9143" y="3048"/>
                </a:lnTo>
                <a:lnTo>
                  <a:pt x="9143" y="9143"/>
                </a:lnTo>
                <a:lnTo>
                  <a:pt x="7921752" y="9143"/>
                </a:lnTo>
                <a:lnTo>
                  <a:pt x="7921752" y="3048"/>
                </a:lnTo>
                <a:close/>
              </a:path>
              <a:path w="7931150" h="439419">
                <a:moveTo>
                  <a:pt x="7930896" y="3048"/>
                </a:moveTo>
                <a:lnTo>
                  <a:pt x="7921752" y="3048"/>
                </a:lnTo>
                <a:lnTo>
                  <a:pt x="7924800" y="9143"/>
                </a:lnTo>
                <a:lnTo>
                  <a:pt x="7930896" y="9143"/>
                </a:lnTo>
                <a:lnTo>
                  <a:pt x="7930896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309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8945" algn="l"/>
              </a:tabLst>
            </a:pPr>
            <a:r>
              <a:rPr spc="-110" dirty="0"/>
              <a:t>To</a:t>
            </a:r>
            <a:r>
              <a:rPr spc="-10" dirty="0"/>
              <a:t> </a:t>
            </a:r>
            <a:r>
              <a:rPr spc="-5" dirty="0"/>
              <a:t>convert</a:t>
            </a:r>
            <a:r>
              <a:rPr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1NF</a:t>
            </a:r>
            <a:r>
              <a:rPr spc="10" dirty="0"/>
              <a:t> </a:t>
            </a:r>
            <a:r>
              <a:rPr spc="-5" dirty="0"/>
              <a:t>relation,</a:t>
            </a:r>
            <a:r>
              <a:rPr dirty="0"/>
              <a:t> </a:t>
            </a:r>
            <a:r>
              <a:rPr spc="-5" dirty="0"/>
              <a:t>split</a:t>
            </a:r>
            <a:r>
              <a:rPr dirty="0"/>
              <a:t> up</a:t>
            </a:r>
            <a:r>
              <a:rPr spc="10" dirty="0"/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spc="-5" dirty="0"/>
              <a:t>non-atomic</a:t>
            </a:r>
            <a:r>
              <a:rPr spc="-10" dirty="0"/>
              <a:t> </a:t>
            </a:r>
            <a:r>
              <a:rPr spc="-5" dirty="0"/>
              <a:t>values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L="1619250" algn="ctr">
              <a:lnSpc>
                <a:spcPct val="100000"/>
              </a:lnSpc>
            </a:pPr>
            <a:r>
              <a:rPr sz="2000" spc="-10" dirty="0">
                <a:solidFill>
                  <a:srgbClr val="000000"/>
                </a:solidFill>
              </a:rPr>
              <a:t>1NF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000000"/>
                </a:solidFill>
              </a:rPr>
              <a:t>Unnormalised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62583"/>
            <a:ext cx="41852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Arial MT"/>
                <a:cs typeface="Arial MT"/>
              </a:rPr>
              <a:t>Problems</a:t>
            </a:r>
            <a:r>
              <a:rPr sz="4400" b="0" spc="10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in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1NF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301748"/>
            <a:ext cx="4097020" cy="3944620"/>
          </a:xfrm>
          <a:custGeom>
            <a:avLst/>
            <a:gdLst/>
            <a:ahLst/>
            <a:cxnLst/>
            <a:rect l="l" t="t" r="r" b="b"/>
            <a:pathLst>
              <a:path w="4097020" h="3944620">
                <a:moveTo>
                  <a:pt x="4096512" y="0"/>
                </a:moveTo>
                <a:lnTo>
                  <a:pt x="0" y="0"/>
                </a:lnTo>
                <a:lnTo>
                  <a:pt x="0" y="3944112"/>
                </a:lnTo>
                <a:lnTo>
                  <a:pt x="4096512" y="3944112"/>
                </a:lnTo>
                <a:lnTo>
                  <a:pt x="4096512" y="3913631"/>
                </a:lnTo>
                <a:lnTo>
                  <a:pt x="57912" y="3913631"/>
                </a:lnTo>
                <a:lnTo>
                  <a:pt x="27431" y="3886200"/>
                </a:lnTo>
                <a:lnTo>
                  <a:pt x="57912" y="3886200"/>
                </a:lnTo>
                <a:lnTo>
                  <a:pt x="57912" y="57912"/>
                </a:lnTo>
                <a:lnTo>
                  <a:pt x="27431" y="57912"/>
                </a:lnTo>
                <a:lnTo>
                  <a:pt x="57912" y="27431"/>
                </a:lnTo>
                <a:lnTo>
                  <a:pt x="4096512" y="27431"/>
                </a:lnTo>
                <a:lnTo>
                  <a:pt x="4096512" y="0"/>
                </a:lnTo>
                <a:close/>
              </a:path>
              <a:path w="4097020" h="3944620">
                <a:moveTo>
                  <a:pt x="57912" y="3886200"/>
                </a:moveTo>
                <a:lnTo>
                  <a:pt x="27431" y="3886200"/>
                </a:lnTo>
                <a:lnTo>
                  <a:pt x="57912" y="3913631"/>
                </a:lnTo>
                <a:lnTo>
                  <a:pt x="57912" y="3886200"/>
                </a:lnTo>
                <a:close/>
              </a:path>
              <a:path w="4097020" h="3944620">
                <a:moveTo>
                  <a:pt x="4038599" y="3886200"/>
                </a:moveTo>
                <a:lnTo>
                  <a:pt x="57912" y="3886200"/>
                </a:lnTo>
                <a:lnTo>
                  <a:pt x="57912" y="3913631"/>
                </a:lnTo>
                <a:lnTo>
                  <a:pt x="4038599" y="3913631"/>
                </a:lnTo>
                <a:lnTo>
                  <a:pt x="4038599" y="3886200"/>
                </a:lnTo>
                <a:close/>
              </a:path>
              <a:path w="4097020" h="3944620">
                <a:moveTo>
                  <a:pt x="4038599" y="27431"/>
                </a:moveTo>
                <a:lnTo>
                  <a:pt x="4038599" y="3913631"/>
                </a:lnTo>
                <a:lnTo>
                  <a:pt x="4066032" y="3886200"/>
                </a:lnTo>
                <a:lnTo>
                  <a:pt x="4096512" y="3886200"/>
                </a:lnTo>
                <a:lnTo>
                  <a:pt x="4096512" y="57912"/>
                </a:lnTo>
                <a:lnTo>
                  <a:pt x="4066032" y="57912"/>
                </a:lnTo>
                <a:lnTo>
                  <a:pt x="4038599" y="27431"/>
                </a:lnTo>
                <a:close/>
              </a:path>
              <a:path w="4097020" h="3944620">
                <a:moveTo>
                  <a:pt x="4096512" y="3886200"/>
                </a:moveTo>
                <a:lnTo>
                  <a:pt x="4066032" y="3886200"/>
                </a:lnTo>
                <a:lnTo>
                  <a:pt x="4038599" y="3913631"/>
                </a:lnTo>
                <a:lnTo>
                  <a:pt x="4096512" y="3913631"/>
                </a:lnTo>
                <a:lnTo>
                  <a:pt x="4096512" y="3886200"/>
                </a:lnTo>
                <a:close/>
              </a:path>
              <a:path w="4097020" h="3944620">
                <a:moveTo>
                  <a:pt x="57912" y="27431"/>
                </a:moveTo>
                <a:lnTo>
                  <a:pt x="27431" y="57912"/>
                </a:lnTo>
                <a:lnTo>
                  <a:pt x="57912" y="57912"/>
                </a:lnTo>
                <a:lnTo>
                  <a:pt x="57912" y="27431"/>
                </a:lnTo>
                <a:close/>
              </a:path>
              <a:path w="4097020" h="3944620">
                <a:moveTo>
                  <a:pt x="4038599" y="27431"/>
                </a:moveTo>
                <a:lnTo>
                  <a:pt x="57912" y="27431"/>
                </a:lnTo>
                <a:lnTo>
                  <a:pt x="57912" y="57912"/>
                </a:lnTo>
                <a:lnTo>
                  <a:pt x="4038599" y="57912"/>
                </a:lnTo>
                <a:lnTo>
                  <a:pt x="4038599" y="27431"/>
                </a:lnTo>
                <a:close/>
              </a:path>
              <a:path w="4097020" h="3944620">
                <a:moveTo>
                  <a:pt x="4096512" y="27431"/>
                </a:moveTo>
                <a:lnTo>
                  <a:pt x="4038599" y="27431"/>
                </a:lnTo>
                <a:lnTo>
                  <a:pt x="4066032" y="57912"/>
                </a:lnTo>
                <a:lnTo>
                  <a:pt x="4096512" y="57912"/>
                </a:lnTo>
                <a:lnTo>
                  <a:pt x="4096512" y="2743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1132" y="2275937"/>
            <a:ext cx="3838575" cy="3664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INSERT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95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Can't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add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module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with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texts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6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UPDATE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756285" marR="99060" lvl="1" indent="-287020">
              <a:lnSpc>
                <a:spcPct val="100000"/>
              </a:lnSpc>
              <a:spcBef>
                <a:spcPts val="500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change </a:t>
            </a:r>
            <a:r>
              <a:rPr sz="2000" spc="-5" dirty="0">
                <a:latin typeface="Arial MT"/>
                <a:cs typeface="Arial MT"/>
              </a:rPr>
              <a:t>lecturer </a:t>
            </a:r>
            <a:r>
              <a:rPr sz="2000" dirty="0">
                <a:latin typeface="Arial MT"/>
                <a:cs typeface="Arial MT"/>
              </a:rPr>
              <a:t>for </a:t>
            </a:r>
            <a:r>
              <a:rPr sz="2000" spc="-10" dirty="0">
                <a:latin typeface="Arial MT"/>
                <a:cs typeface="Arial MT"/>
              </a:rPr>
              <a:t>M1, </a:t>
            </a:r>
            <a:r>
              <a:rPr sz="2000" spc="-5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change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two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rows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6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DELETE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756285" marR="739775" lvl="1" indent="-287020">
              <a:lnSpc>
                <a:spcPct val="100000"/>
              </a:lnSpc>
              <a:spcBef>
                <a:spcPts val="495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spc="-20" dirty="0">
                <a:latin typeface="Arial MT"/>
                <a:cs typeface="Arial MT"/>
              </a:rPr>
              <a:t>we </a:t>
            </a:r>
            <a:r>
              <a:rPr sz="2000" spc="-5" dirty="0">
                <a:latin typeface="Arial MT"/>
                <a:cs typeface="Arial MT"/>
              </a:rPr>
              <a:t>remove </a:t>
            </a:r>
            <a:r>
              <a:rPr sz="2000" spc="-10" dirty="0">
                <a:latin typeface="Arial MT"/>
                <a:cs typeface="Arial MT"/>
              </a:rPr>
              <a:t>M3, </a:t>
            </a:r>
            <a:r>
              <a:rPr sz="2000" spc="-20" dirty="0">
                <a:latin typeface="Arial MT"/>
                <a:cs typeface="Arial MT"/>
              </a:rPr>
              <a:t>we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remove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well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132" y="2356104"/>
            <a:ext cx="503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1NF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2391" y="2761995"/>
          <a:ext cx="3603624" cy="2950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815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11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36">
                <a:tc>
                  <a:txBody>
                    <a:bodyPr/>
                    <a:lstStyle/>
                    <a:p>
                      <a:pPr marR="11938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03247" y="2752851"/>
            <a:ext cx="3621404" cy="2969260"/>
          </a:xfrm>
          <a:custGeom>
            <a:avLst/>
            <a:gdLst/>
            <a:ahLst/>
            <a:cxnLst/>
            <a:rect l="l" t="t" r="r" b="b"/>
            <a:pathLst>
              <a:path w="3621404" h="2969260">
                <a:moveTo>
                  <a:pt x="3621024" y="0"/>
                </a:moveTo>
                <a:lnTo>
                  <a:pt x="0" y="0"/>
                </a:lnTo>
                <a:lnTo>
                  <a:pt x="0" y="2968752"/>
                </a:lnTo>
                <a:lnTo>
                  <a:pt x="3621024" y="2968752"/>
                </a:lnTo>
                <a:lnTo>
                  <a:pt x="3621024" y="2959608"/>
                </a:lnTo>
                <a:lnTo>
                  <a:pt x="21336" y="2959608"/>
                </a:lnTo>
                <a:lnTo>
                  <a:pt x="9144" y="2950464"/>
                </a:lnTo>
                <a:lnTo>
                  <a:pt x="21336" y="2950464"/>
                </a:lnTo>
                <a:lnTo>
                  <a:pt x="21336" y="18287"/>
                </a:lnTo>
                <a:lnTo>
                  <a:pt x="9143" y="18287"/>
                </a:lnTo>
                <a:lnTo>
                  <a:pt x="21336" y="9144"/>
                </a:lnTo>
                <a:lnTo>
                  <a:pt x="3621024" y="9144"/>
                </a:lnTo>
                <a:lnTo>
                  <a:pt x="3621024" y="0"/>
                </a:lnTo>
                <a:close/>
              </a:path>
              <a:path w="3621404" h="2969260">
                <a:moveTo>
                  <a:pt x="21336" y="2950464"/>
                </a:moveTo>
                <a:lnTo>
                  <a:pt x="9144" y="2950464"/>
                </a:lnTo>
                <a:lnTo>
                  <a:pt x="21336" y="2959608"/>
                </a:lnTo>
                <a:lnTo>
                  <a:pt x="21336" y="2950464"/>
                </a:lnTo>
                <a:close/>
              </a:path>
              <a:path w="3621404" h="2969260">
                <a:moveTo>
                  <a:pt x="3602736" y="2950464"/>
                </a:moveTo>
                <a:lnTo>
                  <a:pt x="21336" y="2950464"/>
                </a:lnTo>
                <a:lnTo>
                  <a:pt x="21336" y="2959608"/>
                </a:lnTo>
                <a:lnTo>
                  <a:pt x="3602736" y="2959608"/>
                </a:lnTo>
                <a:lnTo>
                  <a:pt x="3602736" y="2950464"/>
                </a:lnTo>
                <a:close/>
              </a:path>
              <a:path w="3621404" h="2969260">
                <a:moveTo>
                  <a:pt x="3602736" y="9144"/>
                </a:moveTo>
                <a:lnTo>
                  <a:pt x="3602736" y="2959608"/>
                </a:lnTo>
                <a:lnTo>
                  <a:pt x="3611879" y="2950464"/>
                </a:lnTo>
                <a:lnTo>
                  <a:pt x="3621024" y="2950464"/>
                </a:lnTo>
                <a:lnTo>
                  <a:pt x="3621024" y="18287"/>
                </a:lnTo>
                <a:lnTo>
                  <a:pt x="3611879" y="18287"/>
                </a:lnTo>
                <a:lnTo>
                  <a:pt x="3602736" y="9144"/>
                </a:lnTo>
                <a:close/>
              </a:path>
              <a:path w="3621404" h="2969260">
                <a:moveTo>
                  <a:pt x="3621024" y="2950464"/>
                </a:moveTo>
                <a:lnTo>
                  <a:pt x="3611879" y="2950464"/>
                </a:lnTo>
                <a:lnTo>
                  <a:pt x="3602736" y="2959608"/>
                </a:lnTo>
                <a:lnTo>
                  <a:pt x="3621024" y="2959608"/>
                </a:lnTo>
                <a:lnTo>
                  <a:pt x="3621024" y="2950464"/>
                </a:lnTo>
                <a:close/>
              </a:path>
              <a:path w="3621404" h="2969260">
                <a:moveTo>
                  <a:pt x="21336" y="9144"/>
                </a:moveTo>
                <a:lnTo>
                  <a:pt x="9143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3621404" h="2969260">
                <a:moveTo>
                  <a:pt x="3602736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3602736" y="18287"/>
                </a:lnTo>
                <a:lnTo>
                  <a:pt x="3602736" y="9144"/>
                </a:lnTo>
                <a:close/>
              </a:path>
              <a:path w="3621404" h="2969260">
                <a:moveTo>
                  <a:pt x="3621024" y="9144"/>
                </a:moveTo>
                <a:lnTo>
                  <a:pt x="3602736" y="9144"/>
                </a:lnTo>
                <a:lnTo>
                  <a:pt x="3611879" y="18287"/>
                </a:lnTo>
                <a:lnTo>
                  <a:pt x="3621024" y="18287"/>
                </a:lnTo>
                <a:lnTo>
                  <a:pt x="362102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53346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Arial MT"/>
                <a:cs typeface="Arial MT"/>
              </a:rPr>
              <a:t>Second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Normal</a:t>
            </a:r>
            <a:r>
              <a:rPr sz="4400" b="0" spc="-5" dirty="0">
                <a:latin typeface="Arial MT"/>
                <a:cs typeface="Arial MT"/>
              </a:rPr>
              <a:t> Form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1132" y="2199737"/>
            <a:ext cx="3705225" cy="31648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1NF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2NF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95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35" dirty="0">
                <a:latin typeface="Arial MT"/>
                <a:cs typeface="Arial MT"/>
              </a:rPr>
              <a:t>We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FD</a:t>
            </a:r>
            <a:endParaRPr sz="20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 MT"/>
                <a:cs typeface="Arial MT"/>
              </a:rPr>
              <a:t>{Module,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Text}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  <a:p>
            <a:pPr marL="1840864" algn="just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{Lecturer,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Dept}</a:t>
            </a:r>
            <a:endParaRPr sz="18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70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But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also</a:t>
            </a:r>
            <a:endParaRPr sz="2000">
              <a:latin typeface="Arial MT"/>
              <a:cs typeface="Arial MT"/>
            </a:endParaRPr>
          </a:p>
          <a:p>
            <a:pPr marL="771525" algn="just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 MT"/>
                <a:cs typeface="Arial MT"/>
              </a:rPr>
              <a:t>{Module}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{Lecturer,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Dept}</a:t>
            </a:r>
            <a:endParaRPr sz="1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75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so </a:t>
            </a:r>
            <a:r>
              <a:rPr sz="2000" spc="-5" dirty="0">
                <a:latin typeface="Arial MT"/>
                <a:cs typeface="Arial MT"/>
              </a:rPr>
              <a:t>Lecturer </a:t>
            </a:r>
            <a:r>
              <a:rPr sz="2000" spc="-10" dirty="0">
                <a:latin typeface="Arial MT"/>
                <a:cs typeface="Arial MT"/>
              </a:rPr>
              <a:t>and Dept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 </a:t>
            </a:r>
            <a:r>
              <a:rPr sz="2000" spc="-10" dirty="0">
                <a:latin typeface="Arial MT"/>
                <a:cs typeface="Arial MT"/>
              </a:rPr>
              <a:t>partially dependent on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primary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key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092" y="2075687"/>
            <a:ext cx="503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1NF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6400" y="2481579"/>
          <a:ext cx="3601085" cy="170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292"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3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3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3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3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2382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2382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marR="12382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9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T3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62404" y="4148327"/>
            <a:ext cx="37655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258" y="4148327"/>
            <a:ext cx="34925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D1  D2  D2  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2285" y="4148327"/>
            <a:ext cx="30670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9992" y="4148327"/>
            <a:ext cx="32448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5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7255" y="2472435"/>
            <a:ext cx="3618229" cy="2969260"/>
          </a:xfrm>
          <a:custGeom>
            <a:avLst/>
            <a:gdLst/>
            <a:ahLst/>
            <a:cxnLst/>
            <a:rect l="l" t="t" r="r" b="b"/>
            <a:pathLst>
              <a:path w="3618229" h="2969260">
                <a:moveTo>
                  <a:pt x="3617976" y="0"/>
                </a:moveTo>
                <a:lnTo>
                  <a:pt x="3599688" y="0"/>
                </a:lnTo>
                <a:lnTo>
                  <a:pt x="3599688" y="18288"/>
                </a:lnTo>
                <a:lnTo>
                  <a:pt x="3599688" y="2950476"/>
                </a:lnTo>
                <a:lnTo>
                  <a:pt x="2971800" y="2950476"/>
                </a:lnTo>
                <a:lnTo>
                  <a:pt x="2971800" y="18288"/>
                </a:lnTo>
                <a:lnTo>
                  <a:pt x="3599688" y="18288"/>
                </a:lnTo>
                <a:lnTo>
                  <a:pt x="3599688" y="0"/>
                </a:lnTo>
                <a:lnTo>
                  <a:pt x="2950464" y="0"/>
                </a:lnTo>
                <a:lnTo>
                  <a:pt x="2950464" y="18288"/>
                </a:lnTo>
                <a:lnTo>
                  <a:pt x="2950464" y="2950476"/>
                </a:lnTo>
                <a:lnTo>
                  <a:pt x="1819656" y="2950476"/>
                </a:lnTo>
                <a:lnTo>
                  <a:pt x="1819656" y="18288"/>
                </a:lnTo>
                <a:lnTo>
                  <a:pt x="2950464" y="18288"/>
                </a:lnTo>
                <a:lnTo>
                  <a:pt x="2950464" y="0"/>
                </a:lnTo>
                <a:lnTo>
                  <a:pt x="1798320" y="0"/>
                </a:lnTo>
                <a:lnTo>
                  <a:pt x="1798320" y="18288"/>
                </a:lnTo>
                <a:lnTo>
                  <a:pt x="1798320" y="2950476"/>
                </a:lnTo>
                <a:lnTo>
                  <a:pt x="1100328" y="2950476"/>
                </a:lnTo>
                <a:lnTo>
                  <a:pt x="1100328" y="18288"/>
                </a:lnTo>
                <a:lnTo>
                  <a:pt x="1798320" y="18288"/>
                </a:lnTo>
                <a:lnTo>
                  <a:pt x="1798320" y="0"/>
                </a:lnTo>
                <a:lnTo>
                  <a:pt x="1078992" y="0"/>
                </a:lnTo>
                <a:lnTo>
                  <a:pt x="1078992" y="18288"/>
                </a:lnTo>
                <a:lnTo>
                  <a:pt x="1078992" y="2950476"/>
                </a:lnTo>
                <a:lnTo>
                  <a:pt x="18288" y="2950476"/>
                </a:lnTo>
                <a:lnTo>
                  <a:pt x="18288" y="18288"/>
                </a:lnTo>
                <a:lnTo>
                  <a:pt x="1078992" y="18288"/>
                </a:lnTo>
                <a:lnTo>
                  <a:pt x="1078992" y="0"/>
                </a:lnTo>
                <a:lnTo>
                  <a:pt x="0" y="0"/>
                </a:lnTo>
                <a:lnTo>
                  <a:pt x="0" y="2968752"/>
                </a:lnTo>
                <a:lnTo>
                  <a:pt x="3617976" y="2968752"/>
                </a:lnTo>
                <a:lnTo>
                  <a:pt x="3617976" y="2959620"/>
                </a:lnTo>
                <a:lnTo>
                  <a:pt x="18288" y="2959608"/>
                </a:lnTo>
                <a:lnTo>
                  <a:pt x="1078992" y="2959608"/>
                </a:lnTo>
                <a:lnTo>
                  <a:pt x="3599688" y="2959608"/>
                </a:lnTo>
                <a:lnTo>
                  <a:pt x="3617976" y="2959620"/>
                </a:lnTo>
                <a:lnTo>
                  <a:pt x="3617976" y="2950476"/>
                </a:lnTo>
                <a:lnTo>
                  <a:pt x="3617976" y="18288"/>
                </a:lnTo>
                <a:lnTo>
                  <a:pt x="3617976" y="9144"/>
                </a:lnTo>
                <a:lnTo>
                  <a:pt x="3617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085088"/>
            <a:ext cx="482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1NF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2NF</a:t>
            </a:r>
            <a:r>
              <a:rPr sz="3600" spc="-5" dirty="0">
                <a:latin typeface="Arial"/>
                <a:cs typeface="Arial"/>
              </a:rPr>
              <a:t> –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762" y="1851964"/>
            <a:ext cx="85280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latin typeface="Arial MT"/>
                <a:cs typeface="Arial MT"/>
              </a:rPr>
              <a:t>1NF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574" y="2401824"/>
            <a:ext cx="559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Dep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4142" y="2401824"/>
            <a:ext cx="955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9534" y="2401824"/>
            <a:ext cx="4959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9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075" y="2828544"/>
            <a:ext cx="376555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930" y="2828544"/>
            <a:ext cx="349250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D1  D1  D1  D1  D1  D2  D2  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2957" y="2828544"/>
            <a:ext cx="306705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663" y="2828544"/>
            <a:ext cx="324485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5  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880" y="2371851"/>
            <a:ext cx="3621404" cy="2969260"/>
          </a:xfrm>
          <a:custGeom>
            <a:avLst/>
            <a:gdLst/>
            <a:ahLst/>
            <a:cxnLst/>
            <a:rect l="l" t="t" r="r" b="b"/>
            <a:pathLst>
              <a:path w="3621404" h="2969260">
                <a:moveTo>
                  <a:pt x="3621024" y="0"/>
                </a:moveTo>
                <a:lnTo>
                  <a:pt x="3599688" y="0"/>
                </a:lnTo>
                <a:lnTo>
                  <a:pt x="3599688" y="18288"/>
                </a:lnTo>
                <a:lnTo>
                  <a:pt x="3599688" y="432816"/>
                </a:lnTo>
                <a:lnTo>
                  <a:pt x="3599688" y="451104"/>
                </a:lnTo>
                <a:lnTo>
                  <a:pt x="3599688" y="2950476"/>
                </a:lnTo>
                <a:lnTo>
                  <a:pt x="2971800" y="2950476"/>
                </a:lnTo>
                <a:lnTo>
                  <a:pt x="2971800" y="451104"/>
                </a:lnTo>
                <a:lnTo>
                  <a:pt x="3599688" y="451104"/>
                </a:lnTo>
                <a:lnTo>
                  <a:pt x="3599688" y="432816"/>
                </a:lnTo>
                <a:lnTo>
                  <a:pt x="2971800" y="432816"/>
                </a:lnTo>
                <a:lnTo>
                  <a:pt x="2971800" y="18288"/>
                </a:lnTo>
                <a:lnTo>
                  <a:pt x="3599688" y="18288"/>
                </a:lnTo>
                <a:lnTo>
                  <a:pt x="3599688" y="0"/>
                </a:lnTo>
                <a:lnTo>
                  <a:pt x="2953512" y="0"/>
                </a:lnTo>
                <a:lnTo>
                  <a:pt x="2953512" y="18288"/>
                </a:lnTo>
                <a:lnTo>
                  <a:pt x="2953512" y="432816"/>
                </a:lnTo>
                <a:lnTo>
                  <a:pt x="2953512" y="451104"/>
                </a:lnTo>
                <a:lnTo>
                  <a:pt x="2953512" y="2950476"/>
                </a:lnTo>
                <a:lnTo>
                  <a:pt x="1819656" y="2950476"/>
                </a:lnTo>
                <a:lnTo>
                  <a:pt x="1819656" y="451104"/>
                </a:lnTo>
                <a:lnTo>
                  <a:pt x="2953512" y="451104"/>
                </a:lnTo>
                <a:lnTo>
                  <a:pt x="2953512" y="432816"/>
                </a:lnTo>
                <a:lnTo>
                  <a:pt x="1819656" y="432816"/>
                </a:lnTo>
                <a:lnTo>
                  <a:pt x="1819656" y="18288"/>
                </a:lnTo>
                <a:lnTo>
                  <a:pt x="2953512" y="18288"/>
                </a:lnTo>
                <a:lnTo>
                  <a:pt x="2953512" y="0"/>
                </a:lnTo>
                <a:lnTo>
                  <a:pt x="1801368" y="0"/>
                </a:lnTo>
                <a:lnTo>
                  <a:pt x="1801368" y="18288"/>
                </a:lnTo>
                <a:lnTo>
                  <a:pt x="1801368" y="432816"/>
                </a:lnTo>
                <a:lnTo>
                  <a:pt x="1801368" y="451104"/>
                </a:lnTo>
                <a:lnTo>
                  <a:pt x="1801368" y="2950476"/>
                </a:lnTo>
                <a:lnTo>
                  <a:pt x="1100328" y="2950476"/>
                </a:lnTo>
                <a:lnTo>
                  <a:pt x="1100328" y="451104"/>
                </a:lnTo>
                <a:lnTo>
                  <a:pt x="1801368" y="451104"/>
                </a:lnTo>
                <a:lnTo>
                  <a:pt x="1801368" y="432816"/>
                </a:lnTo>
                <a:lnTo>
                  <a:pt x="1100328" y="432816"/>
                </a:lnTo>
                <a:lnTo>
                  <a:pt x="1100328" y="18288"/>
                </a:lnTo>
                <a:lnTo>
                  <a:pt x="1801368" y="18288"/>
                </a:lnTo>
                <a:lnTo>
                  <a:pt x="1801368" y="0"/>
                </a:lnTo>
                <a:lnTo>
                  <a:pt x="1082040" y="0"/>
                </a:lnTo>
                <a:lnTo>
                  <a:pt x="1082040" y="18288"/>
                </a:lnTo>
                <a:lnTo>
                  <a:pt x="1082040" y="432816"/>
                </a:lnTo>
                <a:lnTo>
                  <a:pt x="1082040" y="451104"/>
                </a:lnTo>
                <a:lnTo>
                  <a:pt x="1082040" y="2950476"/>
                </a:lnTo>
                <a:lnTo>
                  <a:pt x="18288" y="2950476"/>
                </a:lnTo>
                <a:lnTo>
                  <a:pt x="18288" y="451104"/>
                </a:lnTo>
                <a:lnTo>
                  <a:pt x="1082040" y="451104"/>
                </a:lnTo>
                <a:lnTo>
                  <a:pt x="1082040" y="432816"/>
                </a:lnTo>
                <a:lnTo>
                  <a:pt x="18288" y="432816"/>
                </a:lnTo>
                <a:lnTo>
                  <a:pt x="18288" y="18288"/>
                </a:lnTo>
                <a:lnTo>
                  <a:pt x="1082040" y="18288"/>
                </a:lnTo>
                <a:lnTo>
                  <a:pt x="1082040" y="0"/>
                </a:lnTo>
                <a:lnTo>
                  <a:pt x="0" y="0"/>
                </a:lnTo>
                <a:lnTo>
                  <a:pt x="0" y="2968752"/>
                </a:lnTo>
                <a:lnTo>
                  <a:pt x="3621024" y="2968752"/>
                </a:lnTo>
                <a:lnTo>
                  <a:pt x="3621024" y="2959608"/>
                </a:lnTo>
                <a:lnTo>
                  <a:pt x="3621024" y="2950476"/>
                </a:lnTo>
                <a:lnTo>
                  <a:pt x="3621024" y="18288"/>
                </a:lnTo>
                <a:lnTo>
                  <a:pt x="3621024" y="9144"/>
                </a:lnTo>
                <a:lnTo>
                  <a:pt x="3621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65267" y="1851964"/>
            <a:ext cx="85280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2NFa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9080" y="2401824"/>
            <a:ext cx="559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Dep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6648" y="2401824"/>
            <a:ext cx="955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5579" y="2828544"/>
            <a:ext cx="37655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9105" y="2828544"/>
            <a:ext cx="34925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D1  D1  D1  D2  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5132" y="2828544"/>
            <a:ext cx="30670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7384" y="2371851"/>
            <a:ext cx="2901950" cy="2036445"/>
          </a:xfrm>
          <a:custGeom>
            <a:avLst/>
            <a:gdLst/>
            <a:ahLst/>
            <a:cxnLst/>
            <a:rect l="l" t="t" r="r" b="b"/>
            <a:pathLst>
              <a:path w="2901950" h="2036445">
                <a:moveTo>
                  <a:pt x="2901696" y="0"/>
                </a:moveTo>
                <a:lnTo>
                  <a:pt x="2880360" y="0"/>
                </a:lnTo>
                <a:lnTo>
                  <a:pt x="2880360" y="18300"/>
                </a:lnTo>
                <a:lnTo>
                  <a:pt x="2880360" y="432816"/>
                </a:lnTo>
                <a:lnTo>
                  <a:pt x="2880360" y="451104"/>
                </a:lnTo>
                <a:lnTo>
                  <a:pt x="2880360" y="2014728"/>
                </a:lnTo>
                <a:lnTo>
                  <a:pt x="1819656" y="2014728"/>
                </a:lnTo>
                <a:lnTo>
                  <a:pt x="1819656" y="451104"/>
                </a:lnTo>
                <a:lnTo>
                  <a:pt x="2880360" y="451104"/>
                </a:lnTo>
                <a:lnTo>
                  <a:pt x="2880360" y="432816"/>
                </a:lnTo>
                <a:lnTo>
                  <a:pt x="1819656" y="432816"/>
                </a:lnTo>
                <a:lnTo>
                  <a:pt x="1819656" y="18300"/>
                </a:lnTo>
                <a:lnTo>
                  <a:pt x="2880360" y="18300"/>
                </a:lnTo>
                <a:lnTo>
                  <a:pt x="2880360" y="0"/>
                </a:lnTo>
                <a:lnTo>
                  <a:pt x="1801368" y="0"/>
                </a:lnTo>
                <a:lnTo>
                  <a:pt x="1801368" y="18300"/>
                </a:lnTo>
                <a:lnTo>
                  <a:pt x="1801368" y="432816"/>
                </a:lnTo>
                <a:lnTo>
                  <a:pt x="1801368" y="451104"/>
                </a:lnTo>
                <a:lnTo>
                  <a:pt x="1801368" y="2014728"/>
                </a:lnTo>
                <a:lnTo>
                  <a:pt x="1027176" y="2014728"/>
                </a:lnTo>
                <a:lnTo>
                  <a:pt x="1027176" y="451104"/>
                </a:lnTo>
                <a:lnTo>
                  <a:pt x="1801368" y="451104"/>
                </a:lnTo>
                <a:lnTo>
                  <a:pt x="1801368" y="432816"/>
                </a:lnTo>
                <a:lnTo>
                  <a:pt x="1027176" y="432816"/>
                </a:lnTo>
                <a:lnTo>
                  <a:pt x="1027176" y="18300"/>
                </a:lnTo>
                <a:lnTo>
                  <a:pt x="1801368" y="18300"/>
                </a:lnTo>
                <a:lnTo>
                  <a:pt x="1801368" y="0"/>
                </a:lnTo>
                <a:lnTo>
                  <a:pt x="1008888" y="0"/>
                </a:lnTo>
                <a:lnTo>
                  <a:pt x="1008888" y="18300"/>
                </a:lnTo>
                <a:lnTo>
                  <a:pt x="1008888" y="432816"/>
                </a:lnTo>
                <a:lnTo>
                  <a:pt x="1008888" y="451104"/>
                </a:lnTo>
                <a:lnTo>
                  <a:pt x="1008888" y="2014728"/>
                </a:lnTo>
                <a:lnTo>
                  <a:pt x="18288" y="2014728"/>
                </a:lnTo>
                <a:lnTo>
                  <a:pt x="18288" y="451104"/>
                </a:lnTo>
                <a:lnTo>
                  <a:pt x="1008888" y="451104"/>
                </a:lnTo>
                <a:lnTo>
                  <a:pt x="1008888" y="432816"/>
                </a:lnTo>
                <a:lnTo>
                  <a:pt x="18288" y="432816"/>
                </a:lnTo>
                <a:lnTo>
                  <a:pt x="18288" y="18300"/>
                </a:lnTo>
                <a:lnTo>
                  <a:pt x="1008888" y="18300"/>
                </a:lnTo>
                <a:lnTo>
                  <a:pt x="1008888" y="0"/>
                </a:lnTo>
                <a:lnTo>
                  <a:pt x="0" y="0"/>
                </a:lnTo>
                <a:lnTo>
                  <a:pt x="0" y="2036064"/>
                </a:lnTo>
                <a:lnTo>
                  <a:pt x="2901696" y="2036064"/>
                </a:lnTo>
                <a:lnTo>
                  <a:pt x="2901696" y="2026932"/>
                </a:lnTo>
                <a:lnTo>
                  <a:pt x="18288" y="2026920"/>
                </a:lnTo>
                <a:lnTo>
                  <a:pt x="1008888" y="2026920"/>
                </a:lnTo>
                <a:lnTo>
                  <a:pt x="1027176" y="2026920"/>
                </a:lnTo>
                <a:lnTo>
                  <a:pt x="1801368" y="2026920"/>
                </a:lnTo>
                <a:lnTo>
                  <a:pt x="1819656" y="2026920"/>
                </a:lnTo>
                <a:lnTo>
                  <a:pt x="2880360" y="2026920"/>
                </a:lnTo>
                <a:lnTo>
                  <a:pt x="2901696" y="2026932"/>
                </a:lnTo>
                <a:lnTo>
                  <a:pt x="2901696" y="2014740"/>
                </a:lnTo>
                <a:lnTo>
                  <a:pt x="2901696" y="18300"/>
                </a:lnTo>
                <a:lnTo>
                  <a:pt x="2901696" y="9144"/>
                </a:lnTo>
                <a:lnTo>
                  <a:pt x="2901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88883" y="1851964"/>
            <a:ext cx="85280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2NFb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29660" y="2401824"/>
            <a:ext cx="4959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9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9195" y="2828544"/>
            <a:ext cx="1162050" cy="246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31480" y="2371851"/>
            <a:ext cx="1710055" cy="2971800"/>
          </a:xfrm>
          <a:custGeom>
            <a:avLst/>
            <a:gdLst/>
            <a:ahLst/>
            <a:cxnLst/>
            <a:rect l="l" t="t" r="r" b="b"/>
            <a:pathLst>
              <a:path w="1710054" h="2971800">
                <a:moveTo>
                  <a:pt x="1709928" y="0"/>
                </a:moveTo>
                <a:lnTo>
                  <a:pt x="1691640" y="0"/>
                </a:lnTo>
                <a:lnTo>
                  <a:pt x="1691640" y="18288"/>
                </a:lnTo>
                <a:lnTo>
                  <a:pt x="1691640" y="432816"/>
                </a:lnTo>
                <a:lnTo>
                  <a:pt x="1691640" y="451104"/>
                </a:lnTo>
                <a:lnTo>
                  <a:pt x="1691640" y="2953524"/>
                </a:lnTo>
                <a:lnTo>
                  <a:pt x="1027176" y="2953524"/>
                </a:lnTo>
                <a:lnTo>
                  <a:pt x="1027176" y="451104"/>
                </a:lnTo>
                <a:lnTo>
                  <a:pt x="1691640" y="451104"/>
                </a:lnTo>
                <a:lnTo>
                  <a:pt x="1691640" y="432816"/>
                </a:lnTo>
                <a:lnTo>
                  <a:pt x="1027176" y="432816"/>
                </a:lnTo>
                <a:lnTo>
                  <a:pt x="1027176" y="18288"/>
                </a:lnTo>
                <a:lnTo>
                  <a:pt x="1691640" y="18288"/>
                </a:lnTo>
                <a:lnTo>
                  <a:pt x="1691640" y="0"/>
                </a:lnTo>
                <a:lnTo>
                  <a:pt x="1005840" y="0"/>
                </a:lnTo>
                <a:lnTo>
                  <a:pt x="1005840" y="18288"/>
                </a:lnTo>
                <a:lnTo>
                  <a:pt x="1005840" y="432816"/>
                </a:lnTo>
                <a:lnTo>
                  <a:pt x="1005840" y="451104"/>
                </a:lnTo>
                <a:lnTo>
                  <a:pt x="1005840" y="2953524"/>
                </a:lnTo>
                <a:lnTo>
                  <a:pt x="18288" y="2953524"/>
                </a:lnTo>
                <a:lnTo>
                  <a:pt x="18288" y="451104"/>
                </a:lnTo>
                <a:lnTo>
                  <a:pt x="1005840" y="451104"/>
                </a:lnTo>
                <a:lnTo>
                  <a:pt x="1005840" y="432816"/>
                </a:lnTo>
                <a:lnTo>
                  <a:pt x="18288" y="432816"/>
                </a:lnTo>
                <a:lnTo>
                  <a:pt x="18288" y="18288"/>
                </a:lnTo>
                <a:lnTo>
                  <a:pt x="1005840" y="18288"/>
                </a:lnTo>
                <a:lnTo>
                  <a:pt x="1005840" y="0"/>
                </a:lnTo>
                <a:lnTo>
                  <a:pt x="0" y="0"/>
                </a:lnTo>
                <a:lnTo>
                  <a:pt x="0" y="2971800"/>
                </a:lnTo>
                <a:lnTo>
                  <a:pt x="1709928" y="2971800"/>
                </a:lnTo>
                <a:lnTo>
                  <a:pt x="1709928" y="2962656"/>
                </a:lnTo>
                <a:lnTo>
                  <a:pt x="1709928" y="2953524"/>
                </a:lnTo>
                <a:lnTo>
                  <a:pt x="1709928" y="18288"/>
                </a:lnTo>
                <a:lnTo>
                  <a:pt x="1709928" y="9144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54516" y="6718849"/>
            <a:ext cx="252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3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1127760"/>
            <a:ext cx="47097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Arial MT"/>
                <a:cs typeface="Arial MT"/>
              </a:rPr>
              <a:t>Third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Normal</a:t>
            </a:r>
            <a:r>
              <a:rPr sz="4400" b="0" spc="-25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Form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1132" y="2275937"/>
            <a:ext cx="3688715" cy="25431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2NFa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3NF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35" dirty="0">
                <a:latin typeface="Arial MT"/>
                <a:cs typeface="Arial MT"/>
              </a:rPr>
              <a:t>We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FDs</a:t>
            </a:r>
            <a:endParaRPr sz="2000">
              <a:latin typeface="Arial MT"/>
              <a:cs typeface="Arial MT"/>
            </a:endParaRPr>
          </a:p>
          <a:p>
            <a:pPr marL="9207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 MT"/>
                <a:cs typeface="Arial MT"/>
              </a:rPr>
              <a:t>{Module}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{Lecturer}</a:t>
            </a:r>
            <a:endParaRPr sz="2000">
              <a:latin typeface="Arial MT"/>
              <a:cs typeface="Arial MT"/>
            </a:endParaRPr>
          </a:p>
          <a:p>
            <a:pPr marL="10699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 MT"/>
                <a:cs typeface="Arial MT"/>
              </a:rPr>
              <a:t>{Lecturer}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 MT"/>
                <a:cs typeface="Arial MT"/>
              </a:rPr>
              <a:t>{Dept}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So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transitive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primary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key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{Module}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{Dept}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1755" y="2292095"/>
            <a:ext cx="6445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2N</a:t>
            </a:r>
            <a:r>
              <a:rPr sz="2000" dirty="0">
                <a:latin typeface="Arial MT"/>
                <a:cs typeface="Arial MT"/>
              </a:rPr>
              <a:t>F</a:t>
            </a:r>
            <a:r>
              <a:rPr sz="2000" spc="-5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33016" y="2697988"/>
          <a:ext cx="2883534" cy="201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9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Module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Dept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Lecturer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pPr marR="46355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M5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29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L4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23872" y="2688844"/>
            <a:ext cx="2901950" cy="2033270"/>
          </a:xfrm>
          <a:custGeom>
            <a:avLst/>
            <a:gdLst/>
            <a:ahLst/>
            <a:cxnLst/>
            <a:rect l="l" t="t" r="r" b="b"/>
            <a:pathLst>
              <a:path w="2901950" h="2033270">
                <a:moveTo>
                  <a:pt x="2901695" y="0"/>
                </a:moveTo>
                <a:lnTo>
                  <a:pt x="0" y="0"/>
                </a:lnTo>
                <a:lnTo>
                  <a:pt x="0" y="2033015"/>
                </a:lnTo>
                <a:lnTo>
                  <a:pt x="2901695" y="2033015"/>
                </a:lnTo>
                <a:lnTo>
                  <a:pt x="2901695" y="2023871"/>
                </a:lnTo>
                <a:lnTo>
                  <a:pt x="21335" y="2023871"/>
                </a:lnTo>
                <a:lnTo>
                  <a:pt x="9144" y="2014728"/>
                </a:lnTo>
                <a:lnTo>
                  <a:pt x="21335" y="2014728"/>
                </a:lnTo>
                <a:lnTo>
                  <a:pt x="21335" y="18287"/>
                </a:lnTo>
                <a:lnTo>
                  <a:pt x="9143" y="18287"/>
                </a:lnTo>
                <a:lnTo>
                  <a:pt x="21335" y="9143"/>
                </a:lnTo>
                <a:lnTo>
                  <a:pt x="2901695" y="9143"/>
                </a:lnTo>
                <a:lnTo>
                  <a:pt x="2901695" y="0"/>
                </a:lnTo>
                <a:close/>
              </a:path>
              <a:path w="2901950" h="2033270">
                <a:moveTo>
                  <a:pt x="21335" y="2014728"/>
                </a:moveTo>
                <a:lnTo>
                  <a:pt x="9144" y="2014728"/>
                </a:lnTo>
                <a:lnTo>
                  <a:pt x="21335" y="2023871"/>
                </a:lnTo>
                <a:lnTo>
                  <a:pt x="21335" y="2014728"/>
                </a:lnTo>
                <a:close/>
              </a:path>
              <a:path w="2901950" h="2033270">
                <a:moveTo>
                  <a:pt x="2883407" y="2014728"/>
                </a:moveTo>
                <a:lnTo>
                  <a:pt x="21335" y="2014728"/>
                </a:lnTo>
                <a:lnTo>
                  <a:pt x="21335" y="2023871"/>
                </a:lnTo>
                <a:lnTo>
                  <a:pt x="2883407" y="2023871"/>
                </a:lnTo>
                <a:lnTo>
                  <a:pt x="2883407" y="2014728"/>
                </a:lnTo>
                <a:close/>
              </a:path>
              <a:path w="2901950" h="2033270">
                <a:moveTo>
                  <a:pt x="2883407" y="9143"/>
                </a:moveTo>
                <a:lnTo>
                  <a:pt x="2883407" y="2023871"/>
                </a:lnTo>
                <a:lnTo>
                  <a:pt x="2892551" y="2014728"/>
                </a:lnTo>
                <a:lnTo>
                  <a:pt x="2901695" y="2014727"/>
                </a:lnTo>
                <a:lnTo>
                  <a:pt x="2901695" y="18287"/>
                </a:lnTo>
                <a:lnTo>
                  <a:pt x="2892552" y="18287"/>
                </a:lnTo>
                <a:lnTo>
                  <a:pt x="2883407" y="9143"/>
                </a:lnTo>
                <a:close/>
              </a:path>
              <a:path w="2901950" h="2033270">
                <a:moveTo>
                  <a:pt x="2901695" y="2014727"/>
                </a:moveTo>
                <a:lnTo>
                  <a:pt x="2892551" y="2014728"/>
                </a:lnTo>
                <a:lnTo>
                  <a:pt x="2883407" y="2023871"/>
                </a:lnTo>
                <a:lnTo>
                  <a:pt x="2901695" y="2023871"/>
                </a:lnTo>
                <a:lnTo>
                  <a:pt x="2901695" y="2014727"/>
                </a:lnTo>
                <a:close/>
              </a:path>
              <a:path w="2901950" h="2033270">
                <a:moveTo>
                  <a:pt x="21335" y="9143"/>
                </a:moveTo>
                <a:lnTo>
                  <a:pt x="9143" y="18287"/>
                </a:lnTo>
                <a:lnTo>
                  <a:pt x="21335" y="18287"/>
                </a:lnTo>
                <a:lnTo>
                  <a:pt x="21335" y="9143"/>
                </a:lnTo>
                <a:close/>
              </a:path>
              <a:path w="2901950" h="2033270">
                <a:moveTo>
                  <a:pt x="2883407" y="9143"/>
                </a:moveTo>
                <a:lnTo>
                  <a:pt x="21335" y="9143"/>
                </a:lnTo>
                <a:lnTo>
                  <a:pt x="21335" y="18287"/>
                </a:lnTo>
                <a:lnTo>
                  <a:pt x="2883407" y="18287"/>
                </a:lnTo>
                <a:lnTo>
                  <a:pt x="2883407" y="9143"/>
                </a:lnTo>
                <a:close/>
              </a:path>
              <a:path w="2901950" h="2033270">
                <a:moveTo>
                  <a:pt x="2901695" y="9143"/>
                </a:moveTo>
                <a:lnTo>
                  <a:pt x="2883407" y="9143"/>
                </a:lnTo>
                <a:lnTo>
                  <a:pt x="2892552" y="18287"/>
                </a:lnTo>
                <a:lnTo>
                  <a:pt x="2901695" y="18287"/>
                </a:lnTo>
                <a:lnTo>
                  <a:pt x="290169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085088"/>
            <a:ext cx="482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2NF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3NF</a:t>
            </a:r>
            <a:r>
              <a:rPr sz="3600" spc="-5" dirty="0">
                <a:latin typeface="Arial"/>
                <a:cs typeface="Arial"/>
              </a:rPr>
              <a:t> –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2309164"/>
            <a:ext cx="85280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2NFa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355" y="2859024"/>
            <a:ext cx="559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Dep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8115" y="2859024"/>
            <a:ext cx="955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251" y="3285744"/>
            <a:ext cx="37655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2777" y="3285744"/>
            <a:ext cx="34925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D1  D1  D1  D2  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8803" y="3285744"/>
            <a:ext cx="30670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4104" y="2829051"/>
            <a:ext cx="2898775" cy="2036445"/>
          </a:xfrm>
          <a:custGeom>
            <a:avLst/>
            <a:gdLst/>
            <a:ahLst/>
            <a:cxnLst/>
            <a:rect l="l" t="t" r="r" b="b"/>
            <a:pathLst>
              <a:path w="2898775" h="2036445">
                <a:moveTo>
                  <a:pt x="2898648" y="0"/>
                </a:moveTo>
                <a:lnTo>
                  <a:pt x="2880360" y="0"/>
                </a:lnTo>
                <a:lnTo>
                  <a:pt x="2880360" y="18300"/>
                </a:lnTo>
                <a:lnTo>
                  <a:pt x="2880360" y="432816"/>
                </a:lnTo>
                <a:lnTo>
                  <a:pt x="2880360" y="451104"/>
                </a:lnTo>
                <a:lnTo>
                  <a:pt x="2880360" y="2014728"/>
                </a:lnTo>
                <a:lnTo>
                  <a:pt x="1819656" y="2014728"/>
                </a:lnTo>
                <a:lnTo>
                  <a:pt x="1819656" y="451104"/>
                </a:lnTo>
                <a:lnTo>
                  <a:pt x="2880360" y="451104"/>
                </a:lnTo>
                <a:lnTo>
                  <a:pt x="2880360" y="432816"/>
                </a:lnTo>
                <a:lnTo>
                  <a:pt x="1819656" y="432816"/>
                </a:lnTo>
                <a:lnTo>
                  <a:pt x="1819656" y="18300"/>
                </a:lnTo>
                <a:lnTo>
                  <a:pt x="2880360" y="18300"/>
                </a:lnTo>
                <a:lnTo>
                  <a:pt x="2880360" y="0"/>
                </a:lnTo>
                <a:lnTo>
                  <a:pt x="1798320" y="0"/>
                </a:lnTo>
                <a:lnTo>
                  <a:pt x="1798320" y="18300"/>
                </a:lnTo>
                <a:lnTo>
                  <a:pt x="1798320" y="432816"/>
                </a:lnTo>
                <a:lnTo>
                  <a:pt x="1798320" y="451104"/>
                </a:lnTo>
                <a:lnTo>
                  <a:pt x="1798320" y="2014728"/>
                </a:lnTo>
                <a:lnTo>
                  <a:pt x="1027176" y="2014728"/>
                </a:lnTo>
                <a:lnTo>
                  <a:pt x="1027176" y="451104"/>
                </a:lnTo>
                <a:lnTo>
                  <a:pt x="1798320" y="451104"/>
                </a:lnTo>
                <a:lnTo>
                  <a:pt x="1798320" y="432816"/>
                </a:lnTo>
                <a:lnTo>
                  <a:pt x="1027176" y="432816"/>
                </a:lnTo>
                <a:lnTo>
                  <a:pt x="1027176" y="18300"/>
                </a:lnTo>
                <a:lnTo>
                  <a:pt x="1798320" y="18300"/>
                </a:lnTo>
                <a:lnTo>
                  <a:pt x="1798320" y="0"/>
                </a:lnTo>
                <a:lnTo>
                  <a:pt x="1005840" y="0"/>
                </a:lnTo>
                <a:lnTo>
                  <a:pt x="1005840" y="18300"/>
                </a:lnTo>
                <a:lnTo>
                  <a:pt x="1005840" y="432816"/>
                </a:lnTo>
                <a:lnTo>
                  <a:pt x="1005840" y="451104"/>
                </a:lnTo>
                <a:lnTo>
                  <a:pt x="1005840" y="2014728"/>
                </a:lnTo>
                <a:lnTo>
                  <a:pt x="18288" y="2014728"/>
                </a:lnTo>
                <a:lnTo>
                  <a:pt x="18288" y="451104"/>
                </a:lnTo>
                <a:lnTo>
                  <a:pt x="1005840" y="451104"/>
                </a:lnTo>
                <a:lnTo>
                  <a:pt x="1005840" y="432816"/>
                </a:lnTo>
                <a:lnTo>
                  <a:pt x="18288" y="432816"/>
                </a:lnTo>
                <a:lnTo>
                  <a:pt x="18288" y="18300"/>
                </a:lnTo>
                <a:lnTo>
                  <a:pt x="1005840" y="18300"/>
                </a:lnTo>
                <a:lnTo>
                  <a:pt x="1005840" y="0"/>
                </a:lnTo>
                <a:lnTo>
                  <a:pt x="0" y="0"/>
                </a:lnTo>
                <a:lnTo>
                  <a:pt x="0" y="2036064"/>
                </a:lnTo>
                <a:lnTo>
                  <a:pt x="2898648" y="2036064"/>
                </a:lnTo>
                <a:lnTo>
                  <a:pt x="2898648" y="2026920"/>
                </a:lnTo>
                <a:lnTo>
                  <a:pt x="2898648" y="2014728"/>
                </a:lnTo>
                <a:lnTo>
                  <a:pt x="2898648" y="18300"/>
                </a:lnTo>
                <a:lnTo>
                  <a:pt x="2898648" y="9144"/>
                </a:lnTo>
                <a:lnTo>
                  <a:pt x="2898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1676" y="2309164"/>
            <a:ext cx="95504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3NFa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139" y="2859024"/>
            <a:ext cx="559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Dep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2196" y="3285744"/>
            <a:ext cx="30670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5644" y="3285744"/>
            <a:ext cx="34925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D1  D1  D2  D2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3792" y="2829051"/>
            <a:ext cx="1889760" cy="1746885"/>
          </a:xfrm>
          <a:custGeom>
            <a:avLst/>
            <a:gdLst/>
            <a:ahLst/>
            <a:cxnLst/>
            <a:rect l="l" t="t" r="r" b="b"/>
            <a:pathLst>
              <a:path w="1889759" h="1746885">
                <a:moveTo>
                  <a:pt x="1889760" y="0"/>
                </a:moveTo>
                <a:lnTo>
                  <a:pt x="1871472" y="0"/>
                </a:lnTo>
                <a:lnTo>
                  <a:pt x="1871472" y="18288"/>
                </a:lnTo>
                <a:lnTo>
                  <a:pt x="1871472" y="359664"/>
                </a:lnTo>
                <a:lnTo>
                  <a:pt x="1871472" y="377952"/>
                </a:lnTo>
                <a:lnTo>
                  <a:pt x="1871472" y="1728228"/>
                </a:lnTo>
                <a:lnTo>
                  <a:pt x="1170432" y="1728228"/>
                </a:lnTo>
                <a:lnTo>
                  <a:pt x="1170432" y="377952"/>
                </a:lnTo>
                <a:lnTo>
                  <a:pt x="1871472" y="377952"/>
                </a:lnTo>
                <a:lnTo>
                  <a:pt x="1871472" y="359664"/>
                </a:lnTo>
                <a:lnTo>
                  <a:pt x="1170432" y="359664"/>
                </a:lnTo>
                <a:lnTo>
                  <a:pt x="1170432" y="18288"/>
                </a:lnTo>
                <a:lnTo>
                  <a:pt x="1871472" y="18288"/>
                </a:lnTo>
                <a:lnTo>
                  <a:pt x="1871472" y="0"/>
                </a:lnTo>
                <a:lnTo>
                  <a:pt x="1152144" y="0"/>
                </a:lnTo>
                <a:lnTo>
                  <a:pt x="1152144" y="18288"/>
                </a:lnTo>
                <a:lnTo>
                  <a:pt x="1152144" y="359664"/>
                </a:lnTo>
                <a:lnTo>
                  <a:pt x="1152144" y="377952"/>
                </a:lnTo>
                <a:lnTo>
                  <a:pt x="1152144" y="1728228"/>
                </a:lnTo>
                <a:lnTo>
                  <a:pt x="18288" y="1728228"/>
                </a:lnTo>
                <a:lnTo>
                  <a:pt x="18288" y="377952"/>
                </a:lnTo>
                <a:lnTo>
                  <a:pt x="1152144" y="377952"/>
                </a:lnTo>
                <a:lnTo>
                  <a:pt x="1152144" y="359664"/>
                </a:lnTo>
                <a:lnTo>
                  <a:pt x="18288" y="359664"/>
                </a:lnTo>
                <a:lnTo>
                  <a:pt x="18288" y="18288"/>
                </a:lnTo>
                <a:lnTo>
                  <a:pt x="1152144" y="18288"/>
                </a:lnTo>
                <a:lnTo>
                  <a:pt x="1152144" y="0"/>
                </a:lnTo>
                <a:lnTo>
                  <a:pt x="0" y="0"/>
                </a:lnTo>
                <a:lnTo>
                  <a:pt x="0" y="1746504"/>
                </a:lnTo>
                <a:lnTo>
                  <a:pt x="1889760" y="1746504"/>
                </a:lnTo>
                <a:lnTo>
                  <a:pt x="1889760" y="1737360"/>
                </a:lnTo>
                <a:lnTo>
                  <a:pt x="1889760" y="1728228"/>
                </a:lnTo>
                <a:lnTo>
                  <a:pt x="1889760" y="18288"/>
                </a:lnTo>
                <a:lnTo>
                  <a:pt x="1889760" y="9144"/>
                </a:lnTo>
                <a:lnTo>
                  <a:pt x="1889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69556" y="2309164"/>
            <a:ext cx="85280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3NFb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odu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3367" y="2859024"/>
            <a:ext cx="955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9971" y="3285744"/>
            <a:ext cx="37655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4 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1449" y="3285744"/>
            <a:ext cx="30670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2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3 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1672" y="2829051"/>
            <a:ext cx="2179320" cy="2036445"/>
          </a:xfrm>
          <a:custGeom>
            <a:avLst/>
            <a:gdLst/>
            <a:ahLst/>
            <a:cxnLst/>
            <a:rect l="l" t="t" r="r" b="b"/>
            <a:pathLst>
              <a:path w="2179320" h="2036445">
                <a:moveTo>
                  <a:pt x="2179320" y="0"/>
                </a:moveTo>
                <a:lnTo>
                  <a:pt x="2161032" y="0"/>
                </a:lnTo>
                <a:lnTo>
                  <a:pt x="2161032" y="18288"/>
                </a:lnTo>
                <a:lnTo>
                  <a:pt x="2161032" y="432816"/>
                </a:lnTo>
                <a:lnTo>
                  <a:pt x="2161032" y="451104"/>
                </a:lnTo>
                <a:lnTo>
                  <a:pt x="2161032" y="2014728"/>
                </a:lnTo>
                <a:lnTo>
                  <a:pt x="1027176" y="2014728"/>
                </a:lnTo>
                <a:lnTo>
                  <a:pt x="1027176" y="451104"/>
                </a:lnTo>
                <a:lnTo>
                  <a:pt x="2161032" y="451104"/>
                </a:lnTo>
                <a:lnTo>
                  <a:pt x="2161032" y="432816"/>
                </a:lnTo>
                <a:lnTo>
                  <a:pt x="1027176" y="432816"/>
                </a:lnTo>
                <a:lnTo>
                  <a:pt x="1027176" y="18288"/>
                </a:lnTo>
                <a:lnTo>
                  <a:pt x="2161032" y="18288"/>
                </a:lnTo>
                <a:lnTo>
                  <a:pt x="2161032" y="0"/>
                </a:lnTo>
                <a:lnTo>
                  <a:pt x="1008888" y="0"/>
                </a:lnTo>
                <a:lnTo>
                  <a:pt x="1008888" y="18288"/>
                </a:lnTo>
                <a:lnTo>
                  <a:pt x="1008888" y="432816"/>
                </a:lnTo>
                <a:lnTo>
                  <a:pt x="1008888" y="451104"/>
                </a:lnTo>
                <a:lnTo>
                  <a:pt x="1008888" y="2014728"/>
                </a:lnTo>
                <a:lnTo>
                  <a:pt x="18288" y="2014728"/>
                </a:lnTo>
                <a:lnTo>
                  <a:pt x="18288" y="451104"/>
                </a:lnTo>
                <a:lnTo>
                  <a:pt x="1008888" y="451104"/>
                </a:lnTo>
                <a:lnTo>
                  <a:pt x="1008888" y="432816"/>
                </a:lnTo>
                <a:lnTo>
                  <a:pt x="18288" y="432816"/>
                </a:lnTo>
                <a:lnTo>
                  <a:pt x="18288" y="18288"/>
                </a:lnTo>
                <a:lnTo>
                  <a:pt x="1008888" y="18288"/>
                </a:lnTo>
                <a:lnTo>
                  <a:pt x="1008888" y="0"/>
                </a:lnTo>
                <a:lnTo>
                  <a:pt x="0" y="0"/>
                </a:lnTo>
                <a:lnTo>
                  <a:pt x="0" y="2036064"/>
                </a:lnTo>
                <a:lnTo>
                  <a:pt x="2179320" y="2036064"/>
                </a:lnTo>
                <a:lnTo>
                  <a:pt x="2179320" y="2026932"/>
                </a:lnTo>
                <a:lnTo>
                  <a:pt x="18288" y="2026920"/>
                </a:lnTo>
                <a:lnTo>
                  <a:pt x="1008888" y="2026920"/>
                </a:lnTo>
                <a:lnTo>
                  <a:pt x="1027176" y="2026920"/>
                </a:lnTo>
                <a:lnTo>
                  <a:pt x="2161032" y="2026920"/>
                </a:lnTo>
                <a:lnTo>
                  <a:pt x="2179320" y="2026932"/>
                </a:lnTo>
                <a:lnTo>
                  <a:pt x="2179320" y="2014728"/>
                </a:lnTo>
                <a:lnTo>
                  <a:pt x="2179320" y="18288"/>
                </a:lnTo>
                <a:lnTo>
                  <a:pt x="2179320" y="9144"/>
                </a:lnTo>
                <a:lnTo>
                  <a:pt x="2179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8992235" cy="3831590"/>
            <a:chOff x="774191" y="347979"/>
            <a:chExt cx="8992235" cy="3831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1712" y="2509012"/>
              <a:ext cx="2871470" cy="1670685"/>
            </a:xfrm>
            <a:custGeom>
              <a:avLst/>
              <a:gdLst/>
              <a:ahLst/>
              <a:cxnLst/>
              <a:rect l="l" t="t" r="r" b="b"/>
              <a:pathLst>
                <a:path w="2871470" h="1670685">
                  <a:moveTo>
                    <a:pt x="2871216" y="0"/>
                  </a:moveTo>
                  <a:lnTo>
                    <a:pt x="0" y="0"/>
                  </a:lnTo>
                  <a:lnTo>
                    <a:pt x="0" y="1670303"/>
                  </a:lnTo>
                  <a:lnTo>
                    <a:pt x="2871216" y="1670303"/>
                  </a:lnTo>
                  <a:lnTo>
                    <a:pt x="2871216" y="1648967"/>
                  </a:lnTo>
                  <a:lnTo>
                    <a:pt x="39624" y="1648967"/>
                  </a:lnTo>
                  <a:lnTo>
                    <a:pt x="18287" y="1630679"/>
                  </a:lnTo>
                  <a:lnTo>
                    <a:pt x="39624" y="1630679"/>
                  </a:lnTo>
                  <a:lnTo>
                    <a:pt x="39624" y="39624"/>
                  </a:lnTo>
                  <a:lnTo>
                    <a:pt x="18287" y="39624"/>
                  </a:lnTo>
                  <a:lnTo>
                    <a:pt x="39624" y="21336"/>
                  </a:lnTo>
                  <a:lnTo>
                    <a:pt x="2871216" y="21336"/>
                  </a:lnTo>
                  <a:lnTo>
                    <a:pt x="2871216" y="0"/>
                  </a:lnTo>
                  <a:close/>
                </a:path>
                <a:path w="2871470" h="1670685">
                  <a:moveTo>
                    <a:pt x="39624" y="1630679"/>
                  </a:moveTo>
                  <a:lnTo>
                    <a:pt x="18287" y="1630679"/>
                  </a:lnTo>
                  <a:lnTo>
                    <a:pt x="39624" y="1648967"/>
                  </a:lnTo>
                  <a:lnTo>
                    <a:pt x="39624" y="1630679"/>
                  </a:lnTo>
                  <a:close/>
                </a:path>
                <a:path w="2871470" h="1670685">
                  <a:moveTo>
                    <a:pt x="2831591" y="1630679"/>
                  </a:moveTo>
                  <a:lnTo>
                    <a:pt x="39624" y="1630679"/>
                  </a:lnTo>
                  <a:lnTo>
                    <a:pt x="39624" y="1648967"/>
                  </a:lnTo>
                  <a:lnTo>
                    <a:pt x="2831591" y="1648967"/>
                  </a:lnTo>
                  <a:lnTo>
                    <a:pt x="2831591" y="1630679"/>
                  </a:lnTo>
                  <a:close/>
                </a:path>
                <a:path w="2871470" h="1670685">
                  <a:moveTo>
                    <a:pt x="2831591" y="21336"/>
                  </a:moveTo>
                  <a:lnTo>
                    <a:pt x="2831591" y="1648967"/>
                  </a:lnTo>
                  <a:lnTo>
                    <a:pt x="2849880" y="1630679"/>
                  </a:lnTo>
                  <a:lnTo>
                    <a:pt x="2871216" y="1630679"/>
                  </a:lnTo>
                  <a:lnTo>
                    <a:pt x="2871216" y="39624"/>
                  </a:lnTo>
                  <a:lnTo>
                    <a:pt x="2849880" y="39624"/>
                  </a:lnTo>
                  <a:lnTo>
                    <a:pt x="2831591" y="21336"/>
                  </a:lnTo>
                  <a:close/>
                </a:path>
                <a:path w="2871470" h="1670685">
                  <a:moveTo>
                    <a:pt x="2871216" y="1630679"/>
                  </a:moveTo>
                  <a:lnTo>
                    <a:pt x="2849880" y="1630679"/>
                  </a:lnTo>
                  <a:lnTo>
                    <a:pt x="2831591" y="1648967"/>
                  </a:lnTo>
                  <a:lnTo>
                    <a:pt x="2871216" y="1648967"/>
                  </a:lnTo>
                  <a:lnTo>
                    <a:pt x="2871216" y="1630679"/>
                  </a:lnTo>
                  <a:close/>
                </a:path>
                <a:path w="2871470" h="1670685">
                  <a:moveTo>
                    <a:pt x="39624" y="21336"/>
                  </a:moveTo>
                  <a:lnTo>
                    <a:pt x="18287" y="39624"/>
                  </a:lnTo>
                  <a:lnTo>
                    <a:pt x="39624" y="39624"/>
                  </a:lnTo>
                  <a:lnTo>
                    <a:pt x="39624" y="21336"/>
                  </a:lnTo>
                  <a:close/>
                </a:path>
                <a:path w="2871470" h="1670685">
                  <a:moveTo>
                    <a:pt x="2831591" y="21336"/>
                  </a:moveTo>
                  <a:lnTo>
                    <a:pt x="39624" y="21336"/>
                  </a:lnTo>
                  <a:lnTo>
                    <a:pt x="39624" y="39624"/>
                  </a:lnTo>
                  <a:lnTo>
                    <a:pt x="2831591" y="39624"/>
                  </a:lnTo>
                  <a:lnTo>
                    <a:pt x="2831591" y="21336"/>
                  </a:lnTo>
                  <a:close/>
                </a:path>
                <a:path w="2871470" h="1670685">
                  <a:moveTo>
                    <a:pt x="2871216" y="21336"/>
                  </a:moveTo>
                  <a:lnTo>
                    <a:pt x="2831591" y="21336"/>
                  </a:lnTo>
                  <a:lnTo>
                    <a:pt x="2849880" y="39624"/>
                  </a:lnTo>
                  <a:lnTo>
                    <a:pt x="2871216" y="39624"/>
                  </a:lnTo>
                  <a:lnTo>
                    <a:pt x="2871216" y="21336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91788" y="2478024"/>
            <a:ext cx="22339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Normalization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2</a:t>
            </a:r>
            <a:r>
              <a:rPr sz="2400" spc="-10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3</a:t>
            </a:r>
            <a:r>
              <a:rPr sz="2400" spc="-10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4191" y="347979"/>
            <a:ext cx="3045460" cy="2192020"/>
            <a:chOff x="774191" y="347979"/>
            <a:chExt cx="3045460" cy="21920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3038856" cy="2182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191" y="347979"/>
              <a:ext cx="3045460" cy="2192020"/>
            </a:xfrm>
            <a:custGeom>
              <a:avLst/>
              <a:gdLst/>
              <a:ahLst/>
              <a:cxnLst/>
              <a:rect l="l" t="t" r="r" b="b"/>
              <a:pathLst>
                <a:path w="3045460" h="2192020">
                  <a:moveTo>
                    <a:pt x="3035808" y="2182368"/>
                  </a:moveTo>
                  <a:lnTo>
                    <a:pt x="4242" y="2182368"/>
                  </a:lnTo>
                  <a:lnTo>
                    <a:pt x="0" y="2185416"/>
                  </a:lnTo>
                  <a:lnTo>
                    <a:pt x="0" y="2191512"/>
                  </a:lnTo>
                  <a:lnTo>
                    <a:pt x="3044952" y="2191512"/>
                  </a:lnTo>
                  <a:lnTo>
                    <a:pt x="3044952" y="2185416"/>
                  </a:lnTo>
                  <a:lnTo>
                    <a:pt x="3035808" y="2185416"/>
                  </a:lnTo>
                  <a:lnTo>
                    <a:pt x="3035808" y="2182368"/>
                  </a:lnTo>
                  <a:close/>
                </a:path>
                <a:path w="3045460" h="2192020">
                  <a:moveTo>
                    <a:pt x="3044952" y="0"/>
                  </a:moveTo>
                  <a:lnTo>
                    <a:pt x="3041904" y="0"/>
                  </a:lnTo>
                  <a:lnTo>
                    <a:pt x="3035808" y="4379"/>
                  </a:lnTo>
                  <a:lnTo>
                    <a:pt x="3035808" y="2185416"/>
                  </a:lnTo>
                  <a:lnTo>
                    <a:pt x="3041904" y="2182368"/>
                  </a:lnTo>
                  <a:lnTo>
                    <a:pt x="3044952" y="2182368"/>
                  </a:lnTo>
                  <a:lnTo>
                    <a:pt x="3044952" y="0"/>
                  </a:lnTo>
                  <a:close/>
                </a:path>
                <a:path w="3045460" h="2192020">
                  <a:moveTo>
                    <a:pt x="3044952" y="2182368"/>
                  </a:moveTo>
                  <a:lnTo>
                    <a:pt x="3041904" y="2182368"/>
                  </a:lnTo>
                  <a:lnTo>
                    <a:pt x="3035808" y="2185416"/>
                  </a:lnTo>
                  <a:lnTo>
                    <a:pt x="3044952" y="2185416"/>
                  </a:lnTo>
                  <a:lnTo>
                    <a:pt x="3044952" y="2182368"/>
                  </a:lnTo>
                  <a:close/>
                </a:path>
                <a:path w="3045460" h="2192020">
                  <a:moveTo>
                    <a:pt x="3035808" y="0"/>
                  </a:moveTo>
                  <a:lnTo>
                    <a:pt x="0" y="2182368"/>
                  </a:lnTo>
                  <a:lnTo>
                    <a:pt x="4242" y="2182368"/>
                  </a:lnTo>
                  <a:lnTo>
                    <a:pt x="3035808" y="437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37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7591" y="1262380"/>
            <a:ext cx="7696200" cy="4953000"/>
            <a:chOff x="1307591" y="1262380"/>
            <a:chExt cx="7696200" cy="4953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791" y="1338580"/>
              <a:ext cx="7543800" cy="4800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7591" y="1262380"/>
              <a:ext cx="7696200" cy="4953000"/>
            </a:xfrm>
            <a:custGeom>
              <a:avLst/>
              <a:gdLst/>
              <a:ahLst/>
              <a:cxnLst/>
              <a:rect l="l" t="t" r="r" b="b"/>
              <a:pathLst>
                <a:path w="7696200" h="4953000">
                  <a:moveTo>
                    <a:pt x="7659624" y="0"/>
                  </a:moveTo>
                  <a:lnTo>
                    <a:pt x="39624" y="0"/>
                  </a:lnTo>
                  <a:lnTo>
                    <a:pt x="24431" y="3190"/>
                  </a:lnTo>
                  <a:lnTo>
                    <a:pt x="11811" y="11811"/>
                  </a:lnTo>
                  <a:lnTo>
                    <a:pt x="3190" y="24431"/>
                  </a:lnTo>
                  <a:lnTo>
                    <a:pt x="0" y="39624"/>
                  </a:lnTo>
                  <a:lnTo>
                    <a:pt x="0" y="4913376"/>
                  </a:lnTo>
                  <a:lnTo>
                    <a:pt x="3190" y="4928568"/>
                  </a:lnTo>
                  <a:lnTo>
                    <a:pt x="11811" y="4941189"/>
                  </a:lnTo>
                  <a:lnTo>
                    <a:pt x="24431" y="4949809"/>
                  </a:lnTo>
                  <a:lnTo>
                    <a:pt x="39624" y="4953000"/>
                  </a:lnTo>
                  <a:lnTo>
                    <a:pt x="7659624" y="4953000"/>
                  </a:lnTo>
                  <a:lnTo>
                    <a:pt x="7674340" y="4949809"/>
                  </a:lnTo>
                  <a:lnTo>
                    <a:pt x="7685912" y="4941189"/>
                  </a:lnTo>
                  <a:lnTo>
                    <a:pt x="7693485" y="4928568"/>
                  </a:lnTo>
                  <a:lnTo>
                    <a:pt x="7696200" y="4913376"/>
                  </a:lnTo>
                  <a:lnTo>
                    <a:pt x="76200" y="4913376"/>
                  </a:lnTo>
                  <a:lnTo>
                    <a:pt x="39624" y="4876800"/>
                  </a:lnTo>
                  <a:lnTo>
                    <a:pt x="76200" y="4876800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7696200" y="39624"/>
                  </a:lnTo>
                  <a:lnTo>
                    <a:pt x="7693485" y="24431"/>
                  </a:lnTo>
                  <a:lnTo>
                    <a:pt x="7685912" y="11811"/>
                  </a:lnTo>
                  <a:lnTo>
                    <a:pt x="7674340" y="3190"/>
                  </a:lnTo>
                  <a:lnTo>
                    <a:pt x="7659624" y="0"/>
                  </a:lnTo>
                  <a:close/>
                </a:path>
                <a:path w="7696200" h="4953000">
                  <a:moveTo>
                    <a:pt x="76200" y="4876800"/>
                  </a:moveTo>
                  <a:lnTo>
                    <a:pt x="39624" y="4876800"/>
                  </a:lnTo>
                  <a:lnTo>
                    <a:pt x="76200" y="4913376"/>
                  </a:lnTo>
                  <a:lnTo>
                    <a:pt x="76200" y="4876800"/>
                  </a:lnTo>
                  <a:close/>
                </a:path>
                <a:path w="7696200" h="4953000">
                  <a:moveTo>
                    <a:pt x="7620000" y="4876800"/>
                  </a:moveTo>
                  <a:lnTo>
                    <a:pt x="76200" y="4876800"/>
                  </a:lnTo>
                  <a:lnTo>
                    <a:pt x="76200" y="4913376"/>
                  </a:lnTo>
                  <a:lnTo>
                    <a:pt x="7620000" y="4913376"/>
                  </a:lnTo>
                  <a:lnTo>
                    <a:pt x="7620000" y="4876800"/>
                  </a:lnTo>
                  <a:close/>
                </a:path>
                <a:path w="7696200" h="4953000">
                  <a:moveTo>
                    <a:pt x="7620000" y="39624"/>
                  </a:moveTo>
                  <a:lnTo>
                    <a:pt x="7620000" y="4913376"/>
                  </a:lnTo>
                  <a:lnTo>
                    <a:pt x="7659624" y="4876800"/>
                  </a:lnTo>
                  <a:lnTo>
                    <a:pt x="7696200" y="4876800"/>
                  </a:lnTo>
                  <a:lnTo>
                    <a:pt x="7696200" y="76200"/>
                  </a:lnTo>
                  <a:lnTo>
                    <a:pt x="7659624" y="76200"/>
                  </a:lnTo>
                  <a:lnTo>
                    <a:pt x="7620000" y="39624"/>
                  </a:lnTo>
                  <a:close/>
                </a:path>
                <a:path w="7696200" h="4953000">
                  <a:moveTo>
                    <a:pt x="7696200" y="4876800"/>
                  </a:moveTo>
                  <a:lnTo>
                    <a:pt x="7659624" y="4876800"/>
                  </a:lnTo>
                  <a:lnTo>
                    <a:pt x="7620000" y="4913376"/>
                  </a:lnTo>
                  <a:lnTo>
                    <a:pt x="7696200" y="4913376"/>
                  </a:lnTo>
                  <a:lnTo>
                    <a:pt x="7696200" y="4876800"/>
                  </a:lnTo>
                  <a:close/>
                </a:path>
                <a:path w="7696200" h="495300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7696200" h="4953000">
                  <a:moveTo>
                    <a:pt x="76200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620000" y="76200"/>
                  </a:lnTo>
                  <a:lnTo>
                    <a:pt x="7620000" y="39624"/>
                  </a:lnTo>
                  <a:close/>
                </a:path>
                <a:path w="7696200" h="4953000">
                  <a:moveTo>
                    <a:pt x="7696200" y="39624"/>
                  </a:moveTo>
                  <a:lnTo>
                    <a:pt x="7620000" y="39624"/>
                  </a:lnTo>
                  <a:lnTo>
                    <a:pt x="7659624" y="76200"/>
                  </a:lnTo>
                  <a:lnTo>
                    <a:pt x="7696200" y="76200"/>
                  </a:lnTo>
                  <a:lnTo>
                    <a:pt x="7696200" y="396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38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9360" y="2301748"/>
            <a:ext cx="1957070" cy="582295"/>
            <a:chOff x="2499360" y="2301748"/>
            <a:chExt cx="1957070" cy="582295"/>
          </a:xfrm>
        </p:grpSpPr>
        <p:sp>
          <p:nvSpPr>
            <p:cNvPr id="3" name="object 3"/>
            <p:cNvSpPr/>
            <p:nvPr/>
          </p:nvSpPr>
          <p:spPr>
            <a:xfrm>
              <a:off x="2505456" y="2307844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30">
                  <a:moveTo>
                    <a:pt x="194462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3" y="569976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9360" y="2301748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4">
                  <a:moveTo>
                    <a:pt x="195681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956815" y="582167"/>
                  </a:lnTo>
                  <a:lnTo>
                    <a:pt x="1956815" y="576072"/>
                  </a:lnTo>
                  <a:lnTo>
                    <a:pt x="12191" y="576072"/>
                  </a:lnTo>
                  <a:lnTo>
                    <a:pt x="6095" y="569976"/>
                  </a:lnTo>
                  <a:lnTo>
                    <a:pt x="12191" y="569976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6"/>
                  </a:lnTo>
                  <a:lnTo>
                    <a:pt x="1956815" y="6096"/>
                  </a:lnTo>
                  <a:lnTo>
                    <a:pt x="1956815" y="0"/>
                  </a:lnTo>
                  <a:close/>
                </a:path>
                <a:path w="1957070" h="582294">
                  <a:moveTo>
                    <a:pt x="12191" y="569976"/>
                  </a:moveTo>
                  <a:lnTo>
                    <a:pt x="6095" y="569976"/>
                  </a:lnTo>
                  <a:lnTo>
                    <a:pt x="12191" y="576072"/>
                  </a:lnTo>
                  <a:lnTo>
                    <a:pt x="12191" y="569976"/>
                  </a:lnTo>
                  <a:close/>
                </a:path>
                <a:path w="1957070" h="582294">
                  <a:moveTo>
                    <a:pt x="1944624" y="569976"/>
                  </a:moveTo>
                  <a:lnTo>
                    <a:pt x="12191" y="569976"/>
                  </a:lnTo>
                  <a:lnTo>
                    <a:pt x="12191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4">
                  <a:moveTo>
                    <a:pt x="1944624" y="6096"/>
                  </a:moveTo>
                  <a:lnTo>
                    <a:pt x="1944624" y="576072"/>
                  </a:lnTo>
                  <a:lnTo>
                    <a:pt x="1950719" y="569976"/>
                  </a:lnTo>
                  <a:lnTo>
                    <a:pt x="1956815" y="569976"/>
                  </a:lnTo>
                  <a:lnTo>
                    <a:pt x="1956815" y="12191"/>
                  </a:lnTo>
                  <a:lnTo>
                    <a:pt x="1950719" y="12191"/>
                  </a:lnTo>
                  <a:lnTo>
                    <a:pt x="1944624" y="6096"/>
                  </a:lnTo>
                  <a:close/>
                </a:path>
                <a:path w="1957070" h="582294">
                  <a:moveTo>
                    <a:pt x="1956815" y="569976"/>
                  </a:moveTo>
                  <a:lnTo>
                    <a:pt x="1950719" y="569976"/>
                  </a:lnTo>
                  <a:lnTo>
                    <a:pt x="1944624" y="576072"/>
                  </a:lnTo>
                  <a:lnTo>
                    <a:pt x="1956815" y="576072"/>
                  </a:lnTo>
                  <a:lnTo>
                    <a:pt x="1956815" y="569976"/>
                  </a:lnTo>
                  <a:close/>
                </a:path>
                <a:path w="1957070" h="582294">
                  <a:moveTo>
                    <a:pt x="12191" y="6096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1957070" h="582294">
                  <a:moveTo>
                    <a:pt x="1944624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1944624" y="12191"/>
                  </a:lnTo>
                  <a:lnTo>
                    <a:pt x="1944624" y="6096"/>
                  </a:lnTo>
                  <a:close/>
                </a:path>
                <a:path w="1957070" h="582294">
                  <a:moveTo>
                    <a:pt x="1956815" y="6096"/>
                  </a:moveTo>
                  <a:lnTo>
                    <a:pt x="1944624" y="6096"/>
                  </a:lnTo>
                  <a:lnTo>
                    <a:pt x="1950719" y="12191"/>
                  </a:lnTo>
                  <a:lnTo>
                    <a:pt x="1956815" y="12191"/>
                  </a:lnTo>
                  <a:lnTo>
                    <a:pt x="195681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05455" y="2307844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78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Unnormalised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(UDF)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7167" y="3121660"/>
            <a:ext cx="1957070" cy="585470"/>
            <a:chOff x="2487167" y="3121660"/>
            <a:chExt cx="1957070" cy="585470"/>
          </a:xfrm>
        </p:grpSpPr>
        <p:sp>
          <p:nvSpPr>
            <p:cNvPr id="7" name="object 7"/>
            <p:cNvSpPr/>
            <p:nvPr/>
          </p:nvSpPr>
          <p:spPr>
            <a:xfrm>
              <a:off x="2493263" y="3127756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167" y="3121660"/>
              <a:ext cx="1957070" cy="585470"/>
            </a:xfrm>
            <a:custGeom>
              <a:avLst/>
              <a:gdLst/>
              <a:ahLst/>
              <a:cxnLst/>
              <a:rect l="l" t="t" r="r" b="b"/>
              <a:pathLst>
                <a:path w="1957070" h="585470">
                  <a:moveTo>
                    <a:pt x="1956816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956816" y="585215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5239"/>
                  </a:lnTo>
                  <a:lnTo>
                    <a:pt x="6095" y="15239"/>
                  </a:lnTo>
                  <a:lnTo>
                    <a:pt x="12192" y="6095"/>
                  </a:lnTo>
                  <a:lnTo>
                    <a:pt x="1956816" y="6095"/>
                  </a:lnTo>
                  <a:lnTo>
                    <a:pt x="1956816" y="0"/>
                  </a:lnTo>
                  <a:close/>
                </a:path>
                <a:path w="1957070" h="585470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5470">
                  <a:moveTo>
                    <a:pt x="1944623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3" y="576072"/>
                  </a:lnTo>
                  <a:lnTo>
                    <a:pt x="1944623" y="569976"/>
                  </a:lnTo>
                  <a:close/>
                </a:path>
                <a:path w="1957070" h="585470">
                  <a:moveTo>
                    <a:pt x="1944623" y="6095"/>
                  </a:moveTo>
                  <a:lnTo>
                    <a:pt x="1944623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5239"/>
                  </a:lnTo>
                  <a:lnTo>
                    <a:pt x="1950720" y="15239"/>
                  </a:lnTo>
                  <a:lnTo>
                    <a:pt x="1944623" y="6095"/>
                  </a:lnTo>
                  <a:close/>
                </a:path>
                <a:path w="1957070" h="585470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3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5470">
                  <a:moveTo>
                    <a:pt x="12192" y="6095"/>
                  </a:moveTo>
                  <a:lnTo>
                    <a:pt x="6095" y="15239"/>
                  </a:lnTo>
                  <a:lnTo>
                    <a:pt x="12192" y="15239"/>
                  </a:lnTo>
                  <a:lnTo>
                    <a:pt x="12192" y="6095"/>
                  </a:lnTo>
                  <a:close/>
                </a:path>
                <a:path w="1957070" h="585470">
                  <a:moveTo>
                    <a:pt x="1944623" y="6095"/>
                  </a:moveTo>
                  <a:lnTo>
                    <a:pt x="12192" y="6095"/>
                  </a:lnTo>
                  <a:lnTo>
                    <a:pt x="12192" y="15239"/>
                  </a:lnTo>
                  <a:lnTo>
                    <a:pt x="1944623" y="15239"/>
                  </a:lnTo>
                  <a:lnTo>
                    <a:pt x="1944623" y="6095"/>
                  </a:lnTo>
                  <a:close/>
                </a:path>
                <a:path w="1957070" h="585470">
                  <a:moveTo>
                    <a:pt x="1956816" y="6095"/>
                  </a:moveTo>
                  <a:lnTo>
                    <a:pt x="1944623" y="6095"/>
                  </a:lnTo>
                  <a:lnTo>
                    <a:pt x="1950720" y="15239"/>
                  </a:lnTo>
                  <a:lnTo>
                    <a:pt x="1956816" y="15239"/>
                  </a:lnTo>
                  <a:lnTo>
                    <a:pt x="195681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264" y="3127755"/>
            <a:ext cx="1945005" cy="570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(1NF)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7184" y="2615692"/>
            <a:ext cx="5666740" cy="676910"/>
            <a:chOff x="3377184" y="2615692"/>
            <a:chExt cx="5666740" cy="676910"/>
          </a:xfrm>
        </p:grpSpPr>
        <p:sp>
          <p:nvSpPr>
            <p:cNvPr id="11" name="object 11"/>
            <p:cNvSpPr/>
            <p:nvPr/>
          </p:nvSpPr>
          <p:spPr>
            <a:xfrm>
              <a:off x="3377184" y="2880868"/>
              <a:ext cx="48895" cy="243840"/>
            </a:xfrm>
            <a:custGeom>
              <a:avLst/>
              <a:gdLst/>
              <a:ahLst/>
              <a:cxnLst/>
              <a:rect l="l" t="t" r="r" b="b"/>
              <a:pathLst>
                <a:path w="48895" h="243839">
                  <a:moveTo>
                    <a:pt x="15239" y="195072"/>
                  </a:moveTo>
                  <a:lnTo>
                    <a:pt x="0" y="195072"/>
                  </a:lnTo>
                  <a:lnTo>
                    <a:pt x="24383" y="243840"/>
                  </a:lnTo>
                  <a:lnTo>
                    <a:pt x="42671" y="207264"/>
                  </a:lnTo>
                  <a:lnTo>
                    <a:pt x="15239" y="207264"/>
                  </a:lnTo>
                  <a:lnTo>
                    <a:pt x="15239" y="195072"/>
                  </a:lnTo>
                  <a:close/>
                </a:path>
                <a:path w="48895" h="243839">
                  <a:moveTo>
                    <a:pt x="33527" y="0"/>
                  </a:moveTo>
                  <a:lnTo>
                    <a:pt x="15239" y="0"/>
                  </a:lnTo>
                  <a:lnTo>
                    <a:pt x="15239" y="207264"/>
                  </a:lnTo>
                  <a:lnTo>
                    <a:pt x="33527" y="207264"/>
                  </a:lnTo>
                  <a:lnTo>
                    <a:pt x="33527" y="0"/>
                  </a:lnTo>
                  <a:close/>
                </a:path>
                <a:path w="48895" h="243839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07264"/>
                  </a:lnTo>
                  <a:lnTo>
                    <a:pt x="42671" y="207264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8656" y="2615692"/>
              <a:ext cx="3794760" cy="676910"/>
            </a:xfrm>
            <a:custGeom>
              <a:avLst/>
              <a:gdLst/>
              <a:ahLst/>
              <a:cxnLst/>
              <a:rect l="l" t="t" r="r" b="b"/>
              <a:pathLst>
                <a:path w="3794759" h="676910">
                  <a:moveTo>
                    <a:pt x="2185416" y="3048"/>
                  </a:moveTo>
                  <a:lnTo>
                    <a:pt x="1609344" y="3048"/>
                  </a:lnTo>
                  <a:lnTo>
                    <a:pt x="1514855" y="6096"/>
                  </a:lnTo>
                  <a:lnTo>
                    <a:pt x="1423416" y="12192"/>
                  </a:lnTo>
                  <a:lnTo>
                    <a:pt x="1335024" y="15240"/>
                  </a:lnTo>
                  <a:lnTo>
                    <a:pt x="993648" y="39624"/>
                  </a:lnTo>
                  <a:lnTo>
                    <a:pt x="691896" y="76200"/>
                  </a:lnTo>
                  <a:lnTo>
                    <a:pt x="624840" y="85344"/>
                  </a:lnTo>
                  <a:lnTo>
                    <a:pt x="557784" y="97536"/>
                  </a:lnTo>
                  <a:lnTo>
                    <a:pt x="435864" y="121920"/>
                  </a:lnTo>
                  <a:lnTo>
                    <a:pt x="326136" y="146304"/>
                  </a:lnTo>
                  <a:lnTo>
                    <a:pt x="277368" y="161544"/>
                  </a:lnTo>
                  <a:lnTo>
                    <a:pt x="231648" y="173736"/>
                  </a:lnTo>
                  <a:lnTo>
                    <a:pt x="188976" y="188975"/>
                  </a:lnTo>
                  <a:lnTo>
                    <a:pt x="115824" y="219456"/>
                  </a:lnTo>
                  <a:lnTo>
                    <a:pt x="60960" y="249936"/>
                  </a:lnTo>
                  <a:lnTo>
                    <a:pt x="39624" y="268224"/>
                  </a:lnTo>
                  <a:lnTo>
                    <a:pt x="30480" y="274320"/>
                  </a:lnTo>
                  <a:lnTo>
                    <a:pt x="21336" y="283463"/>
                  </a:lnTo>
                  <a:lnTo>
                    <a:pt x="9144" y="301752"/>
                  </a:lnTo>
                  <a:lnTo>
                    <a:pt x="0" y="329184"/>
                  </a:lnTo>
                  <a:lnTo>
                    <a:pt x="0" y="347472"/>
                  </a:lnTo>
                  <a:lnTo>
                    <a:pt x="3048" y="359663"/>
                  </a:lnTo>
                  <a:lnTo>
                    <a:pt x="6096" y="365760"/>
                  </a:lnTo>
                  <a:lnTo>
                    <a:pt x="9144" y="374904"/>
                  </a:lnTo>
                  <a:lnTo>
                    <a:pt x="21336" y="393192"/>
                  </a:lnTo>
                  <a:lnTo>
                    <a:pt x="39624" y="411480"/>
                  </a:lnTo>
                  <a:lnTo>
                    <a:pt x="60960" y="426720"/>
                  </a:lnTo>
                  <a:lnTo>
                    <a:pt x="88392" y="441960"/>
                  </a:lnTo>
                  <a:lnTo>
                    <a:pt x="118872" y="460248"/>
                  </a:lnTo>
                  <a:lnTo>
                    <a:pt x="152400" y="472440"/>
                  </a:lnTo>
                  <a:lnTo>
                    <a:pt x="188976" y="487680"/>
                  </a:lnTo>
                  <a:lnTo>
                    <a:pt x="231648" y="502920"/>
                  </a:lnTo>
                  <a:lnTo>
                    <a:pt x="277368" y="518160"/>
                  </a:lnTo>
                  <a:lnTo>
                    <a:pt x="326136" y="530352"/>
                  </a:lnTo>
                  <a:lnTo>
                    <a:pt x="435864" y="554736"/>
                  </a:lnTo>
                  <a:lnTo>
                    <a:pt x="557784" y="579120"/>
                  </a:lnTo>
                  <a:lnTo>
                    <a:pt x="624840" y="591312"/>
                  </a:lnTo>
                  <a:lnTo>
                    <a:pt x="691896" y="600456"/>
                  </a:lnTo>
                  <a:lnTo>
                    <a:pt x="993648" y="637032"/>
                  </a:lnTo>
                  <a:lnTo>
                    <a:pt x="1075944" y="643128"/>
                  </a:lnTo>
                  <a:lnTo>
                    <a:pt x="1161288" y="652272"/>
                  </a:lnTo>
                  <a:lnTo>
                    <a:pt x="1246632" y="658368"/>
                  </a:lnTo>
                  <a:lnTo>
                    <a:pt x="1335024" y="661416"/>
                  </a:lnTo>
                  <a:lnTo>
                    <a:pt x="1423416" y="667512"/>
                  </a:lnTo>
                  <a:lnTo>
                    <a:pt x="1703832" y="676656"/>
                  </a:lnTo>
                  <a:lnTo>
                    <a:pt x="1993392" y="676656"/>
                  </a:lnTo>
                  <a:lnTo>
                    <a:pt x="2090927" y="673608"/>
                  </a:lnTo>
                  <a:lnTo>
                    <a:pt x="2185416" y="673608"/>
                  </a:lnTo>
                  <a:lnTo>
                    <a:pt x="2371344" y="667512"/>
                  </a:lnTo>
                  <a:lnTo>
                    <a:pt x="2415540" y="664463"/>
                  </a:lnTo>
                  <a:lnTo>
                    <a:pt x="1798320" y="664463"/>
                  </a:lnTo>
                  <a:lnTo>
                    <a:pt x="1703832" y="661416"/>
                  </a:lnTo>
                  <a:lnTo>
                    <a:pt x="1609344" y="661416"/>
                  </a:lnTo>
                  <a:lnTo>
                    <a:pt x="1423416" y="655320"/>
                  </a:lnTo>
                  <a:lnTo>
                    <a:pt x="996696" y="624840"/>
                  </a:lnTo>
                  <a:lnTo>
                    <a:pt x="765048" y="597408"/>
                  </a:lnTo>
                  <a:lnTo>
                    <a:pt x="624840" y="579120"/>
                  </a:lnTo>
                  <a:lnTo>
                    <a:pt x="496824" y="554736"/>
                  </a:lnTo>
                  <a:lnTo>
                    <a:pt x="438912" y="542544"/>
                  </a:lnTo>
                  <a:lnTo>
                    <a:pt x="329184" y="518160"/>
                  </a:lnTo>
                  <a:lnTo>
                    <a:pt x="280416" y="505968"/>
                  </a:lnTo>
                  <a:lnTo>
                    <a:pt x="234696" y="490728"/>
                  </a:lnTo>
                  <a:lnTo>
                    <a:pt x="195072" y="475488"/>
                  </a:lnTo>
                  <a:lnTo>
                    <a:pt x="155448" y="463296"/>
                  </a:lnTo>
                  <a:lnTo>
                    <a:pt x="121920" y="448056"/>
                  </a:lnTo>
                  <a:lnTo>
                    <a:pt x="67056" y="417575"/>
                  </a:lnTo>
                  <a:lnTo>
                    <a:pt x="48768" y="399288"/>
                  </a:lnTo>
                  <a:lnTo>
                    <a:pt x="39624" y="393192"/>
                  </a:lnTo>
                  <a:lnTo>
                    <a:pt x="24384" y="377952"/>
                  </a:lnTo>
                  <a:lnTo>
                    <a:pt x="21336" y="368808"/>
                  </a:lnTo>
                  <a:lnTo>
                    <a:pt x="15240" y="362712"/>
                  </a:lnTo>
                  <a:lnTo>
                    <a:pt x="15240" y="353568"/>
                  </a:lnTo>
                  <a:lnTo>
                    <a:pt x="12192" y="347472"/>
                  </a:lnTo>
                  <a:lnTo>
                    <a:pt x="12192" y="332232"/>
                  </a:lnTo>
                  <a:lnTo>
                    <a:pt x="15240" y="323088"/>
                  </a:lnTo>
                  <a:lnTo>
                    <a:pt x="18288" y="316992"/>
                  </a:lnTo>
                  <a:lnTo>
                    <a:pt x="24384" y="298704"/>
                  </a:lnTo>
                  <a:lnTo>
                    <a:pt x="39624" y="283463"/>
                  </a:lnTo>
                  <a:lnTo>
                    <a:pt x="48768" y="277368"/>
                  </a:lnTo>
                  <a:lnTo>
                    <a:pt x="70104" y="262128"/>
                  </a:lnTo>
                  <a:lnTo>
                    <a:pt x="121920" y="231648"/>
                  </a:lnTo>
                  <a:lnTo>
                    <a:pt x="234696" y="185928"/>
                  </a:lnTo>
                  <a:lnTo>
                    <a:pt x="280416" y="173736"/>
                  </a:lnTo>
                  <a:lnTo>
                    <a:pt x="329184" y="158496"/>
                  </a:lnTo>
                  <a:lnTo>
                    <a:pt x="438912" y="134112"/>
                  </a:lnTo>
                  <a:lnTo>
                    <a:pt x="496824" y="121920"/>
                  </a:lnTo>
                  <a:lnTo>
                    <a:pt x="560832" y="109728"/>
                  </a:lnTo>
                  <a:lnTo>
                    <a:pt x="624840" y="100584"/>
                  </a:lnTo>
                  <a:lnTo>
                    <a:pt x="694944" y="88392"/>
                  </a:lnTo>
                  <a:lnTo>
                    <a:pt x="765048" y="79248"/>
                  </a:lnTo>
                  <a:lnTo>
                    <a:pt x="996696" y="51816"/>
                  </a:lnTo>
                  <a:lnTo>
                    <a:pt x="1335024" y="27432"/>
                  </a:lnTo>
                  <a:lnTo>
                    <a:pt x="1703832" y="15240"/>
                  </a:lnTo>
                  <a:lnTo>
                    <a:pt x="1798320" y="15240"/>
                  </a:lnTo>
                  <a:lnTo>
                    <a:pt x="1895855" y="12192"/>
                  </a:lnTo>
                  <a:lnTo>
                    <a:pt x="2371344" y="12192"/>
                  </a:lnTo>
                  <a:lnTo>
                    <a:pt x="2276855" y="6096"/>
                  </a:lnTo>
                  <a:lnTo>
                    <a:pt x="2185416" y="3048"/>
                  </a:lnTo>
                  <a:close/>
                </a:path>
                <a:path w="3794759" h="676910">
                  <a:moveTo>
                    <a:pt x="2371344" y="12192"/>
                  </a:moveTo>
                  <a:lnTo>
                    <a:pt x="1895855" y="12192"/>
                  </a:lnTo>
                  <a:lnTo>
                    <a:pt x="1993392" y="15240"/>
                  </a:lnTo>
                  <a:lnTo>
                    <a:pt x="2090927" y="15240"/>
                  </a:lnTo>
                  <a:lnTo>
                    <a:pt x="2459736" y="27432"/>
                  </a:lnTo>
                  <a:lnTo>
                    <a:pt x="2715768" y="45720"/>
                  </a:lnTo>
                  <a:lnTo>
                    <a:pt x="2798064" y="54863"/>
                  </a:lnTo>
                  <a:lnTo>
                    <a:pt x="2877312" y="60960"/>
                  </a:lnTo>
                  <a:lnTo>
                    <a:pt x="3099816" y="88392"/>
                  </a:lnTo>
                  <a:lnTo>
                    <a:pt x="3166872" y="100584"/>
                  </a:lnTo>
                  <a:lnTo>
                    <a:pt x="3233928" y="109728"/>
                  </a:lnTo>
                  <a:lnTo>
                    <a:pt x="3355848" y="134112"/>
                  </a:lnTo>
                  <a:lnTo>
                    <a:pt x="3410712" y="146304"/>
                  </a:lnTo>
                  <a:lnTo>
                    <a:pt x="3462528" y="158496"/>
                  </a:lnTo>
                  <a:lnTo>
                    <a:pt x="3511296" y="173736"/>
                  </a:lnTo>
                  <a:lnTo>
                    <a:pt x="3557016" y="185928"/>
                  </a:lnTo>
                  <a:lnTo>
                    <a:pt x="3599688" y="201168"/>
                  </a:lnTo>
                  <a:lnTo>
                    <a:pt x="3636264" y="216408"/>
                  </a:lnTo>
                  <a:lnTo>
                    <a:pt x="3700272" y="246887"/>
                  </a:lnTo>
                  <a:lnTo>
                    <a:pt x="3745992" y="277368"/>
                  </a:lnTo>
                  <a:lnTo>
                    <a:pt x="3755136" y="283463"/>
                  </a:lnTo>
                  <a:lnTo>
                    <a:pt x="3767328" y="301752"/>
                  </a:lnTo>
                  <a:lnTo>
                    <a:pt x="3773424" y="307848"/>
                  </a:lnTo>
                  <a:lnTo>
                    <a:pt x="3776472" y="316992"/>
                  </a:lnTo>
                  <a:lnTo>
                    <a:pt x="3779520" y="323088"/>
                  </a:lnTo>
                  <a:lnTo>
                    <a:pt x="3782568" y="332232"/>
                  </a:lnTo>
                  <a:lnTo>
                    <a:pt x="3782568" y="347472"/>
                  </a:lnTo>
                  <a:lnTo>
                    <a:pt x="3779520" y="353568"/>
                  </a:lnTo>
                  <a:lnTo>
                    <a:pt x="3776472" y="362712"/>
                  </a:lnTo>
                  <a:lnTo>
                    <a:pt x="3773424" y="368808"/>
                  </a:lnTo>
                  <a:lnTo>
                    <a:pt x="3767328" y="377952"/>
                  </a:lnTo>
                  <a:lnTo>
                    <a:pt x="3761232" y="384048"/>
                  </a:lnTo>
                  <a:lnTo>
                    <a:pt x="3755136" y="393192"/>
                  </a:lnTo>
                  <a:lnTo>
                    <a:pt x="3724655" y="417575"/>
                  </a:lnTo>
                  <a:lnTo>
                    <a:pt x="3669792" y="448056"/>
                  </a:lnTo>
                  <a:lnTo>
                    <a:pt x="3599688" y="475488"/>
                  </a:lnTo>
                  <a:lnTo>
                    <a:pt x="3557016" y="490728"/>
                  </a:lnTo>
                  <a:lnTo>
                    <a:pt x="3511296" y="505968"/>
                  </a:lnTo>
                  <a:lnTo>
                    <a:pt x="3462528" y="518160"/>
                  </a:lnTo>
                  <a:lnTo>
                    <a:pt x="3410712" y="530352"/>
                  </a:lnTo>
                  <a:lnTo>
                    <a:pt x="3355848" y="542544"/>
                  </a:lnTo>
                  <a:lnTo>
                    <a:pt x="3233928" y="566928"/>
                  </a:lnTo>
                  <a:lnTo>
                    <a:pt x="3166872" y="579120"/>
                  </a:lnTo>
                  <a:lnTo>
                    <a:pt x="3099816" y="588263"/>
                  </a:lnTo>
                  <a:lnTo>
                    <a:pt x="2798064" y="624840"/>
                  </a:lnTo>
                  <a:lnTo>
                    <a:pt x="2459736" y="649224"/>
                  </a:lnTo>
                  <a:lnTo>
                    <a:pt x="2368296" y="652272"/>
                  </a:lnTo>
                  <a:lnTo>
                    <a:pt x="2276855" y="658368"/>
                  </a:lnTo>
                  <a:lnTo>
                    <a:pt x="2185416" y="658368"/>
                  </a:lnTo>
                  <a:lnTo>
                    <a:pt x="1993392" y="664463"/>
                  </a:lnTo>
                  <a:lnTo>
                    <a:pt x="2415540" y="664463"/>
                  </a:lnTo>
                  <a:lnTo>
                    <a:pt x="2798064" y="637032"/>
                  </a:lnTo>
                  <a:lnTo>
                    <a:pt x="3029712" y="609600"/>
                  </a:lnTo>
                  <a:lnTo>
                    <a:pt x="3169920" y="591312"/>
                  </a:lnTo>
                  <a:lnTo>
                    <a:pt x="3236976" y="579120"/>
                  </a:lnTo>
                  <a:lnTo>
                    <a:pt x="3358896" y="554736"/>
                  </a:lnTo>
                  <a:lnTo>
                    <a:pt x="3413760" y="542544"/>
                  </a:lnTo>
                  <a:lnTo>
                    <a:pt x="3517392" y="518160"/>
                  </a:lnTo>
                  <a:lnTo>
                    <a:pt x="3563112" y="502920"/>
                  </a:lnTo>
                  <a:lnTo>
                    <a:pt x="3642360" y="472440"/>
                  </a:lnTo>
                  <a:lnTo>
                    <a:pt x="3706368" y="441960"/>
                  </a:lnTo>
                  <a:lnTo>
                    <a:pt x="3755136" y="411480"/>
                  </a:lnTo>
                  <a:lnTo>
                    <a:pt x="3770376" y="393192"/>
                  </a:lnTo>
                  <a:lnTo>
                    <a:pt x="3779520" y="384048"/>
                  </a:lnTo>
                  <a:lnTo>
                    <a:pt x="3785616" y="374904"/>
                  </a:lnTo>
                  <a:lnTo>
                    <a:pt x="3794760" y="347472"/>
                  </a:lnTo>
                  <a:lnTo>
                    <a:pt x="3794760" y="329184"/>
                  </a:lnTo>
                  <a:lnTo>
                    <a:pt x="3788664" y="310896"/>
                  </a:lnTo>
                  <a:lnTo>
                    <a:pt x="3782568" y="301752"/>
                  </a:lnTo>
                  <a:lnTo>
                    <a:pt x="3779520" y="292608"/>
                  </a:lnTo>
                  <a:lnTo>
                    <a:pt x="3770376" y="283463"/>
                  </a:lnTo>
                  <a:lnTo>
                    <a:pt x="3764279" y="274320"/>
                  </a:lnTo>
                  <a:lnTo>
                    <a:pt x="3755136" y="268224"/>
                  </a:lnTo>
                  <a:lnTo>
                    <a:pt x="3706368" y="234696"/>
                  </a:lnTo>
                  <a:lnTo>
                    <a:pt x="3642360" y="204216"/>
                  </a:lnTo>
                  <a:lnTo>
                    <a:pt x="3563112" y="173736"/>
                  </a:lnTo>
                  <a:lnTo>
                    <a:pt x="3517392" y="161544"/>
                  </a:lnTo>
                  <a:lnTo>
                    <a:pt x="3465576" y="146304"/>
                  </a:lnTo>
                  <a:lnTo>
                    <a:pt x="3413760" y="134112"/>
                  </a:lnTo>
                  <a:lnTo>
                    <a:pt x="3358896" y="121920"/>
                  </a:lnTo>
                  <a:lnTo>
                    <a:pt x="3236976" y="97536"/>
                  </a:lnTo>
                  <a:lnTo>
                    <a:pt x="3169920" y="88392"/>
                  </a:lnTo>
                  <a:lnTo>
                    <a:pt x="3099816" y="76200"/>
                  </a:lnTo>
                  <a:lnTo>
                    <a:pt x="2956560" y="57912"/>
                  </a:lnTo>
                  <a:lnTo>
                    <a:pt x="2798064" y="39624"/>
                  </a:lnTo>
                  <a:lnTo>
                    <a:pt x="2459736" y="15240"/>
                  </a:lnTo>
                  <a:lnTo>
                    <a:pt x="2371344" y="12192"/>
                  </a:lnTo>
                  <a:close/>
                </a:path>
                <a:path w="3794759" h="676910">
                  <a:moveTo>
                    <a:pt x="1993392" y="0"/>
                  </a:moveTo>
                  <a:lnTo>
                    <a:pt x="1798320" y="0"/>
                  </a:lnTo>
                  <a:lnTo>
                    <a:pt x="1703832" y="3048"/>
                  </a:lnTo>
                  <a:lnTo>
                    <a:pt x="2090927" y="3048"/>
                  </a:lnTo>
                  <a:lnTo>
                    <a:pt x="1993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83300" y="2810257"/>
            <a:ext cx="2119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repeating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groups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1927" y="2966148"/>
            <a:ext cx="2749550" cy="1567180"/>
            <a:chOff x="2471927" y="2966148"/>
            <a:chExt cx="2749550" cy="1567180"/>
          </a:xfrm>
        </p:grpSpPr>
        <p:sp>
          <p:nvSpPr>
            <p:cNvPr id="15" name="object 15"/>
            <p:cNvSpPr/>
            <p:nvPr/>
          </p:nvSpPr>
          <p:spPr>
            <a:xfrm>
              <a:off x="3401567" y="2975355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9999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8023" y="3956811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927" y="3950715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6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6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2"/>
                  </a:lnTo>
                  <a:lnTo>
                    <a:pt x="1950720" y="12192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4" y="12192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6096"/>
                  </a:moveTo>
                  <a:lnTo>
                    <a:pt x="1944624" y="6096"/>
                  </a:lnTo>
                  <a:lnTo>
                    <a:pt x="1950720" y="12192"/>
                  </a:lnTo>
                  <a:lnTo>
                    <a:pt x="1956816" y="12192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78023" y="3956811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(2NF)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44495" y="3463035"/>
            <a:ext cx="6614159" cy="1889760"/>
            <a:chOff x="2444495" y="3463035"/>
            <a:chExt cx="6614159" cy="1889760"/>
          </a:xfrm>
        </p:grpSpPr>
        <p:sp>
          <p:nvSpPr>
            <p:cNvPr id="20" name="object 20"/>
            <p:cNvSpPr/>
            <p:nvPr/>
          </p:nvSpPr>
          <p:spPr>
            <a:xfrm>
              <a:off x="3337559" y="3712971"/>
              <a:ext cx="52069" cy="243840"/>
            </a:xfrm>
            <a:custGeom>
              <a:avLst/>
              <a:gdLst/>
              <a:ahLst/>
              <a:cxnLst/>
              <a:rect l="l" t="t" r="r" b="b"/>
              <a:pathLst>
                <a:path w="52070" h="243839">
                  <a:moveTo>
                    <a:pt x="15239" y="195072"/>
                  </a:moveTo>
                  <a:lnTo>
                    <a:pt x="0" y="195072"/>
                  </a:lnTo>
                  <a:lnTo>
                    <a:pt x="24384" y="243839"/>
                  </a:lnTo>
                  <a:lnTo>
                    <a:pt x="44958" y="207263"/>
                  </a:lnTo>
                  <a:lnTo>
                    <a:pt x="15239" y="207263"/>
                  </a:lnTo>
                  <a:lnTo>
                    <a:pt x="15239" y="195072"/>
                  </a:lnTo>
                  <a:close/>
                </a:path>
                <a:path w="52070" h="243839">
                  <a:moveTo>
                    <a:pt x="36575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6575" y="207263"/>
                  </a:lnTo>
                  <a:lnTo>
                    <a:pt x="36575" y="0"/>
                  </a:lnTo>
                  <a:close/>
                </a:path>
                <a:path w="52070" h="243839">
                  <a:moveTo>
                    <a:pt x="51815" y="195072"/>
                  </a:moveTo>
                  <a:lnTo>
                    <a:pt x="36575" y="195072"/>
                  </a:lnTo>
                  <a:lnTo>
                    <a:pt x="36575" y="207263"/>
                  </a:lnTo>
                  <a:lnTo>
                    <a:pt x="44958" y="207263"/>
                  </a:lnTo>
                  <a:lnTo>
                    <a:pt x="51815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3895" y="3463035"/>
              <a:ext cx="3794760" cy="704215"/>
            </a:xfrm>
            <a:custGeom>
              <a:avLst/>
              <a:gdLst/>
              <a:ahLst/>
              <a:cxnLst/>
              <a:rect l="l" t="t" r="r" b="b"/>
              <a:pathLst>
                <a:path w="3794759" h="704214">
                  <a:moveTo>
                    <a:pt x="2090927" y="0"/>
                  </a:moveTo>
                  <a:lnTo>
                    <a:pt x="1703831" y="0"/>
                  </a:lnTo>
                  <a:lnTo>
                    <a:pt x="1423415" y="9143"/>
                  </a:lnTo>
                  <a:lnTo>
                    <a:pt x="1075943" y="33527"/>
                  </a:lnTo>
                  <a:lnTo>
                    <a:pt x="996695" y="42672"/>
                  </a:lnTo>
                  <a:lnTo>
                    <a:pt x="917448" y="48767"/>
                  </a:lnTo>
                  <a:lnTo>
                    <a:pt x="765048" y="67055"/>
                  </a:lnTo>
                  <a:lnTo>
                    <a:pt x="691895" y="79248"/>
                  </a:lnTo>
                  <a:lnTo>
                    <a:pt x="624839" y="88391"/>
                  </a:lnTo>
                  <a:lnTo>
                    <a:pt x="557783" y="100584"/>
                  </a:lnTo>
                  <a:lnTo>
                    <a:pt x="435863" y="124967"/>
                  </a:lnTo>
                  <a:lnTo>
                    <a:pt x="381000" y="140208"/>
                  </a:lnTo>
                  <a:lnTo>
                    <a:pt x="326136" y="152400"/>
                  </a:lnTo>
                  <a:lnTo>
                    <a:pt x="277367" y="167639"/>
                  </a:lnTo>
                  <a:lnTo>
                    <a:pt x="231648" y="179831"/>
                  </a:lnTo>
                  <a:lnTo>
                    <a:pt x="188975" y="195072"/>
                  </a:lnTo>
                  <a:lnTo>
                    <a:pt x="152400" y="210312"/>
                  </a:lnTo>
                  <a:lnTo>
                    <a:pt x="118871" y="228600"/>
                  </a:lnTo>
                  <a:lnTo>
                    <a:pt x="88391" y="243839"/>
                  </a:lnTo>
                  <a:lnTo>
                    <a:pt x="39624" y="277367"/>
                  </a:lnTo>
                  <a:lnTo>
                    <a:pt x="9143" y="313943"/>
                  </a:lnTo>
                  <a:lnTo>
                    <a:pt x="0" y="341375"/>
                  </a:lnTo>
                  <a:lnTo>
                    <a:pt x="0" y="362712"/>
                  </a:lnTo>
                  <a:lnTo>
                    <a:pt x="9143" y="390143"/>
                  </a:lnTo>
                  <a:lnTo>
                    <a:pt x="15239" y="399288"/>
                  </a:lnTo>
                  <a:lnTo>
                    <a:pt x="24383" y="408431"/>
                  </a:lnTo>
                  <a:lnTo>
                    <a:pt x="30479" y="417575"/>
                  </a:lnTo>
                  <a:lnTo>
                    <a:pt x="39624" y="426719"/>
                  </a:lnTo>
                  <a:lnTo>
                    <a:pt x="60959" y="445008"/>
                  </a:lnTo>
                  <a:lnTo>
                    <a:pt x="88391" y="460248"/>
                  </a:lnTo>
                  <a:lnTo>
                    <a:pt x="118871" y="475488"/>
                  </a:lnTo>
                  <a:lnTo>
                    <a:pt x="152400" y="493775"/>
                  </a:lnTo>
                  <a:lnTo>
                    <a:pt x="188975" y="509015"/>
                  </a:lnTo>
                  <a:lnTo>
                    <a:pt x="231648" y="524255"/>
                  </a:lnTo>
                  <a:lnTo>
                    <a:pt x="277367" y="536448"/>
                  </a:lnTo>
                  <a:lnTo>
                    <a:pt x="326136" y="551688"/>
                  </a:lnTo>
                  <a:lnTo>
                    <a:pt x="381000" y="563879"/>
                  </a:lnTo>
                  <a:lnTo>
                    <a:pt x="435863" y="579119"/>
                  </a:lnTo>
                  <a:lnTo>
                    <a:pt x="557783" y="603503"/>
                  </a:lnTo>
                  <a:lnTo>
                    <a:pt x="624839" y="615696"/>
                  </a:lnTo>
                  <a:lnTo>
                    <a:pt x="694943" y="624839"/>
                  </a:lnTo>
                  <a:lnTo>
                    <a:pt x="765048" y="637031"/>
                  </a:lnTo>
                  <a:lnTo>
                    <a:pt x="917448" y="655319"/>
                  </a:lnTo>
                  <a:lnTo>
                    <a:pt x="996695" y="661415"/>
                  </a:lnTo>
                  <a:lnTo>
                    <a:pt x="1075943" y="670560"/>
                  </a:lnTo>
                  <a:lnTo>
                    <a:pt x="1423415" y="694943"/>
                  </a:lnTo>
                  <a:lnTo>
                    <a:pt x="1703831" y="704088"/>
                  </a:lnTo>
                  <a:lnTo>
                    <a:pt x="1993392" y="704088"/>
                  </a:lnTo>
                  <a:lnTo>
                    <a:pt x="2090927" y="701039"/>
                  </a:lnTo>
                  <a:lnTo>
                    <a:pt x="2185415" y="701039"/>
                  </a:lnTo>
                  <a:lnTo>
                    <a:pt x="2279904" y="697991"/>
                  </a:lnTo>
                  <a:lnTo>
                    <a:pt x="2371344" y="691896"/>
                  </a:lnTo>
                  <a:lnTo>
                    <a:pt x="1801368" y="691896"/>
                  </a:lnTo>
                  <a:lnTo>
                    <a:pt x="1703831" y="688848"/>
                  </a:lnTo>
                  <a:lnTo>
                    <a:pt x="1609344" y="688848"/>
                  </a:lnTo>
                  <a:lnTo>
                    <a:pt x="1517903" y="685800"/>
                  </a:lnTo>
                  <a:lnTo>
                    <a:pt x="1426463" y="679703"/>
                  </a:lnTo>
                  <a:lnTo>
                    <a:pt x="1335024" y="676655"/>
                  </a:lnTo>
                  <a:lnTo>
                    <a:pt x="1078991" y="658367"/>
                  </a:lnTo>
                  <a:lnTo>
                    <a:pt x="996695" y="649224"/>
                  </a:lnTo>
                  <a:lnTo>
                    <a:pt x="917448" y="643127"/>
                  </a:lnTo>
                  <a:lnTo>
                    <a:pt x="841248" y="633984"/>
                  </a:lnTo>
                  <a:lnTo>
                    <a:pt x="768095" y="621791"/>
                  </a:lnTo>
                  <a:lnTo>
                    <a:pt x="694943" y="612648"/>
                  </a:lnTo>
                  <a:lnTo>
                    <a:pt x="627888" y="600455"/>
                  </a:lnTo>
                  <a:lnTo>
                    <a:pt x="560831" y="591312"/>
                  </a:lnTo>
                  <a:lnTo>
                    <a:pt x="438912" y="566927"/>
                  </a:lnTo>
                  <a:lnTo>
                    <a:pt x="384048" y="551688"/>
                  </a:lnTo>
                  <a:lnTo>
                    <a:pt x="329183" y="539496"/>
                  </a:lnTo>
                  <a:lnTo>
                    <a:pt x="280415" y="524255"/>
                  </a:lnTo>
                  <a:lnTo>
                    <a:pt x="237743" y="512063"/>
                  </a:lnTo>
                  <a:lnTo>
                    <a:pt x="195071" y="496824"/>
                  </a:lnTo>
                  <a:lnTo>
                    <a:pt x="155448" y="481584"/>
                  </a:lnTo>
                  <a:lnTo>
                    <a:pt x="94487" y="448055"/>
                  </a:lnTo>
                  <a:lnTo>
                    <a:pt x="48767" y="417575"/>
                  </a:lnTo>
                  <a:lnTo>
                    <a:pt x="33527" y="399288"/>
                  </a:lnTo>
                  <a:lnTo>
                    <a:pt x="27431" y="393191"/>
                  </a:lnTo>
                  <a:lnTo>
                    <a:pt x="21336" y="384048"/>
                  </a:lnTo>
                  <a:lnTo>
                    <a:pt x="18287" y="374903"/>
                  </a:lnTo>
                  <a:lnTo>
                    <a:pt x="15239" y="368808"/>
                  </a:lnTo>
                  <a:lnTo>
                    <a:pt x="12191" y="359663"/>
                  </a:lnTo>
                  <a:lnTo>
                    <a:pt x="12191" y="344424"/>
                  </a:lnTo>
                  <a:lnTo>
                    <a:pt x="33527" y="301751"/>
                  </a:lnTo>
                  <a:lnTo>
                    <a:pt x="70103" y="271272"/>
                  </a:lnTo>
                  <a:lnTo>
                    <a:pt x="94487" y="252984"/>
                  </a:lnTo>
                  <a:lnTo>
                    <a:pt x="158495" y="222503"/>
                  </a:lnTo>
                  <a:lnTo>
                    <a:pt x="195071" y="207263"/>
                  </a:lnTo>
                  <a:lnTo>
                    <a:pt x="237743" y="192024"/>
                  </a:lnTo>
                  <a:lnTo>
                    <a:pt x="332231" y="164591"/>
                  </a:lnTo>
                  <a:lnTo>
                    <a:pt x="384048" y="152400"/>
                  </a:lnTo>
                  <a:lnTo>
                    <a:pt x="438912" y="137160"/>
                  </a:lnTo>
                  <a:lnTo>
                    <a:pt x="560831" y="112775"/>
                  </a:lnTo>
                  <a:lnTo>
                    <a:pt x="627888" y="100584"/>
                  </a:lnTo>
                  <a:lnTo>
                    <a:pt x="694943" y="91439"/>
                  </a:lnTo>
                  <a:lnTo>
                    <a:pt x="768095" y="82296"/>
                  </a:lnTo>
                  <a:lnTo>
                    <a:pt x="841248" y="70103"/>
                  </a:lnTo>
                  <a:lnTo>
                    <a:pt x="917448" y="60960"/>
                  </a:lnTo>
                  <a:lnTo>
                    <a:pt x="996695" y="54863"/>
                  </a:lnTo>
                  <a:lnTo>
                    <a:pt x="1078991" y="45719"/>
                  </a:lnTo>
                  <a:lnTo>
                    <a:pt x="1335024" y="27431"/>
                  </a:lnTo>
                  <a:lnTo>
                    <a:pt x="1426463" y="24384"/>
                  </a:lnTo>
                  <a:lnTo>
                    <a:pt x="1517903" y="18287"/>
                  </a:lnTo>
                  <a:lnTo>
                    <a:pt x="1609344" y="15239"/>
                  </a:lnTo>
                  <a:lnTo>
                    <a:pt x="1703831" y="15239"/>
                  </a:lnTo>
                  <a:lnTo>
                    <a:pt x="1801368" y="12191"/>
                  </a:lnTo>
                  <a:lnTo>
                    <a:pt x="2415540" y="12191"/>
                  </a:lnTo>
                  <a:lnTo>
                    <a:pt x="2371344" y="9143"/>
                  </a:lnTo>
                  <a:lnTo>
                    <a:pt x="2090927" y="0"/>
                  </a:lnTo>
                  <a:close/>
                </a:path>
                <a:path w="3794759" h="704214">
                  <a:moveTo>
                    <a:pt x="2415540" y="12191"/>
                  </a:moveTo>
                  <a:lnTo>
                    <a:pt x="1993392" y="12191"/>
                  </a:lnTo>
                  <a:lnTo>
                    <a:pt x="2090927" y="15239"/>
                  </a:lnTo>
                  <a:lnTo>
                    <a:pt x="2185415" y="15239"/>
                  </a:lnTo>
                  <a:lnTo>
                    <a:pt x="2279904" y="18287"/>
                  </a:lnTo>
                  <a:lnTo>
                    <a:pt x="2371344" y="24384"/>
                  </a:lnTo>
                  <a:lnTo>
                    <a:pt x="2459735" y="27431"/>
                  </a:lnTo>
                  <a:lnTo>
                    <a:pt x="2715768" y="45719"/>
                  </a:lnTo>
                  <a:lnTo>
                    <a:pt x="2798063" y="54863"/>
                  </a:lnTo>
                  <a:lnTo>
                    <a:pt x="2877311" y="60960"/>
                  </a:lnTo>
                  <a:lnTo>
                    <a:pt x="2953511" y="70103"/>
                  </a:lnTo>
                  <a:lnTo>
                    <a:pt x="3029711" y="82296"/>
                  </a:lnTo>
                  <a:lnTo>
                    <a:pt x="3166872" y="100584"/>
                  </a:lnTo>
                  <a:lnTo>
                    <a:pt x="3233928" y="112775"/>
                  </a:lnTo>
                  <a:lnTo>
                    <a:pt x="3355848" y="137160"/>
                  </a:lnTo>
                  <a:lnTo>
                    <a:pt x="3410711" y="152400"/>
                  </a:lnTo>
                  <a:lnTo>
                    <a:pt x="3465576" y="164591"/>
                  </a:lnTo>
                  <a:lnTo>
                    <a:pt x="3514344" y="179831"/>
                  </a:lnTo>
                  <a:lnTo>
                    <a:pt x="3560063" y="192024"/>
                  </a:lnTo>
                  <a:lnTo>
                    <a:pt x="3639311" y="222503"/>
                  </a:lnTo>
                  <a:lnTo>
                    <a:pt x="3672839" y="237743"/>
                  </a:lnTo>
                  <a:lnTo>
                    <a:pt x="3700272" y="256031"/>
                  </a:lnTo>
                  <a:lnTo>
                    <a:pt x="3724655" y="271272"/>
                  </a:lnTo>
                  <a:lnTo>
                    <a:pt x="3745992" y="286512"/>
                  </a:lnTo>
                  <a:lnTo>
                    <a:pt x="3755135" y="295655"/>
                  </a:lnTo>
                  <a:lnTo>
                    <a:pt x="3761231" y="304800"/>
                  </a:lnTo>
                  <a:lnTo>
                    <a:pt x="3767328" y="310896"/>
                  </a:lnTo>
                  <a:lnTo>
                    <a:pt x="3773424" y="320039"/>
                  </a:lnTo>
                  <a:lnTo>
                    <a:pt x="3776472" y="329184"/>
                  </a:lnTo>
                  <a:lnTo>
                    <a:pt x="3779520" y="335279"/>
                  </a:lnTo>
                  <a:lnTo>
                    <a:pt x="3782568" y="344424"/>
                  </a:lnTo>
                  <a:lnTo>
                    <a:pt x="3782568" y="359663"/>
                  </a:lnTo>
                  <a:lnTo>
                    <a:pt x="3761231" y="402336"/>
                  </a:lnTo>
                  <a:lnTo>
                    <a:pt x="3724655" y="432815"/>
                  </a:lnTo>
                  <a:lnTo>
                    <a:pt x="3669792" y="466343"/>
                  </a:lnTo>
                  <a:lnTo>
                    <a:pt x="3599687" y="496824"/>
                  </a:lnTo>
                  <a:lnTo>
                    <a:pt x="3557015" y="512063"/>
                  </a:lnTo>
                  <a:lnTo>
                    <a:pt x="3514344" y="524255"/>
                  </a:lnTo>
                  <a:lnTo>
                    <a:pt x="3465576" y="539496"/>
                  </a:lnTo>
                  <a:lnTo>
                    <a:pt x="3410711" y="551688"/>
                  </a:lnTo>
                  <a:lnTo>
                    <a:pt x="3355848" y="566927"/>
                  </a:lnTo>
                  <a:lnTo>
                    <a:pt x="3233928" y="591312"/>
                  </a:lnTo>
                  <a:lnTo>
                    <a:pt x="3166872" y="600455"/>
                  </a:lnTo>
                  <a:lnTo>
                    <a:pt x="3099815" y="612648"/>
                  </a:lnTo>
                  <a:lnTo>
                    <a:pt x="3029711" y="621791"/>
                  </a:lnTo>
                  <a:lnTo>
                    <a:pt x="2953511" y="633984"/>
                  </a:lnTo>
                  <a:lnTo>
                    <a:pt x="2877311" y="640079"/>
                  </a:lnTo>
                  <a:lnTo>
                    <a:pt x="2715768" y="658367"/>
                  </a:lnTo>
                  <a:lnTo>
                    <a:pt x="2459735" y="676655"/>
                  </a:lnTo>
                  <a:lnTo>
                    <a:pt x="1993392" y="691896"/>
                  </a:lnTo>
                  <a:lnTo>
                    <a:pt x="2371344" y="691896"/>
                  </a:lnTo>
                  <a:lnTo>
                    <a:pt x="2459735" y="688848"/>
                  </a:lnTo>
                  <a:lnTo>
                    <a:pt x="2718815" y="670560"/>
                  </a:lnTo>
                  <a:lnTo>
                    <a:pt x="2801111" y="661415"/>
                  </a:lnTo>
                  <a:lnTo>
                    <a:pt x="2880359" y="655319"/>
                  </a:lnTo>
                  <a:lnTo>
                    <a:pt x="2956559" y="646176"/>
                  </a:lnTo>
                  <a:lnTo>
                    <a:pt x="3029711" y="633984"/>
                  </a:lnTo>
                  <a:lnTo>
                    <a:pt x="3102863" y="624839"/>
                  </a:lnTo>
                  <a:lnTo>
                    <a:pt x="3169920" y="615696"/>
                  </a:lnTo>
                  <a:lnTo>
                    <a:pt x="3236976" y="603503"/>
                  </a:lnTo>
                  <a:lnTo>
                    <a:pt x="3358896" y="579119"/>
                  </a:lnTo>
                  <a:lnTo>
                    <a:pt x="3413759" y="563879"/>
                  </a:lnTo>
                  <a:lnTo>
                    <a:pt x="3468624" y="551688"/>
                  </a:lnTo>
                  <a:lnTo>
                    <a:pt x="3517392" y="536448"/>
                  </a:lnTo>
                  <a:lnTo>
                    <a:pt x="3563111" y="524255"/>
                  </a:lnTo>
                  <a:lnTo>
                    <a:pt x="3605783" y="509015"/>
                  </a:lnTo>
                  <a:lnTo>
                    <a:pt x="3642359" y="493775"/>
                  </a:lnTo>
                  <a:lnTo>
                    <a:pt x="3675887" y="475488"/>
                  </a:lnTo>
                  <a:lnTo>
                    <a:pt x="3706368" y="460248"/>
                  </a:lnTo>
                  <a:lnTo>
                    <a:pt x="3755135" y="426719"/>
                  </a:lnTo>
                  <a:lnTo>
                    <a:pt x="3785615" y="390143"/>
                  </a:lnTo>
                  <a:lnTo>
                    <a:pt x="3794759" y="362712"/>
                  </a:lnTo>
                  <a:lnTo>
                    <a:pt x="3794759" y="341375"/>
                  </a:lnTo>
                  <a:lnTo>
                    <a:pt x="3773424" y="295655"/>
                  </a:lnTo>
                  <a:lnTo>
                    <a:pt x="3733800" y="259079"/>
                  </a:lnTo>
                  <a:lnTo>
                    <a:pt x="3675887" y="228600"/>
                  </a:lnTo>
                  <a:lnTo>
                    <a:pt x="3642359" y="210312"/>
                  </a:lnTo>
                  <a:lnTo>
                    <a:pt x="3605783" y="195072"/>
                  </a:lnTo>
                  <a:lnTo>
                    <a:pt x="3563111" y="179831"/>
                  </a:lnTo>
                  <a:lnTo>
                    <a:pt x="3517392" y="167639"/>
                  </a:lnTo>
                  <a:lnTo>
                    <a:pt x="3468624" y="152400"/>
                  </a:lnTo>
                  <a:lnTo>
                    <a:pt x="3413759" y="140208"/>
                  </a:lnTo>
                  <a:lnTo>
                    <a:pt x="3358896" y="124967"/>
                  </a:lnTo>
                  <a:lnTo>
                    <a:pt x="3236976" y="100584"/>
                  </a:lnTo>
                  <a:lnTo>
                    <a:pt x="3169920" y="88391"/>
                  </a:lnTo>
                  <a:lnTo>
                    <a:pt x="3102863" y="79248"/>
                  </a:lnTo>
                  <a:lnTo>
                    <a:pt x="3029711" y="67055"/>
                  </a:lnTo>
                  <a:lnTo>
                    <a:pt x="2880359" y="48767"/>
                  </a:lnTo>
                  <a:lnTo>
                    <a:pt x="2801111" y="42672"/>
                  </a:lnTo>
                  <a:lnTo>
                    <a:pt x="2718815" y="33527"/>
                  </a:lnTo>
                  <a:lnTo>
                    <a:pt x="241554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2423" y="3807459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9999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0591" y="4776723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4495" y="4767579"/>
              <a:ext cx="1960245" cy="585470"/>
            </a:xfrm>
            <a:custGeom>
              <a:avLst/>
              <a:gdLst/>
              <a:ahLst/>
              <a:cxnLst/>
              <a:rect l="l" t="t" r="r" b="b"/>
              <a:pathLst>
                <a:path w="1960245" h="585470">
                  <a:moveTo>
                    <a:pt x="1959864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1959864" y="585216"/>
                  </a:lnTo>
                  <a:lnTo>
                    <a:pt x="1959864" y="579120"/>
                  </a:lnTo>
                  <a:lnTo>
                    <a:pt x="15240" y="579120"/>
                  </a:lnTo>
                  <a:lnTo>
                    <a:pt x="6096" y="569976"/>
                  </a:lnTo>
                  <a:lnTo>
                    <a:pt x="15240" y="569976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9144"/>
                  </a:lnTo>
                  <a:lnTo>
                    <a:pt x="1959864" y="9144"/>
                  </a:lnTo>
                  <a:lnTo>
                    <a:pt x="1959864" y="0"/>
                  </a:lnTo>
                  <a:close/>
                </a:path>
                <a:path w="1960245" h="585470">
                  <a:moveTo>
                    <a:pt x="15240" y="569976"/>
                  </a:moveTo>
                  <a:lnTo>
                    <a:pt x="6096" y="569976"/>
                  </a:lnTo>
                  <a:lnTo>
                    <a:pt x="15240" y="579120"/>
                  </a:lnTo>
                  <a:lnTo>
                    <a:pt x="15240" y="569976"/>
                  </a:lnTo>
                  <a:close/>
                </a:path>
                <a:path w="1960245" h="585470">
                  <a:moveTo>
                    <a:pt x="1944624" y="569976"/>
                  </a:moveTo>
                  <a:lnTo>
                    <a:pt x="15240" y="569976"/>
                  </a:lnTo>
                  <a:lnTo>
                    <a:pt x="15240" y="579120"/>
                  </a:lnTo>
                  <a:lnTo>
                    <a:pt x="1944624" y="579120"/>
                  </a:lnTo>
                  <a:lnTo>
                    <a:pt x="1944624" y="569976"/>
                  </a:lnTo>
                  <a:close/>
                </a:path>
                <a:path w="1960245" h="585470">
                  <a:moveTo>
                    <a:pt x="1944624" y="9144"/>
                  </a:moveTo>
                  <a:lnTo>
                    <a:pt x="1944624" y="579120"/>
                  </a:lnTo>
                  <a:lnTo>
                    <a:pt x="1950720" y="569976"/>
                  </a:lnTo>
                  <a:lnTo>
                    <a:pt x="1959864" y="569976"/>
                  </a:lnTo>
                  <a:lnTo>
                    <a:pt x="1959864" y="15240"/>
                  </a:lnTo>
                  <a:lnTo>
                    <a:pt x="1950720" y="15240"/>
                  </a:lnTo>
                  <a:lnTo>
                    <a:pt x="1944624" y="9144"/>
                  </a:lnTo>
                  <a:close/>
                </a:path>
                <a:path w="1960245" h="585470">
                  <a:moveTo>
                    <a:pt x="1959864" y="569976"/>
                  </a:moveTo>
                  <a:lnTo>
                    <a:pt x="1950720" y="569976"/>
                  </a:lnTo>
                  <a:lnTo>
                    <a:pt x="1944624" y="579120"/>
                  </a:lnTo>
                  <a:lnTo>
                    <a:pt x="1959864" y="579120"/>
                  </a:lnTo>
                  <a:lnTo>
                    <a:pt x="1959864" y="569976"/>
                  </a:lnTo>
                  <a:close/>
                </a:path>
                <a:path w="1960245" h="585470">
                  <a:moveTo>
                    <a:pt x="15240" y="9144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9144"/>
                  </a:lnTo>
                  <a:close/>
                </a:path>
                <a:path w="1960245" h="585470">
                  <a:moveTo>
                    <a:pt x="1944624" y="9144"/>
                  </a:moveTo>
                  <a:lnTo>
                    <a:pt x="15240" y="9144"/>
                  </a:lnTo>
                  <a:lnTo>
                    <a:pt x="15240" y="15240"/>
                  </a:lnTo>
                  <a:lnTo>
                    <a:pt x="1944624" y="15240"/>
                  </a:lnTo>
                  <a:lnTo>
                    <a:pt x="1944624" y="9144"/>
                  </a:lnTo>
                  <a:close/>
                </a:path>
                <a:path w="1960245" h="585470">
                  <a:moveTo>
                    <a:pt x="1959864" y="9144"/>
                  </a:moveTo>
                  <a:lnTo>
                    <a:pt x="1944624" y="9144"/>
                  </a:lnTo>
                  <a:lnTo>
                    <a:pt x="1950720" y="15240"/>
                  </a:lnTo>
                  <a:lnTo>
                    <a:pt x="1959864" y="15240"/>
                  </a:lnTo>
                  <a:lnTo>
                    <a:pt x="1959864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50592" y="4776723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Third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(3NF)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52800" y="4304284"/>
            <a:ext cx="5666740" cy="668020"/>
            <a:chOff x="3352800" y="4304284"/>
            <a:chExt cx="5666740" cy="668020"/>
          </a:xfrm>
        </p:grpSpPr>
        <p:sp>
          <p:nvSpPr>
            <p:cNvPr id="27" name="object 27"/>
            <p:cNvSpPr/>
            <p:nvPr/>
          </p:nvSpPr>
          <p:spPr>
            <a:xfrm>
              <a:off x="3352800" y="4542028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39" y="195072"/>
                  </a:moveTo>
                  <a:lnTo>
                    <a:pt x="0" y="195072"/>
                  </a:lnTo>
                  <a:lnTo>
                    <a:pt x="24384" y="246888"/>
                  </a:lnTo>
                  <a:lnTo>
                    <a:pt x="43030" y="207264"/>
                  </a:lnTo>
                  <a:lnTo>
                    <a:pt x="15239" y="207264"/>
                  </a:lnTo>
                  <a:lnTo>
                    <a:pt x="15239" y="195072"/>
                  </a:lnTo>
                  <a:close/>
                </a:path>
                <a:path w="48895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07264"/>
                  </a:lnTo>
                  <a:lnTo>
                    <a:pt x="33527" y="207264"/>
                  </a:lnTo>
                  <a:lnTo>
                    <a:pt x="33527" y="0"/>
                  </a:lnTo>
                  <a:close/>
                </a:path>
                <a:path w="48895" h="247014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07264"/>
                  </a:lnTo>
                  <a:lnTo>
                    <a:pt x="43030" y="207264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4272" y="4304284"/>
              <a:ext cx="3794760" cy="668020"/>
            </a:xfrm>
            <a:custGeom>
              <a:avLst/>
              <a:gdLst/>
              <a:ahLst/>
              <a:cxnLst/>
              <a:rect l="l" t="t" r="r" b="b"/>
              <a:pathLst>
                <a:path w="3794759" h="668020">
                  <a:moveTo>
                    <a:pt x="1993392" y="664463"/>
                  </a:moveTo>
                  <a:lnTo>
                    <a:pt x="1801368" y="664463"/>
                  </a:lnTo>
                  <a:lnTo>
                    <a:pt x="1895855" y="667511"/>
                  </a:lnTo>
                  <a:lnTo>
                    <a:pt x="1993392" y="664463"/>
                  </a:lnTo>
                  <a:close/>
                </a:path>
                <a:path w="3794759" h="668020">
                  <a:moveTo>
                    <a:pt x="1898903" y="0"/>
                  </a:moveTo>
                  <a:lnTo>
                    <a:pt x="1801368" y="0"/>
                  </a:lnTo>
                  <a:lnTo>
                    <a:pt x="1335024" y="15239"/>
                  </a:lnTo>
                  <a:lnTo>
                    <a:pt x="996695" y="39623"/>
                  </a:lnTo>
                  <a:lnTo>
                    <a:pt x="691895" y="76199"/>
                  </a:lnTo>
                  <a:lnTo>
                    <a:pt x="624839" y="85343"/>
                  </a:lnTo>
                  <a:lnTo>
                    <a:pt x="557783" y="97535"/>
                  </a:lnTo>
                  <a:lnTo>
                    <a:pt x="496824" y="106679"/>
                  </a:lnTo>
                  <a:lnTo>
                    <a:pt x="435863" y="118871"/>
                  </a:lnTo>
                  <a:lnTo>
                    <a:pt x="381000" y="131063"/>
                  </a:lnTo>
                  <a:lnTo>
                    <a:pt x="326136" y="146303"/>
                  </a:lnTo>
                  <a:lnTo>
                    <a:pt x="277367" y="158495"/>
                  </a:lnTo>
                  <a:lnTo>
                    <a:pt x="231648" y="170687"/>
                  </a:lnTo>
                  <a:lnTo>
                    <a:pt x="188975" y="185927"/>
                  </a:lnTo>
                  <a:lnTo>
                    <a:pt x="152400" y="201167"/>
                  </a:lnTo>
                  <a:lnTo>
                    <a:pt x="88391" y="231647"/>
                  </a:lnTo>
                  <a:lnTo>
                    <a:pt x="39624" y="262127"/>
                  </a:lnTo>
                  <a:lnTo>
                    <a:pt x="9143" y="298703"/>
                  </a:lnTo>
                  <a:lnTo>
                    <a:pt x="3048" y="316991"/>
                  </a:lnTo>
                  <a:lnTo>
                    <a:pt x="0" y="323088"/>
                  </a:lnTo>
                  <a:lnTo>
                    <a:pt x="0" y="344423"/>
                  </a:lnTo>
                  <a:lnTo>
                    <a:pt x="9143" y="371855"/>
                  </a:lnTo>
                  <a:lnTo>
                    <a:pt x="24383" y="387095"/>
                  </a:lnTo>
                  <a:lnTo>
                    <a:pt x="30479" y="396239"/>
                  </a:lnTo>
                  <a:lnTo>
                    <a:pt x="60960" y="420623"/>
                  </a:lnTo>
                  <a:lnTo>
                    <a:pt x="118872" y="451103"/>
                  </a:lnTo>
                  <a:lnTo>
                    <a:pt x="188975" y="481583"/>
                  </a:lnTo>
                  <a:lnTo>
                    <a:pt x="231648" y="496823"/>
                  </a:lnTo>
                  <a:lnTo>
                    <a:pt x="277367" y="509015"/>
                  </a:lnTo>
                  <a:lnTo>
                    <a:pt x="326136" y="521207"/>
                  </a:lnTo>
                  <a:lnTo>
                    <a:pt x="381000" y="536447"/>
                  </a:lnTo>
                  <a:lnTo>
                    <a:pt x="435863" y="548639"/>
                  </a:lnTo>
                  <a:lnTo>
                    <a:pt x="496824" y="560832"/>
                  </a:lnTo>
                  <a:lnTo>
                    <a:pt x="557783" y="569976"/>
                  </a:lnTo>
                  <a:lnTo>
                    <a:pt x="624839" y="582167"/>
                  </a:lnTo>
                  <a:lnTo>
                    <a:pt x="765048" y="600455"/>
                  </a:lnTo>
                  <a:lnTo>
                    <a:pt x="996695" y="627888"/>
                  </a:lnTo>
                  <a:lnTo>
                    <a:pt x="1335024" y="652271"/>
                  </a:lnTo>
                  <a:lnTo>
                    <a:pt x="1703831" y="664463"/>
                  </a:lnTo>
                  <a:lnTo>
                    <a:pt x="2090927" y="664463"/>
                  </a:lnTo>
                  <a:lnTo>
                    <a:pt x="2459735" y="652271"/>
                  </a:lnTo>
                  <a:lnTo>
                    <a:pt x="1703831" y="652271"/>
                  </a:lnTo>
                  <a:lnTo>
                    <a:pt x="1335024" y="640079"/>
                  </a:lnTo>
                  <a:lnTo>
                    <a:pt x="996695" y="615695"/>
                  </a:lnTo>
                  <a:lnTo>
                    <a:pt x="765048" y="588263"/>
                  </a:lnTo>
                  <a:lnTo>
                    <a:pt x="627888" y="569976"/>
                  </a:lnTo>
                  <a:lnTo>
                    <a:pt x="560831" y="557783"/>
                  </a:lnTo>
                  <a:lnTo>
                    <a:pt x="499872" y="545591"/>
                  </a:lnTo>
                  <a:lnTo>
                    <a:pt x="438912" y="536447"/>
                  </a:lnTo>
                  <a:lnTo>
                    <a:pt x="384048" y="524255"/>
                  </a:lnTo>
                  <a:lnTo>
                    <a:pt x="329183" y="509015"/>
                  </a:lnTo>
                  <a:lnTo>
                    <a:pt x="280415" y="496823"/>
                  </a:lnTo>
                  <a:lnTo>
                    <a:pt x="234695" y="484631"/>
                  </a:lnTo>
                  <a:lnTo>
                    <a:pt x="155448" y="454151"/>
                  </a:lnTo>
                  <a:lnTo>
                    <a:pt x="121919" y="438911"/>
                  </a:lnTo>
                  <a:lnTo>
                    <a:pt x="94487" y="423671"/>
                  </a:lnTo>
                  <a:lnTo>
                    <a:pt x="70103" y="411479"/>
                  </a:lnTo>
                  <a:lnTo>
                    <a:pt x="48767" y="393191"/>
                  </a:lnTo>
                  <a:lnTo>
                    <a:pt x="39624" y="387095"/>
                  </a:lnTo>
                  <a:lnTo>
                    <a:pt x="33527" y="377951"/>
                  </a:lnTo>
                  <a:lnTo>
                    <a:pt x="27431" y="371855"/>
                  </a:lnTo>
                  <a:lnTo>
                    <a:pt x="21336" y="362711"/>
                  </a:lnTo>
                  <a:lnTo>
                    <a:pt x="18287" y="356615"/>
                  </a:lnTo>
                  <a:lnTo>
                    <a:pt x="15239" y="347471"/>
                  </a:lnTo>
                  <a:lnTo>
                    <a:pt x="12191" y="341375"/>
                  </a:lnTo>
                  <a:lnTo>
                    <a:pt x="12191" y="326135"/>
                  </a:lnTo>
                  <a:lnTo>
                    <a:pt x="15239" y="316991"/>
                  </a:lnTo>
                  <a:lnTo>
                    <a:pt x="21336" y="304799"/>
                  </a:lnTo>
                  <a:lnTo>
                    <a:pt x="27431" y="295655"/>
                  </a:lnTo>
                  <a:lnTo>
                    <a:pt x="33527" y="289559"/>
                  </a:lnTo>
                  <a:lnTo>
                    <a:pt x="39624" y="280415"/>
                  </a:lnTo>
                  <a:lnTo>
                    <a:pt x="48767" y="274319"/>
                  </a:lnTo>
                  <a:lnTo>
                    <a:pt x="70103" y="256031"/>
                  </a:lnTo>
                  <a:lnTo>
                    <a:pt x="94487" y="240791"/>
                  </a:lnTo>
                  <a:lnTo>
                    <a:pt x="124967" y="228599"/>
                  </a:lnTo>
                  <a:lnTo>
                    <a:pt x="158495" y="213359"/>
                  </a:lnTo>
                  <a:lnTo>
                    <a:pt x="195072" y="198119"/>
                  </a:lnTo>
                  <a:lnTo>
                    <a:pt x="237743" y="182879"/>
                  </a:lnTo>
                  <a:lnTo>
                    <a:pt x="280415" y="170687"/>
                  </a:lnTo>
                  <a:lnTo>
                    <a:pt x="329183" y="158495"/>
                  </a:lnTo>
                  <a:lnTo>
                    <a:pt x="384048" y="143255"/>
                  </a:lnTo>
                  <a:lnTo>
                    <a:pt x="438912" y="131063"/>
                  </a:lnTo>
                  <a:lnTo>
                    <a:pt x="499872" y="121919"/>
                  </a:lnTo>
                  <a:lnTo>
                    <a:pt x="560831" y="109727"/>
                  </a:lnTo>
                  <a:lnTo>
                    <a:pt x="627888" y="97535"/>
                  </a:lnTo>
                  <a:lnTo>
                    <a:pt x="694943" y="88391"/>
                  </a:lnTo>
                  <a:lnTo>
                    <a:pt x="996695" y="51815"/>
                  </a:lnTo>
                  <a:lnTo>
                    <a:pt x="1335024" y="27431"/>
                  </a:lnTo>
                  <a:lnTo>
                    <a:pt x="1703831" y="15239"/>
                  </a:lnTo>
                  <a:lnTo>
                    <a:pt x="1801368" y="15239"/>
                  </a:lnTo>
                  <a:lnTo>
                    <a:pt x="1898903" y="12191"/>
                  </a:lnTo>
                  <a:lnTo>
                    <a:pt x="2371344" y="12191"/>
                  </a:lnTo>
                  <a:lnTo>
                    <a:pt x="2090927" y="3047"/>
                  </a:lnTo>
                  <a:lnTo>
                    <a:pt x="1996439" y="3047"/>
                  </a:lnTo>
                  <a:lnTo>
                    <a:pt x="1898903" y="0"/>
                  </a:lnTo>
                  <a:close/>
                </a:path>
                <a:path w="3794759" h="668020">
                  <a:moveTo>
                    <a:pt x="3791711" y="316991"/>
                  </a:moveTo>
                  <a:lnTo>
                    <a:pt x="3779520" y="316991"/>
                  </a:lnTo>
                  <a:lnTo>
                    <a:pt x="3782568" y="326135"/>
                  </a:lnTo>
                  <a:lnTo>
                    <a:pt x="3782568" y="341375"/>
                  </a:lnTo>
                  <a:lnTo>
                    <a:pt x="3779520" y="350519"/>
                  </a:lnTo>
                  <a:lnTo>
                    <a:pt x="3776472" y="356615"/>
                  </a:lnTo>
                  <a:lnTo>
                    <a:pt x="3773424" y="365759"/>
                  </a:lnTo>
                  <a:lnTo>
                    <a:pt x="3767328" y="371855"/>
                  </a:lnTo>
                  <a:lnTo>
                    <a:pt x="3761231" y="380999"/>
                  </a:lnTo>
                  <a:lnTo>
                    <a:pt x="3745992" y="396239"/>
                  </a:lnTo>
                  <a:lnTo>
                    <a:pt x="3724655" y="411479"/>
                  </a:lnTo>
                  <a:lnTo>
                    <a:pt x="3700272" y="426719"/>
                  </a:lnTo>
                  <a:lnTo>
                    <a:pt x="3669792" y="438911"/>
                  </a:lnTo>
                  <a:lnTo>
                    <a:pt x="3639311" y="454151"/>
                  </a:lnTo>
                  <a:lnTo>
                    <a:pt x="3560063" y="484631"/>
                  </a:lnTo>
                  <a:lnTo>
                    <a:pt x="3514344" y="496823"/>
                  </a:lnTo>
                  <a:lnTo>
                    <a:pt x="3465576" y="509015"/>
                  </a:lnTo>
                  <a:lnTo>
                    <a:pt x="3410711" y="524255"/>
                  </a:lnTo>
                  <a:lnTo>
                    <a:pt x="3355848" y="536447"/>
                  </a:lnTo>
                  <a:lnTo>
                    <a:pt x="3294887" y="545591"/>
                  </a:lnTo>
                  <a:lnTo>
                    <a:pt x="3233928" y="557783"/>
                  </a:lnTo>
                  <a:lnTo>
                    <a:pt x="3166872" y="569976"/>
                  </a:lnTo>
                  <a:lnTo>
                    <a:pt x="3029711" y="588263"/>
                  </a:lnTo>
                  <a:lnTo>
                    <a:pt x="2798063" y="615695"/>
                  </a:lnTo>
                  <a:lnTo>
                    <a:pt x="2459735" y="640079"/>
                  </a:lnTo>
                  <a:lnTo>
                    <a:pt x="2090927" y="652271"/>
                  </a:lnTo>
                  <a:lnTo>
                    <a:pt x="2459735" y="652271"/>
                  </a:lnTo>
                  <a:lnTo>
                    <a:pt x="2801111" y="627888"/>
                  </a:lnTo>
                  <a:lnTo>
                    <a:pt x="3102863" y="591311"/>
                  </a:lnTo>
                  <a:lnTo>
                    <a:pt x="3169920" y="582167"/>
                  </a:lnTo>
                  <a:lnTo>
                    <a:pt x="3236976" y="569976"/>
                  </a:lnTo>
                  <a:lnTo>
                    <a:pt x="3297935" y="560832"/>
                  </a:lnTo>
                  <a:lnTo>
                    <a:pt x="3358896" y="548639"/>
                  </a:lnTo>
                  <a:lnTo>
                    <a:pt x="3413759" y="536447"/>
                  </a:lnTo>
                  <a:lnTo>
                    <a:pt x="3468624" y="521207"/>
                  </a:lnTo>
                  <a:lnTo>
                    <a:pt x="3517392" y="509015"/>
                  </a:lnTo>
                  <a:lnTo>
                    <a:pt x="3563111" y="496823"/>
                  </a:lnTo>
                  <a:lnTo>
                    <a:pt x="3605783" y="481583"/>
                  </a:lnTo>
                  <a:lnTo>
                    <a:pt x="3642359" y="466343"/>
                  </a:lnTo>
                  <a:lnTo>
                    <a:pt x="3706368" y="435863"/>
                  </a:lnTo>
                  <a:lnTo>
                    <a:pt x="3755135" y="405383"/>
                  </a:lnTo>
                  <a:lnTo>
                    <a:pt x="3785616" y="368807"/>
                  </a:lnTo>
                  <a:lnTo>
                    <a:pt x="3791711" y="350519"/>
                  </a:lnTo>
                  <a:lnTo>
                    <a:pt x="3794759" y="344423"/>
                  </a:lnTo>
                  <a:lnTo>
                    <a:pt x="3794759" y="323088"/>
                  </a:lnTo>
                  <a:lnTo>
                    <a:pt x="3791711" y="316991"/>
                  </a:lnTo>
                  <a:close/>
                </a:path>
                <a:path w="3794759" h="668020">
                  <a:moveTo>
                    <a:pt x="2371344" y="12191"/>
                  </a:moveTo>
                  <a:lnTo>
                    <a:pt x="1898903" y="12191"/>
                  </a:lnTo>
                  <a:lnTo>
                    <a:pt x="1993392" y="15239"/>
                  </a:lnTo>
                  <a:lnTo>
                    <a:pt x="2090927" y="15239"/>
                  </a:lnTo>
                  <a:lnTo>
                    <a:pt x="2459735" y="27431"/>
                  </a:lnTo>
                  <a:lnTo>
                    <a:pt x="2798063" y="51815"/>
                  </a:lnTo>
                  <a:lnTo>
                    <a:pt x="3029711" y="79247"/>
                  </a:lnTo>
                  <a:lnTo>
                    <a:pt x="3166872" y="97535"/>
                  </a:lnTo>
                  <a:lnTo>
                    <a:pt x="3233928" y="109727"/>
                  </a:lnTo>
                  <a:lnTo>
                    <a:pt x="3294887" y="121919"/>
                  </a:lnTo>
                  <a:lnTo>
                    <a:pt x="3355848" y="131063"/>
                  </a:lnTo>
                  <a:lnTo>
                    <a:pt x="3410711" y="146303"/>
                  </a:lnTo>
                  <a:lnTo>
                    <a:pt x="3465576" y="158495"/>
                  </a:lnTo>
                  <a:lnTo>
                    <a:pt x="3514344" y="170687"/>
                  </a:lnTo>
                  <a:lnTo>
                    <a:pt x="3560063" y="185927"/>
                  </a:lnTo>
                  <a:lnTo>
                    <a:pt x="3599687" y="198119"/>
                  </a:lnTo>
                  <a:lnTo>
                    <a:pt x="3639311" y="213359"/>
                  </a:lnTo>
                  <a:lnTo>
                    <a:pt x="3672839" y="228599"/>
                  </a:lnTo>
                  <a:lnTo>
                    <a:pt x="3700272" y="243839"/>
                  </a:lnTo>
                  <a:lnTo>
                    <a:pt x="3724655" y="259079"/>
                  </a:lnTo>
                  <a:lnTo>
                    <a:pt x="3745992" y="274319"/>
                  </a:lnTo>
                  <a:lnTo>
                    <a:pt x="3755135" y="280415"/>
                  </a:lnTo>
                  <a:lnTo>
                    <a:pt x="3761231" y="289559"/>
                  </a:lnTo>
                  <a:lnTo>
                    <a:pt x="3767328" y="295655"/>
                  </a:lnTo>
                  <a:lnTo>
                    <a:pt x="3773424" y="304799"/>
                  </a:lnTo>
                  <a:lnTo>
                    <a:pt x="3776472" y="310895"/>
                  </a:lnTo>
                  <a:lnTo>
                    <a:pt x="3779520" y="320039"/>
                  </a:lnTo>
                  <a:lnTo>
                    <a:pt x="3779520" y="316991"/>
                  </a:lnTo>
                  <a:lnTo>
                    <a:pt x="3791711" y="316991"/>
                  </a:lnTo>
                  <a:lnTo>
                    <a:pt x="3791711" y="313943"/>
                  </a:lnTo>
                  <a:lnTo>
                    <a:pt x="3788663" y="307847"/>
                  </a:lnTo>
                  <a:lnTo>
                    <a:pt x="3788663" y="304799"/>
                  </a:lnTo>
                  <a:lnTo>
                    <a:pt x="3785616" y="295655"/>
                  </a:lnTo>
                  <a:lnTo>
                    <a:pt x="3770376" y="280415"/>
                  </a:lnTo>
                  <a:lnTo>
                    <a:pt x="3764279" y="271271"/>
                  </a:lnTo>
                  <a:lnTo>
                    <a:pt x="3733800" y="246887"/>
                  </a:lnTo>
                  <a:lnTo>
                    <a:pt x="3675887" y="216407"/>
                  </a:lnTo>
                  <a:lnTo>
                    <a:pt x="3605783" y="185927"/>
                  </a:lnTo>
                  <a:lnTo>
                    <a:pt x="3563111" y="173735"/>
                  </a:lnTo>
                  <a:lnTo>
                    <a:pt x="3517392" y="158495"/>
                  </a:lnTo>
                  <a:lnTo>
                    <a:pt x="3468624" y="146303"/>
                  </a:lnTo>
                  <a:lnTo>
                    <a:pt x="3413759" y="131063"/>
                  </a:lnTo>
                  <a:lnTo>
                    <a:pt x="3358896" y="118871"/>
                  </a:lnTo>
                  <a:lnTo>
                    <a:pt x="3297935" y="106679"/>
                  </a:lnTo>
                  <a:lnTo>
                    <a:pt x="3236976" y="97535"/>
                  </a:lnTo>
                  <a:lnTo>
                    <a:pt x="3169920" y="85343"/>
                  </a:lnTo>
                  <a:lnTo>
                    <a:pt x="3102863" y="76199"/>
                  </a:lnTo>
                  <a:lnTo>
                    <a:pt x="2880359" y="48767"/>
                  </a:lnTo>
                  <a:lnTo>
                    <a:pt x="2798063" y="39623"/>
                  </a:lnTo>
                  <a:lnTo>
                    <a:pt x="2459735" y="15239"/>
                  </a:lnTo>
                  <a:lnTo>
                    <a:pt x="237134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87644" y="3669793"/>
            <a:ext cx="2664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partial</a:t>
            </a:r>
            <a:r>
              <a:rPr sz="16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transitive</a:t>
            </a:r>
            <a:r>
              <a:rPr sz="1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7184" y="4639564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18287">
            <a:solidFill>
              <a:srgbClr val="9999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007867" y="597408"/>
            <a:ext cx="467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Stages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Normalisation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378459"/>
            <a:ext cx="19812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132" y="1301495"/>
            <a:ext cx="6030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Database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Tables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Normalization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3103" y="2234692"/>
            <a:ext cx="8269605" cy="4002404"/>
          </a:xfrm>
          <a:custGeom>
            <a:avLst/>
            <a:gdLst/>
            <a:ahLst/>
            <a:cxnLst/>
            <a:rect l="l" t="t" r="r" b="b"/>
            <a:pathLst>
              <a:path w="8269605" h="4002404">
                <a:moveTo>
                  <a:pt x="8269224" y="0"/>
                </a:moveTo>
                <a:lnTo>
                  <a:pt x="0" y="0"/>
                </a:lnTo>
                <a:lnTo>
                  <a:pt x="0" y="4002024"/>
                </a:lnTo>
                <a:lnTo>
                  <a:pt x="8269224" y="4002024"/>
                </a:lnTo>
                <a:lnTo>
                  <a:pt x="8269224" y="3980688"/>
                </a:lnTo>
                <a:lnTo>
                  <a:pt x="39624" y="3980688"/>
                </a:lnTo>
                <a:lnTo>
                  <a:pt x="18286" y="3962400"/>
                </a:lnTo>
                <a:lnTo>
                  <a:pt x="39624" y="3962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002404">
                <a:moveTo>
                  <a:pt x="39624" y="3962400"/>
                </a:moveTo>
                <a:lnTo>
                  <a:pt x="18286" y="3962400"/>
                </a:lnTo>
                <a:lnTo>
                  <a:pt x="39624" y="3980688"/>
                </a:lnTo>
                <a:lnTo>
                  <a:pt x="39624" y="3962400"/>
                </a:lnTo>
                <a:close/>
              </a:path>
              <a:path w="8269605" h="4002404">
                <a:moveTo>
                  <a:pt x="8229600" y="3962400"/>
                </a:moveTo>
                <a:lnTo>
                  <a:pt x="39624" y="3962400"/>
                </a:lnTo>
                <a:lnTo>
                  <a:pt x="39624" y="3980688"/>
                </a:lnTo>
                <a:lnTo>
                  <a:pt x="8229600" y="3980688"/>
                </a:lnTo>
                <a:lnTo>
                  <a:pt x="8229600" y="3962400"/>
                </a:lnTo>
                <a:close/>
              </a:path>
              <a:path w="8269605" h="4002404">
                <a:moveTo>
                  <a:pt x="8229600" y="18287"/>
                </a:moveTo>
                <a:lnTo>
                  <a:pt x="8229600" y="3980688"/>
                </a:lnTo>
                <a:lnTo>
                  <a:pt x="8247888" y="3962400"/>
                </a:lnTo>
                <a:lnTo>
                  <a:pt x="8269224" y="3962399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002404">
                <a:moveTo>
                  <a:pt x="8269224" y="3962399"/>
                </a:moveTo>
                <a:lnTo>
                  <a:pt x="8247888" y="3962400"/>
                </a:lnTo>
                <a:lnTo>
                  <a:pt x="8229600" y="3980688"/>
                </a:lnTo>
                <a:lnTo>
                  <a:pt x="8269224" y="3980688"/>
                </a:lnTo>
                <a:lnTo>
                  <a:pt x="8269224" y="3962399"/>
                </a:lnTo>
                <a:close/>
              </a:path>
              <a:path w="8269605" h="4002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002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002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0132" y="2121408"/>
            <a:ext cx="7959725" cy="38938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Need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 for</a:t>
            </a:r>
            <a:r>
              <a:rPr sz="18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Normalization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b="1" dirty="0">
                <a:latin typeface="Tahoma"/>
                <a:cs typeface="Tahoma"/>
              </a:rPr>
              <a:t>Case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of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Construction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Company</a:t>
            </a:r>
            <a:endParaRPr sz="1800">
              <a:latin typeface="Tahoma"/>
              <a:cs typeface="Tahoma"/>
            </a:endParaRPr>
          </a:p>
          <a:p>
            <a:pPr marL="1155700" marR="676910" lvl="2" indent="-228600">
              <a:lnSpc>
                <a:spcPts val="1939"/>
              </a:lnSpc>
              <a:spcBef>
                <a:spcPts val="1325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latin typeface="Tahoma"/>
                <a:cs typeface="Tahoma"/>
              </a:rPr>
              <a:t>Building </a:t>
            </a:r>
            <a:r>
              <a:rPr sz="1800" b="1" dirty="0">
                <a:latin typeface="Tahoma"/>
                <a:cs typeface="Tahoma"/>
              </a:rPr>
              <a:t>project </a:t>
            </a:r>
            <a:r>
              <a:rPr sz="1800" b="1" spc="-10" dirty="0">
                <a:latin typeface="Tahoma"/>
                <a:cs typeface="Tahoma"/>
              </a:rPr>
              <a:t>-- </a:t>
            </a:r>
            <a:r>
              <a:rPr sz="1800" b="1" spc="-5" dirty="0">
                <a:latin typeface="Tahoma"/>
                <a:cs typeface="Tahoma"/>
              </a:rPr>
              <a:t>Project </a:t>
            </a:r>
            <a:r>
              <a:rPr sz="1800" b="1" dirty="0">
                <a:latin typeface="Tahoma"/>
                <a:cs typeface="Tahoma"/>
              </a:rPr>
              <a:t>number, Name, Employees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assigned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to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project.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106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latin typeface="Tahoma"/>
                <a:cs typeface="Tahoma"/>
              </a:rPr>
              <a:t>Employee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--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Employee</a:t>
            </a:r>
            <a:r>
              <a:rPr sz="1800" b="1" spc="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number,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Name,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Job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classification</a:t>
            </a:r>
            <a:endParaRPr sz="1800">
              <a:latin typeface="Tahoma"/>
              <a:cs typeface="Tahoma"/>
            </a:endParaRPr>
          </a:p>
          <a:p>
            <a:pPr marL="1155700" marR="5080" lvl="2" indent="-228600">
              <a:lnSpc>
                <a:spcPts val="1939"/>
              </a:lnSpc>
              <a:spcBef>
                <a:spcPts val="1325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company charges its clients </a:t>
            </a:r>
            <a:r>
              <a:rPr sz="1800" b="1" spc="-5" dirty="0">
                <a:latin typeface="Tahoma"/>
                <a:cs typeface="Tahoma"/>
              </a:rPr>
              <a:t>by </a:t>
            </a:r>
            <a:r>
              <a:rPr sz="1800" b="1" dirty="0">
                <a:latin typeface="Tahoma"/>
                <a:cs typeface="Tahoma"/>
              </a:rPr>
              <a:t>billing </a:t>
            </a:r>
            <a:r>
              <a:rPr sz="1800" b="1" spc="-5" dirty="0">
                <a:latin typeface="Tahoma"/>
                <a:cs typeface="Tahoma"/>
              </a:rPr>
              <a:t>the hours </a:t>
            </a:r>
            <a:r>
              <a:rPr sz="1800" b="1" dirty="0">
                <a:latin typeface="Tahoma"/>
                <a:cs typeface="Tahoma"/>
              </a:rPr>
              <a:t>spent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on</a:t>
            </a:r>
            <a:r>
              <a:rPr sz="1800" b="1" dirty="0">
                <a:latin typeface="Tahoma"/>
                <a:cs typeface="Tahoma"/>
              </a:rPr>
              <a:t> each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project.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hourly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billing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rate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is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dependent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on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employee’s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position.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106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Tahoma"/>
                <a:cs typeface="Tahoma"/>
              </a:rPr>
              <a:t>Periodically,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report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generated.</a:t>
            </a:r>
            <a:endParaRPr sz="1800">
              <a:latin typeface="Tahoma"/>
              <a:cs typeface="Tahoma"/>
            </a:endParaRPr>
          </a:p>
          <a:p>
            <a:pPr marL="1155700" marR="601980" lvl="2" indent="-228600">
              <a:lnSpc>
                <a:spcPts val="1939"/>
              </a:lnSpc>
              <a:spcBef>
                <a:spcPts val="133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table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whose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contents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correspond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to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reporting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requirements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is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shown</a:t>
            </a:r>
            <a:r>
              <a:rPr sz="1800" b="1" dirty="0">
                <a:latin typeface="Tahoma"/>
                <a:cs typeface="Tahoma"/>
              </a:rPr>
              <a:t> in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Table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5.1.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39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43532" y="1469135"/>
            <a:ext cx="201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Scenario</a:t>
            </a:r>
            <a:endParaRPr sz="3600"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1871" y="2813811"/>
            <a:ext cx="3011424" cy="33619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29931" y="2741980"/>
            <a:ext cx="2179955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Project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Num</a:t>
            </a:r>
            <a:r>
              <a:rPr sz="2000" b="1" spc="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: 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15</a:t>
            </a:r>
            <a:endParaRPr sz="2000">
              <a:latin typeface="Tahoma"/>
              <a:cs typeface="Tahoma"/>
            </a:endParaRPr>
          </a:p>
          <a:p>
            <a:pPr marL="12700" marR="26289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Project</a:t>
            </a:r>
            <a:r>
              <a:rPr sz="2000" b="1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Name</a:t>
            </a:r>
            <a:r>
              <a:rPr sz="2000" b="1" spc="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: </a:t>
            </a:r>
            <a:r>
              <a:rPr sz="2000" b="1" spc="-57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Evergreen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6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9732" y="2895600"/>
            <a:ext cx="3475990" cy="192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A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few</a:t>
            </a:r>
            <a:r>
              <a:rPr sz="2000" b="1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employees</a:t>
            </a:r>
            <a:r>
              <a:rPr sz="2000" b="1" spc="7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works</a:t>
            </a:r>
            <a:r>
              <a:rPr sz="2000" b="1" spc="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for </a:t>
            </a:r>
            <a:r>
              <a:rPr sz="2000" b="1" spc="-57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one</a:t>
            </a:r>
            <a:r>
              <a:rPr sz="2000" b="1" spc="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project.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ahoma"/>
              <a:cs typeface="Tahoma"/>
            </a:endParaRPr>
          </a:p>
          <a:p>
            <a:pPr marL="12700" marR="13722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Employee</a:t>
            </a:r>
            <a:r>
              <a:rPr sz="2000" b="1" spc="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Num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: </a:t>
            </a:r>
            <a:r>
              <a:rPr sz="2000" b="1" spc="-57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101,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102,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103,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105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6215" cy="1088390"/>
            <a:chOff x="774191" y="347979"/>
            <a:chExt cx="9086215" cy="1088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4" y="378459"/>
              <a:ext cx="2154936" cy="10576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9732" y="1392935"/>
            <a:ext cx="303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Sample</a:t>
            </a:r>
            <a:r>
              <a:rPr sz="3600" spc="-65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Form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919732" y="3046780"/>
            <a:ext cx="336169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1826260" algn="l"/>
              </a:tabLst>
            </a:pP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Project</a:t>
            </a:r>
            <a:r>
              <a:rPr sz="2000" b="1" spc="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Num	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:</a:t>
            </a:r>
            <a:r>
              <a:rPr sz="2000" b="1" spc="-6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15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057400" algn="l"/>
              </a:tabLst>
            </a:pP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P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o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j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c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Tahoma"/>
                <a:cs typeface="Tahoma"/>
              </a:rPr>
              <a:t>N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a</a:t>
            </a:r>
            <a:r>
              <a:rPr sz="2000" b="1" spc="-15" dirty="0">
                <a:solidFill>
                  <a:srgbClr val="0000CC"/>
                </a:solidFill>
                <a:latin typeface="Tahoma"/>
                <a:cs typeface="Tahoma"/>
              </a:rPr>
              <a:t>m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2000" b="1" spc="3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ahoma"/>
                <a:cs typeface="Tahoma"/>
              </a:rPr>
              <a:t>:</a:t>
            </a:r>
            <a:r>
              <a:rPr sz="2000" b="1" dirty="0">
                <a:solidFill>
                  <a:srgbClr val="0000CC"/>
                </a:solidFill>
                <a:latin typeface="Tahoma"/>
                <a:cs typeface="Tahoma"/>
              </a:rPr>
              <a:t>	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Ev</a:t>
            </a:r>
            <a:r>
              <a:rPr sz="2000" b="1" spc="-1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r</a:t>
            </a:r>
            <a:r>
              <a:rPr sz="2000" b="1" spc="-15" dirty="0">
                <a:solidFill>
                  <a:srgbClr val="CC0000"/>
                </a:solidFill>
                <a:latin typeface="Tahoma"/>
                <a:cs typeface="Tahoma"/>
              </a:rPr>
              <a:t>g</a:t>
            </a:r>
            <a:r>
              <a:rPr sz="2000" b="1" spc="-5" dirty="0">
                <a:solidFill>
                  <a:srgbClr val="CC0000"/>
                </a:solidFill>
                <a:latin typeface="Tahoma"/>
                <a:cs typeface="Tahoma"/>
              </a:rPr>
              <a:t>r</a:t>
            </a:r>
            <a:r>
              <a:rPr sz="2000" b="1" spc="-15" dirty="0">
                <a:solidFill>
                  <a:srgbClr val="CC0000"/>
                </a:solidFill>
                <a:latin typeface="Tahoma"/>
                <a:cs typeface="Tahoma"/>
              </a:rPr>
              <a:t>ee</a:t>
            </a:r>
            <a:r>
              <a:rPr sz="2000" b="1" spc="-10" dirty="0">
                <a:solidFill>
                  <a:srgbClr val="CC0000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4792" y="4298188"/>
            <a:ext cx="7696200" cy="27940"/>
          </a:xfrm>
          <a:custGeom>
            <a:avLst/>
            <a:gdLst/>
            <a:ahLst/>
            <a:cxnLst/>
            <a:rect l="l" t="t" r="r" b="b"/>
            <a:pathLst>
              <a:path w="7696200" h="27939">
                <a:moveTo>
                  <a:pt x="7696200" y="0"/>
                </a:moveTo>
                <a:lnTo>
                  <a:pt x="0" y="0"/>
                </a:lnTo>
                <a:lnTo>
                  <a:pt x="0" y="27431"/>
                </a:lnTo>
                <a:lnTo>
                  <a:pt x="7696200" y="27431"/>
                </a:lnTo>
                <a:lnTo>
                  <a:pt x="769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7783" y="3024123"/>
            <a:ext cx="1088136" cy="1124712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51076" y="4601464"/>
          <a:ext cx="7620635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Emp</a:t>
                      </a:r>
                      <a:r>
                        <a:rPr sz="1600" b="1" spc="-35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Num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Emp</a:t>
                      </a:r>
                      <a:r>
                        <a:rPr sz="1600" b="1" spc="-40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Job</a:t>
                      </a:r>
                      <a:r>
                        <a:rPr sz="1600" b="1" spc="-60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Class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5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Chr</a:t>
                      </a:r>
                      <a:r>
                        <a:rPr sz="1600" b="1" spc="-60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Hrs</a:t>
                      </a:r>
                      <a:r>
                        <a:rPr sz="1600" b="1" spc="-45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Billed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101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102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103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105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7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23045" cy="6078220"/>
            <a:chOff x="774191" y="347979"/>
            <a:chExt cx="9123045" cy="6078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6191" y="1573276"/>
              <a:ext cx="7466993" cy="4852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4968" y="515619"/>
              <a:ext cx="2151887" cy="1057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" y="347979"/>
              <a:ext cx="1905000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9991" y="2426716"/>
            <a:ext cx="7772400" cy="3862070"/>
            <a:chOff x="1459991" y="2426716"/>
            <a:chExt cx="7772400" cy="3862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6191" y="2502916"/>
              <a:ext cx="7620000" cy="36636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9991" y="2426716"/>
              <a:ext cx="7772400" cy="3862070"/>
            </a:xfrm>
            <a:custGeom>
              <a:avLst/>
              <a:gdLst/>
              <a:ahLst/>
              <a:cxnLst/>
              <a:rect l="l" t="t" r="r" b="b"/>
              <a:pathLst>
                <a:path w="7772400" h="3862070">
                  <a:moveTo>
                    <a:pt x="7772400" y="0"/>
                  </a:moveTo>
                  <a:lnTo>
                    <a:pt x="0" y="0"/>
                  </a:lnTo>
                  <a:lnTo>
                    <a:pt x="0" y="3861816"/>
                  </a:lnTo>
                  <a:lnTo>
                    <a:pt x="7772400" y="3861816"/>
                  </a:lnTo>
                  <a:lnTo>
                    <a:pt x="7772400" y="3822192"/>
                  </a:lnTo>
                  <a:lnTo>
                    <a:pt x="76200" y="3822192"/>
                  </a:lnTo>
                  <a:lnTo>
                    <a:pt x="39624" y="3785616"/>
                  </a:lnTo>
                  <a:lnTo>
                    <a:pt x="76200" y="3785616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6576"/>
                  </a:lnTo>
                  <a:lnTo>
                    <a:pt x="7772400" y="36576"/>
                  </a:lnTo>
                  <a:lnTo>
                    <a:pt x="7772400" y="0"/>
                  </a:lnTo>
                  <a:close/>
                </a:path>
                <a:path w="7772400" h="3862070">
                  <a:moveTo>
                    <a:pt x="76200" y="3785616"/>
                  </a:moveTo>
                  <a:lnTo>
                    <a:pt x="39624" y="3785616"/>
                  </a:lnTo>
                  <a:lnTo>
                    <a:pt x="76200" y="3822192"/>
                  </a:lnTo>
                  <a:lnTo>
                    <a:pt x="76200" y="3785616"/>
                  </a:lnTo>
                  <a:close/>
                </a:path>
                <a:path w="7772400" h="3862070">
                  <a:moveTo>
                    <a:pt x="7696200" y="3785616"/>
                  </a:moveTo>
                  <a:lnTo>
                    <a:pt x="76200" y="3785616"/>
                  </a:lnTo>
                  <a:lnTo>
                    <a:pt x="76200" y="3822192"/>
                  </a:lnTo>
                  <a:lnTo>
                    <a:pt x="7696200" y="3822192"/>
                  </a:lnTo>
                  <a:lnTo>
                    <a:pt x="7696200" y="3785616"/>
                  </a:lnTo>
                  <a:close/>
                </a:path>
                <a:path w="7772400" h="3862070">
                  <a:moveTo>
                    <a:pt x="7696200" y="36576"/>
                  </a:moveTo>
                  <a:lnTo>
                    <a:pt x="7696200" y="3822192"/>
                  </a:lnTo>
                  <a:lnTo>
                    <a:pt x="7735823" y="3785616"/>
                  </a:lnTo>
                  <a:lnTo>
                    <a:pt x="7772400" y="3785616"/>
                  </a:lnTo>
                  <a:lnTo>
                    <a:pt x="7772400" y="76200"/>
                  </a:lnTo>
                  <a:lnTo>
                    <a:pt x="7735824" y="76200"/>
                  </a:lnTo>
                  <a:lnTo>
                    <a:pt x="7696200" y="36576"/>
                  </a:lnTo>
                  <a:close/>
                </a:path>
                <a:path w="7772400" h="3862070">
                  <a:moveTo>
                    <a:pt x="7772400" y="3785616"/>
                  </a:moveTo>
                  <a:lnTo>
                    <a:pt x="7735823" y="3785616"/>
                  </a:lnTo>
                  <a:lnTo>
                    <a:pt x="7696200" y="3822192"/>
                  </a:lnTo>
                  <a:lnTo>
                    <a:pt x="7772400" y="3822192"/>
                  </a:lnTo>
                  <a:lnTo>
                    <a:pt x="7772400" y="3785616"/>
                  </a:lnTo>
                  <a:close/>
                </a:path>
                <a:path w="7772400" h="3862070">
                  <a:moveTo>
                    <a:pt x="76200" y="36576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6576"/>
                  </a:lnTo>
                  <a:close/>
                </a:path>
                <a:path w="7772400" h="3862070">
                  <a:moveTo>
                    <a:pt x="7696200" y="36576"/>
                  </a:moveTo>
                  <a:lnTo>
                    <a:pt x="76200" y="36576"/>
                  </a:lnTo>
                  <a:lnTo>
                    <a:pt x="76200" y="76200"/>
                  </a:lnTo>
                  <a:lnTo>
                    <a:pt x="7696200" y="76200"/>
                  </a:lnTo>
                  <a:lnTo>
                    <a:pt x="7696200" y="36576"/>
                  </a:lnTo>
                  <a:close/>
                </a:path>
                <a:path w="7772400" h="3862070">
                  <a:moveTo>
                    <a:pt x="7772400" y="36576"/>
                  </a:moveTo>
                  <a:lnTo>
                    <a:pt x="7696200" y="36576"/>
                  </a:lnTo>
                  <a:lnTo>
                    <a:pt x="7735824" y="76200"/>
                  </a:lnTo>
                  <a:lnTo>
                    <a:pt x="7772400" y="76200"/>
                  </a:lnTo>
                  <a:lnTo>
                    <a:pt x="7772400" y="3657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9732" y="1280159"/>
            <a:ext cx="4691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333CC"/>
                </a:solidFill>
              </a:rPr>
              <a:t>Table </a:t>
            </a:r>
            <a:r>
              <a:rPr sz="3000" spc="-5" dirty="0">
                <a:solidFill>
                  <a:srgbClr val="3333CC"/>
                </a:solidFill>
              </a:rPr>
              <a:t>Structure Matches </a:t>
            </a:r>
            <a:r>
              <a:rPr sz="3000" spc="-869" dirty="0">
                <a:solidFill>
                  <a:srgbClr val="3333CC"/>
                </a:solidFill>
              </a:rPr>
              <a:t> </a:t>
            </a:r>
            <a:r>
              <a:rPr sz="3000" dirty="0">
                <a:solidFill>
                  <a:srgbClr val="3333CC"/>
                </a:solidFill>
              </a:rPr>
              <a:t>the</a:t>
            </a:r>
            <a:r>
              <a:rPr sz="3000" spc="-5" dirty="0">
                <a:solidFill>
                  <a:srgbClr val="3333CC"/>
                </a:solidFill>
              </a:rPr>
              <a:t> Report</a:t>
            </a:r>
            <a:r>
              <a:rPr sz="3000" dirty="0">
                <a:solidFill>
                  <a:srgbClr val="3333CC"/>
                </a:solidFill>
              </a:rPr>
              <a:t> </a:t>
            </a:r>
            <a:r>
              <a:rPr sz="3000" spc="-5" dirty="0">
                <a:solidFill>
                  <a:srgbClr val="3333CC"/>
                </a:solidFill>
              </a:rPr>
              <a:t>Format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1905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1350</Words>
  <Application>Microsoft Office PowerPoint</Application>
  <PresentationFormat>Custom</PresentationFormat>
  <Paragraphs>421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MT</vt:lpstr>
      <vt:lpstr>Calibri</vt:lpstr>
      <vt:lpstr>Symbol</vt:lpstr>
      <vt:lpstr>Tahoma</vt:lpstr>
      <vt:lpstr>Times New Roman</vt:lpstr>
      <vt:lpstr>Wingdings</vt:lpstr>
      <vt:lpstr>Office Theme</vt:lpstr>
      <vt:lpstr>INT104 – Database Management System  Unit – II</vt:lpstr>
      <vt:lpstr>PowerPoint Presentation</vt:lpstr>
      <vt:lpstr>PowerPoint Presentation</vt:lpstr>
      <vt:lpstr>Stages of Normalisation</vt:lpstr>
      <vt:lpstr>Database Tables and Normalization</vt:lpstr>
      <vt:lpstr>Scenario</vt:lpstr>
      <vt:lpstr>Sample Form</vt:lpstr>
      <vt:lpstr>PowerPoint Presentation</vt:lpstr>
      <vt:lpstr>Table Structure Matches  the Report Format</vt:lpstr>
      <vt:lpstr>Database Tables and Normalization</vt:lpstr>
      <vt:lpstr>Database Tables and Normalization</vt:lpstr>
      <vt:lpstr>First Normal Form (1 NF)</vt:lpstr>
      <vt:lpstr>Dependency Diagram</vt:lpstr>
      <vt:lpstr>Second Normal Form  (2 NF)</vt:lpstr>
      <vt:lpstr>Dependency Diagram</vt:lpstr>
      <vt:lpstr>Second Normal Form (2 NF)</vt:lpstr>
      <vt:lpstr>Dependency Diagram</vt:lpstr>
      <vt:lpstr>Second Normal Form (2 NF)</vt:lpstr>
      <vt:lpstr>Third Normal Form  (3 NF)</vt:lpstr>
      <vt:lpstr>Dependency Diagram</vt:lpstr>
      <vt:lpstr>Third Normal Form (3 NF)</vt:lpstr>
      <vt:lpstr>Third Normal Form (3 NF)</vt:lpstr>
      <vt:lpstr>PowerPoint Presentation</vt:lpstr>
      <vt:lpstr>Third Normal Form</vt:lpstr>
      <vt:lpstr>Another Example</vt:lpstr>
      <vt:lpstr>Example</vt:lpstr>
      <vt:lpstr>2NF Solution</vt:lpstr>
      <vt:lpstr>Third Normal Form</vt:lpstr>
      <vt:lpstr>Example</vt:lpstr>
      <vt:lpstr>3NF Solution</vt:lpstr>
      <vt:lpstr>Normalisation to 1NF</vt:lpstr>
      <vt:lpstr>Problems in 1NF</vt:lpstr>
      <vt:lpstr>Second Normal Form</vt:lpstr>
      <vt:lpstr>1NF to 2NF – Example</vt:lpstr>
      <vt:lpstr>Third Normal Form</vt:lpstr>
      <vt:lpstr>2NF to 3NF –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2023-03-20T07:29:42Z</dcterms:created>
  <dcterms:modified xsi:type="dcterms:W3CDTF">2023-09-22T04:07:19Z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2021-04-22T00:00:00Z</vt:filetime>
  </property>
  <property fmtid="{D5CDD505-2E9C-101B-9397-08002B2CF9AE}" pid="3" name="LastSaved">
    <vt:filetime>2021-04-22T00:00:00Z</vt:filetime>
  </property>
</Properties>
</file>