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4/26/2021</a:t>
            </a:r>
            <a:r>
              <a:rPr spc="-45" dirty="0"/>
              <a:t> </a:t>
            </a:r>
            <a:r>
              <a:rPr dirty="0"/>
              <a:t>10:30:23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4/26/2021</a:t>
            </a:r>
            <a:r>
              <a:rPr spc="-45" dirty="0"/>
              <a:t> </a:t>
            </a:r>
            <a:r>
              <a:rPr dirty="0"/>
              <a:t>10:30:23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4/26/2021</a:t>
            </a:r>
            <a:r>
              <a:rPr spc="-45" dirty="0"/>
              <a:t> </a:t>
            </a:r>
            <a:r>
              <a:rPr dirty="0"/>
              <a:t>10:30:23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4/26/2021</a:t>
            </a:r>
            <a:r>
              <a:rPr spc="-45" dirty="0"/>
              <a:t> </a:t>
            </a:r>
            <a:r>
              <a:rPr dirty="0"/>
              <a:t>10:30:23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4/26/2021</a:t>
            </a:r>
            <a:r>
              <a:rPr spc="-45" dirty="0"/>
              <a:t> </a:t>
            </a:r>
            <a:r>
              <a:rPr dirty="0"/>
              <a:t>10:30:23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82849" y="646175"/>
            <a:ext cx="4727701" cy="909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3896" y="2172208"/>
            <a:ext cx="7077709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0700" y="6718849"/>
            <a:ext cx="36315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31467" y="6718849"/>
            <a:ext cx="215772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4/26/2021</a:t>
            </a:r>
            <a:r>
              <a:rPr spc="-45" dirty="0"/>
              <a:t> </a:t>
            </a:r>
            <a:r>
              <a:rPr dirty="0"/>
              <a:t>10:30:23</a:t>
            </a:r>
            <a:r>
              <a:rPr spc="-105" dirty="0"/>
              <a:t> </a:t>
            </a:r>
            <a:r>
              <a:rPr spc="-40" dirty="0"/>
              <a:t>AM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9116" y="6718849"/>
            <a:ext cx="30607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ru99.com/dbms-functional-dependency.html" TargetMode="External"/><Relationship Id="rId2" Type="http://schemas.openxmlformats.org/officeDocument/2006/relationships/hyperlink" Target="http://www.educba.com/functional-dependency-in-db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uu.nl/staff/alechina.html" TargetMode="External"/><Relationship Id="rId5" Type="http://schemas.openxmlformats.org/officeDocument/2006/relationships/hyperlink" Target="http://www.cs.nott.ac.uk/~psznza/G51DBS09/" TargetMode="External"/><Relationship Id="rId4" Type="http://schemas.openxmlformats.org/officeDocument/2006/relationships/image" Target="../media/image2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8303" y="347981"/>
            <a:ext cx="8857615" cy="548640"/>
            <a:chOff x="908303" y="347981"/>
            <a:chExt cx="8857615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719" y="485140"/>
              <a:ext cx="8577125" cy="274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85672" y="347992"/>
              <a:ext cx="277495" cy="274320"/>
            </a:xfrm>
            <a:custGeom>
              <a:avLst/>
              <a:gdLst/>
              <a:ahLst/>
              <a:cxnLst/>
              <a:rect l="l" t="t" r="r" b="b"/>
              <a:pathLst>
                <a:path w="277494" h="274320">
                  <a:moveTo>
                    <a:pt x="137160" y="137160"/>
                  </a:moveTo>
                  <a:lnTo>
                    <a:pt x="0" y="137160"/>
                  </a:lnTo>
                  <a:lnTo>
                    <a:pt x="0" y="274307"/>
                  </a:lnTo>
                  <a:lnTo>
                    <a:pt x="137160" y="274307"/>
                  </a:lnTo>
                  <a:lnTo>
                    <a:pt x="137160" y="137160"/>
                  </a:lnTo>
                  <a:close/>
                </a:path>
                <a:path w="277494" h="274320">
                  <a:moveTo>
                    <a:pt x="277355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277355" y="137160"/>
                  </a:lnTo>
                  <a:lnTo>
                    <a:pt x="277355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2831" y="48514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4" h="140334">
                  <a:moveTo>
                    <a:pt x="140206" y="0"/>
                  </a:moveTo>
                  <a:lnTo>
                    <a:pt x="0" y="0"/>
                  </a:lnTo>
                  <a:lnTo>
                    <a:pt x="0" y="140206"/>
                  </a:lnTo>
                  <a:lnTo>
                    <a:pt x="140206" y="140206"/>
                  </a:lnTo>
                  <a:lnTo>
                    <a:pt x="140206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1559" y="625347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19" h="134620">
                  <a:moveTo>
                    <a:pt x="0" y="134112"/>
                  </a:moveTo>
                  <a:lnTo>
                    <a:pt x="134112" y="134112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303" y="48514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4" h="140334">
                  <a:moveTo>
                    <a:pt x="140206" y="0"/>
                  </a:moveTo>
                  <a:lnTo>
                    <a:pt x="0" y="0"/>
                  </a:lnTo>
                  <a:lnTo>
                    <a:pt x="0" y="140206"/>
                  </a:lnTo>
                  <a:lnTo>
                    <a:pt x="140206" y="140206"/>
                  </a:lnTo>
                  <a:lnTo>
                    <a:pt x="140206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1560" y="622299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80" h="274319">
                  <a:moveTo>
                    <a:pt x="134112" y="137172"/>
                  </a:moveTo>
                  <a:lnTo>
                    <a:pt x="0" y="137172"/>
                  </a:lnTo>
                  <a:lnTo>
                    <a:pt x="0" y="274320"/>
                  </a:lnTo>
                  <a:lnTo>
                    <a:pt x="134112" y="274320"/>
                  </a:lnTo>
                  <a:lnTo>
                    <a:pt x="134112" y="137172"/>
                  </a:lnTo>
                  <a:close/>
                </a:path>
                <a:path w="271780" h="274319">
                  <a:moveTo>
                    <a:pt x="271272" y="0"/>
                  </a:moveTo>
                  <a:lnTo>
                    <a:pt x="134112" y="0"/>
                  </a:lnTo>
                  <a:lnTo>
                    <a:pt x="134112" y="137160"/>
                  </a:lnTo>
                  <a:lnTo>
                    <a:pt x="271272" y="137160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23544" y="1856739"/>
            <a:ext cx="8772525" cy="1085215"/>
          </a:xfrm>
          <a:custGeom>
            <a:avLst/>
            <a:gdLst/>
            <a:ahLst/>
            <a:cxnLst/>
            <a:rect l="l" t="t" r="r" b="b"/>
            <a:pathLst>
              <a:path w="8772525" h="1085214">
                <a:moveTo>
                  <a:pt x="8772144" y="0"/>
                </a:moveTo>
                <a:lnTo>
                  <a:pt x="0" y="0"/>
                </a:lnTo>
                <a:lnTo>
                  <a:pt x="0" y="1085088"/>
                </a:lnTo>
                <a:lnTo>
                  <a:pt x="8772144" y="1085088"/>
                </a:lnTo>
                <a:lnTo>
                  <a:pt x="8772144" y="1082039"/>
                </a:lnTo>
                <a:lnTo>
                  <a:pt x="9143" y="1082039"/>
                </a:lnTo>
                <a:lnTo>
                  <a:pt x="3046" y="1075944"/>
                </a:lnTo>
                <a:lnTo>
                  <a:pt x="9143" y="1075944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8772144" y="3048"/>
                </a:lnTo>
                <a:lnTo>
                  <a:pt x="8772144" y="0"/>
                </a:lnTo>
                <a:close/>
              </a:path>
              <a:path w="8772525" h="1085214">
                <a:moveTo>
                  <a:pt x="9143" y="1075944"/>
                </a:moveTo>
                <a:lnTo>
                  <a:pt x="3046" y="1075944"/>
                </a:lnTo>
                <a:lnTo>
                  <a:pt x="9143" y="1082039"/>
                </a:lnTo>
                <a:lnTo>
                  <a:pt x="9143" y="1075944"/>
                </a:lnTo>
                <a:close/>
              </a:path>
              <a:path w="8772525" h="1085214">
                <a:moveTo>
                  <a:pt x="8763000" y="1075944"/>
                </a:moveTo>
                <a:lnTo>
                  <a:pt x="9143" y="1075944"/>
                </a:lnTo>
                <a:lnTo>
                  <a:pt x="9143" y="1082039"/>
                </a:lnTo>
                <a:lnTo>
                  <a:pt x="8763000" y="1082039"/>
                </a:lnTo>
                <a:lnTo>
                  <a:pt x="8763000" y="1075944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8763000" y="1082039"/>
                </a:lnTo>
                <a:lnTo>
                  <a:pt x="8766048" y="1075944"/>
                </a:lnTo>
                <a:lnTo>
                  <a:pt x="8772144" y="1075944"/>
                </a:lnTo>
                <a:lnTo>
                  <a:pt x="8772144" y="9144"/>
                </a:lnTo>
                <a:lnTo>
                  <a:pt x="8766048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1075944"/>
                </a:moveTo>
                <a:lnTo>
                  <a:pt x="8766048" y="1075944"/>
                </a:lnTo>
                <a:lnTo>
                  <a:pt x="8763000" y="1082039"/>
                </a:lnTo>
                <a:lnTo>
                  <a:pt x="8772144" y="1082039"/>
                </a:lnTo>
                <a:lnTo>
                  <a:pt x="8772144" y="1075944"/>
                </a:lnTo>
                <a:close/>
              </a:path>
              <a:path w="8772525" h="1085214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8763000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3048"/>
                </a:moveTo>
                <a:lnTo>
                  <a:pt x="8763000" y="3048"/>
                </a:lnTo>
                <a:lnTo>
                  <a:pt x="8766048" y="9144"/>
                </a:lnTo>
                <a:lnTo>
                  <a:pt x="8772144" y="9144"/>
                </a:lnTo>
                <a:lnTo>
                  <a:pt x="8772144" y="304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35100" y="1883663"/>
            <a:ext cx="775017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4830" marR="5080" indent="-3072765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993300"/>
                </a:solidFill>
              </a:rPr>
              <a:t>INT10</a:t>
            </a:r>
            <a:r>
              <a:rPr lang="en-IN" sz="3200" spc="-10" dirty="0">
                <a:solidFill>
                  <a:srgbClr val="993300"/>
                </a:solidFill>
              </a:rPr>
              <a:t>4</a:t>
            </a:r>
            <a:r>
              <a:rPr sz="3200" spc="-10" dirty="0">
                <a:solidFill>
                  <a:srgbClr val="993300"/>
                </a:solidFill>
              </a:rPr>
              <a:t> </a:t>
            </a:r>
            <a:r>
              <a:rPr sz="3200" spc="-5" dirty="0">
                <a:solidFill>
                  <a:srgbClr val="993300"/>
                </a:solidFill>
              </a:rPr>
              <a:t>–</a:t>
            </a:r>
            <a:r>
              <a:rPr sz="3200" dirty="0">
                <a:solidFill>
                  <a:srgbClr val="993300"/>
                </a:solidFill>
              </a:rPr>
              <a:t> </a:t>
            </a:r>
            <a:r>
              <a:rPr sz="3200" spc="-10" dirty="0">
                <a:solidFill>
                  <a:srgbClr val="993300"/>
                </a:solidFill>
              </a:rPr>
              <a:t>Database</a:t>
            </a:r>
            <a:r>
              <a:rPr sz="3200" spc="20" dirty="0">
                <a:solidFill>
                  <a:srgbClr val="993300"/>
                </a:solidFill>
              </a:rPr>
              <a:t> </a:t>
            </a:r>
            <a:r>
              <a:rPr sz="3200" spc="-10" dirty="0">
                <a:solidFill>
                  <a:srgbClr val="993300"/>
                </a:solidFill>
              </a:rPr>
              <a:t>Management</a:t>
            </a:r>
            <a:r>
              <a:rPr sz="3200" spc="30" dirty="0">
                <a:solidFill>
                  <a:srgbClr val="993300"/>
                </a:solidFill>
              </a:rPr>
              <a:t> </a:t>
            </a:r>
            <a:r>
              <a:rPr sz="3200" spc="-20" dirty="0">
                <a:solidFill>
                  <a:srgbClr val="993300"/>
                </a:solidFill>
              </a:rPr>
              <a:t>System </a:t>
            </a:r>
            <a:r>
              <a:rPr sz="3200" spc="-869" dirty="0">
                <a:solidFill>
                  <a:srgbClr val="993300"/>
                </a:solidFill>
              </a:rPr>
              <a:t> </a:t>
            </a:r>
            <a:r>
              <a:rPr sz="3200" spc="-5" dirty="0">
                <a:solidFill>
                  <a:srgbClr val="993300"/>
                </a:solidFill>
              </a:rPr>
              <a:t>Unit</a:t>
            </a:r>
            <a:r>
              <a:rPr sz="3200" spc="5" dirty="0">
                <a:solidFill>
                  <a:srgbClr val="993300"/>
                </a:solidFill>
              </a:rPr>
              <a:t> </a:t>
            </a:r>
            <a:r>
              <a:rPr sz="3200" spc="-5" dirty="0">
                <a:solidFill>
                  <a:srgbClr val="993300"/>
                </a:solidFill>
              </a:rPr>
              <a:t>– II</a:t>
            </a:r>
            <a:endParaRPr sz="3200" dirty="0"/>
          </a:p>
        </p:txBody>
      </p:sp>
      <p:grpSp>
        <p:nvGrpSpPr>
          <p:cNvPr id="15" name="object 15"/>
          <p:cNvGrpSpPr/>
          <p:nvPr/>
        </p:nvGrpSpPr>
        <p:grpSpPr>
          <a:xfrm>
            <a:off x="5900928" y="3399028"/>
            <a:ext cx="1170940" cy="725805"/>
            <a:chOff x="5900928" y="3399028"/>
            <a:chExt cx="1170940" cy="72580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1551" y="3584955"/>
              <a:ext cx="432816" cy="5334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7023" y="3597147"/>
              <a:ext cx="374903" cy="5090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4847" y="3405123"/>
              <a:ext cx="280416" cy="7132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8712" y="3859276"/>
              <a:ext cx="143254" cy="15544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07023" y="3405123"/>
              <a:ext cx="1158240" cy="713740"/>
            </a:xfrm>
            <a:custGeom>
              <a:avLst/>
              <a:gdLst/>
              <a:ahLst/>
              <a:cxnLst/>
              <a:rect l="l" t="t" r="r" b="b"/>
              <a:pathLst>
                <a:path w="1158240" h="713739">
                  <a:moveTo>
                    <a:pt x="15239" y="192024"/>
                  </a:moveTo>
                  <a:lnTo>
                    <a:pt x="15239" y="192024"/>
                  </a:lnTo>
                  <a:lnTo>
                    <a:pt x="362712" y="192024"/>
                  </a:lnTo>
                  <a:lnTo>
                    <a:pt x="362712" y="221218"/>
                  </a:lnTo>
                  <a:lnTo>
                    <a:pt x="362712" y="249554"/>
                  </a:lnTo>
                  <a:lnTo>
                    <a:pt x="362712" y="277320"/>
                  </a:lnTo>
                  <a:lnTo>
                    <a:pt x="362712" y="304800"/>
                  </a:lnTo>
                  <a:lnTo>
                    <a:pt x="330722" y="348981"/>
                  </a:lnTo>
                  <a:lnTo>
                    <a:pt x="298816" y="393079"/>
                  </a:lnTo>
                  <a:lnTo>
                    <a:pt x="267080" y="437007"/>
                  </a:lnTo>
                  <a:lnTo>
                    <a:pt x="235599" y="480680"/>
                  </a:lnTo>
                  <a:lnTo>
                    <a:pt x="204455" y="524016"/>
                  </a:lnTo>
                  <a:lnTo>
                    <a:pt x="173736" y="566927"/>
                  </a:lnTo>
                  <a:lnTo>
                    <a:pt x="224027" y="566927"/>
                  </a:lnTo>
                  <a:lnTo>
                    <a:pt x="274319" y="566927"/>
                  </a:lnTo>
                  <a:lnTo>
                    <a:pt x="324611" y="566927"/>
                  </a:lnTo>
                  <a:lnTo>
                    <a:pt x="374903" y="566927"/>
                  </a:lnTo>
                  <a:lnTo>
                    <a:pt x="374903" y="600741"/>
                  </a:lnTo>
                  <a:lnTo>
                    <a:pt x="374903" y="633984"/>
                  </a:lnTo>
                  <a:lnTo>
                    <a:pt x="374903" y="667226"/>
                  </a:lnTo>
                  <a:lnTo>
                    <a:pt x="374903" y="701039"/>
                  </a:lnTo>
                  <a:lnTo>
                    <a:pt x="321346" y="701039"/>
                  </a:lnTo>
                  <a:lnTo>
                    <a:pt x="0" y="701039"/>
                  </a:lnTo>
                  <a:lnTo>
                    <a:pt x="0" y="669036"/>
                  </a:lnTo>
                  <a:lnTo>
                    <a:pt x="0" y="637032"/>
                  </a:lnTo>
                  <a:lnTo>
                    <a:pt x="0" y="605028"/>
                  </a:lnTo>
                  <a:lnTo>
                    <a:pt x="0" y="573024"/>
                  </a:lnTo>
                  <a:lnTo>
                    <a:pt x="30254" y="531876"/>
                  </a:lnTo>
                  <a:lnTo>
                    <a:pt x="60169" y="490727"/>
                  </a:lnTo>
                  <a:lnTo>
                    <a:pt x="89916" y="449579"/>
                  </a:lnTo>
                  <a:lnTo>
                    <a:pt x="119662" y="408431"/>
                  </a:lnTo>
                  <a:lnTo>
                    <a:pt x="149577" y="367283"/>
                  </a:lnTo>
                  <a:lnTo>
                    <a:pt x="179831" y="326136"/>
                  </a:lnTo>
                  <a:lnTo>
                    <a:pt x="138683" y="326136"/>
                  </a:lnTo>
                  <a:lnTo>
                    <a:pt x="97535" y="326136"/>
                  </a:lnTo>
                  <a:lnTo>
                    <a:pt x="56387" y="326136"/>
                  </a:lnTo>
                  <a:lnTo>
                    <a:pt x="15239" y="326136"/>
                  </a:lnTo>
                  <a:lnTo>
                    <a:pt x="15239" y="292322"/>
                  </a:lnTo>
                  <a:lnTo>
                    <a:pt x="15239" y="259079"/>
                  </a:lnTo>
                  <a:lnTo>
                    <a:pt x="15239" y="225837"/>
                  </a:lnTo>
                  <a:lnTo>
                    <a:pt x="15239" y="192024"/>
                  </a:lnTo>
                  <a:close/>
                </a:path>
                <a:path w="1158240" h="713739">
                  <a:moveTo>
                    <a:pt x="618744" y="179831"/>
                  </a:moveTo>
                  <a:lnTo>
                    <a:pt x="678561" y="182498"/>
                  </a:lnTo>
                  <a:lnTo>
                    <a:pt x="722376" y="192024"/>
                  </a:lnTo>
                  <a:lnTo>
                    <a:pt x="759332" y="206121"/>
                  </a:lnTo>
                  <a:lnTo>
                    <a:pt x="789431" y="231648"/>
                  </a:lnTo>
                  <a:lnTo>
                    <a:pt x="811720" y="273653"/>
                  </a:lnTo>
                  <a:lnTo>
                    <a:pt x="816864" y="292608"/>
                  </a:lnTo>
                  <a:lnTo>
                    <a:pt x="822626" y="312658"/>
                  </a:lnTo>
                  <a:lnTo>
                    <a:pt x="826388" y="331850"/>
                  </a:lnTo>
                  <a:lnTo>
                    <a:pt x="828436" y="350472"/>
                  </a:lnTo>
                  <a:lnTo>
                    <a:pt x="829055" y="368808"/>
                  </a:lnTo>
                  <a:lnTo>
                    <a:pt x="829055" y="424148"/>
                  </a:lnTo>
                  <a:lnTo>
                    <a:pt x="829055" y="480060"/>
                  </a:lnTo>
                  <a:lnTo>
                    <a:pt x="829055" y="535971"/>
                  </a:lnTo>
                  <a:lnTo>
                    <a:pt x="829055" y="591312"/>
                  </a:lnTo>
                  <a:lnTo>
                    <a:pt x="829103" y="608504"/>
                  </a:lnTo>
                  <a:lnTo>
                    <a:pt x="832103" y="649224"/>
                  </a:lnTo>
                  <a:lnTo>
                    <a:pt x="847344" y="701039"/>
                  </a:lnTo>
                  <a:lnTo>
                    <a:pt x="813053" y="701039"/>
                  </a:lnTo>
                  <a:lnTo>
                    <a:pt x="778763" y="701039"/>
                  </a:lnTo>
                  <a:lnTo>
                    <a:pt x="744473" y="701039"/>
                  </a:lnTo>
                  <a:lnTo>
                    <a:pt x="710183" y="701039"/>
                  </a:lnTo>
                  <a:lnTo>
                    <a:pt x="707898" y="690705"/>
                  </a:lnTo>
                  <a:lnTo>
                    <a:pt x="705612" y="682371"/>
                  </a:lnTo>
                  <a:lnTo>
                    <a:pt x="703326" y="675751"/>
                  </a:lnTo>
                  <a:lnTo>
                    <a:pt x="701040" y="670560"/>
                  </a:lnTo>
                  <a:lnTo>
                    <a:pt x="699230" y="664892"/>
                  </a:lnTo>
                  <a:lnTo>
                    <a:pt x="697992" y="657225"/>
                  </a:lnTo>
                  <a:lnTo>
                    <a:pt x="696753" y="647842"/>
                  </a:lnTo>
                  <a:lnTo>
                    <a:pt x="694944" y="637031"/>
                  </a:lnTo>
                  <a:lnTo>
                    <a:pt x="667511" y="669036"/>
                  </a:lnTo>
                  <a:lnTo>
                    <a:pt x="620696" y="700373"/>
                  </a:lnTo>
                  <a:lnTo>
                    <a:pt x="576214" y="711612"/>
                  </a:lnTo>
                  <a:lnTo>
                    <a:pt x="551688" y="713231"/>
                  </a:lnTo>
                  <a:lnTo>
                    <a:pt x="519683" y="710422"/>
                  </a:lnTo>
                  <a:lnTo>
                    <a:pt x="469391" y="688800"/>
                  </a:lnTo>
                  <a:lnTo>
                    <a:pt x="435101" y="648366"/>
                  </a:lnTo>
                  <a:lnTo>
                    <a:pt x="416813" y="595979"/>
                  </a:lnTo>
                  <a:lnTo>
                    <a:pt x="414527" y="566927"/>
                  </a:lnTo>
                  <a:lnTo>
                    <a:pt x="416242" y="538829"/>
                  </a:lnTo>
                  <a:lnTo>
                    <a:pt x="429958" y="490632"/>
                  </a:lnTo>
                  <a:lnTo>
                    <a:pt x="456247" y="452247"/>
                  </a:lnTo>
                  <a:lnTo>
                    <a:pt x="501967" y="424814"/>
                  </a:lnTo>
                  <a:lnTo>
                    <a:pt x="569309" y="404193"/>
                  </a:lnTo>
                  <a:lnTo>
                    <a:pt x="598931" y="395859"/>
                  </a:lnTo>
                  <a:lnTo>
                    <a:pt x="621696" y="389239"/>
                  </a:lnTo>
                  <a:lnTo>
                    <a:pt x="637031" y="384048"/>
                  </a:lnTo>
                  <a:lnTo>
                    <a:pt x="648985" y="379428"/>
                  </a:lnTo>
                  <a:lnTo>
                    <a:pt x="661796" y="374522"/>
                  </a:lnTo>
                  <a:lnTo>
                    <a:pt x="675179" y="369046"/>
                  </a:lnTo>
                  <a:lnTo>
                    <a:pt x="688848" y="362712"/>
                  </a:lnTo>
                  <a:lnTo>
                    <a:pt x="688228" y="345614"/>
                  </a:lnTo>
                  <a:lnTo>
                    <a:pt x="670940" y="304657"/>
                  </a:lnTo>
                  <a:lnTo>
                    <a:pt x="640079" y="295655"/>
                  </a:lnTo>
                  <a:lnTo>
                    <a:pt x="622934" y="296751"/>
                  </a:lnTo>
                  <a:lnTo>
                    <a:pt x="585215" y="310896"/>
                  </a:lnTo>
                  <a:lnTo>
                    <a:pt x="563879" y="356615"/>
                  </a:lnTo>
                  <a:lnTo>
                    <a:pt x="529589" y="352044"/>
                  </a:lnTo>
                  <a:lnTo>
                    <a:pt x="495300" y="347472"/>
                  </a:lnTo>
                  <a:lnTo>
                    <a:pt x="461010" y="342900"/>
                  </a:lnTo>
                  <a:lnTo>
                    <a:pt x="426720" y="338327"/>
                  </a:lnTo>
                  <a:lnTo>
                    <a:pt x="431339" y="314801"/>
                  </a:lnTo>
                  <a:lnTo>
                    <a:pt x="441721" y="275748"/>
                  </a:lnTo>
                  <a:lnTo>
                    <a:pt x="467105" y="233934"/>
                  </a:lnTo>
                  <a:lnTo>
                    <a:pt x="490727" y="213360"/>
                  </a:lnTo>
                  <a:lnTo>
                    <a:pt x="501014" y="205263"/>
                  </a:lnTo>
                  <a:lnTo>
                    <a:pt x="545591" y="188975"/>
                  </a:lnTo>
                  <a:lnTo>
                    <a:pt x="600455" y="180403"/>
                  </a:lnTo>
                  <a:lnTo>
                    <a:pt x="618744" y="179831"/>
                  </a:lnTo>
                  <a:close/>
                </a:path>
                <a:path w="1158240" h="713739">
                  <a:moveTo>
                    <a:pt x="1072896" y="0"/>
                  </a:moveTo>
                  <a:lnTo>
                    <a:pt x="1072896" y="48006"/>
                  </a:lnTo>
                  <a:lnTo>
                    <a:pt x="1072896" y="96012"/>
                  </a:lnTo>
                  <a:lnTo>
                    <a:pt x="1072896" y="144017"/>
                  </a:lnTo>
                  <a:lnTo>
                    <a:pt x="1072896" y="192024"/>
                  </a:lnTo>
                  <a:lnTo>
                    <a:pt x="1092993" y="192024"/>
                  </a:lnTo>
                  <a:lnTo>
                    <a:pt x="1112520" y="192024"/>
                  </a:lnTo>
                  <a:lnTo>
                    <a:pt x="1132046" y="192024"/>
                  </a:lnTo>
                  <a:lnTo>
                    <a:pt x="1152144" y="192024"/>
                  </a:lnTo>
                  <a:lnTo>
                    <a:pt x="1152144" y="228123"/>
                  </a:lnTo>
                  <a:lnTo>
                    <a:pt x="1152144" y="263651"/>
                  </a:lnTo>
                  <a:lnTo>
                    <a:pt x="1152144" y="299180"/>
                  </a:lnTo>
                  <a:lnTo>
                    <a:pt x="1152144" y="335279"/>
                  </a:lnTo>
                  <a:lnTo>
                    <a:pt x="1132046" y="335279"/>
                  </a:lnTo>
                  <a:lnTo>
                    <a:pt x="1112519" y="335279"/>
                  </a:lnTo>
                  <a:lnTo>
                    <a:pt x="1092993" y="335279"/>
                  </a:lnTo>
                  <a:lnTo>
                    <a:pt x="1072896" y="335279"/>
                  </a:lnTo>
                  <a:lnTo>
                    <a:pt x="1072896" y="380523"/>
                  </a:lnTo>
                  <a:lnTo>
                    <a:pt x="1072896" y="425195"/>
                  </a:lnTo>
                  <a:lnTo>
                    <a:pt x="1072896" y="469868"/>
                  </a:lnTo>
                  <a:lnTo>
                    <a:pt x="1072896" y="515112"/>
                  </a:lnTo>
                  <a:lnTo>
                    <a:pt x="1073419" y="529923"/>
                  </a:lnTo>
                  <a:lnTo>
                    <a:pt x="1087754" y="569976"/>
                  </a:lnTo>
                  <a:lnTo>
                    <a:pt x="1103376" y="573024"/>
                  </a:lnTo>
                  <a:lnTo>
                    <a:pt x="1111329" y="572404"/>
                  </a:lnTo>
                  <a:lnTo>
                    <a:pt x="1121282" y="570357"/>
                  </a:lnTo>
                  <a:lnTo>
                    <a:pt x="1132951" y="566594"/>
                  </a:lnTo>
                  <a:lnTo>
                    <a:pt x="1146048" y="560831"/>
                  </a:lnTo>
                  <a:lnTo>
                    <a:pt x="1150096" y="595074"/>
                  </a:lnTo>
                  <a:lnTo>
                    <a:pt x="1153287" y="629030"/>
                  </a:lnTo>
                  <a:lnTo>
                    <a:pt x="1155906" y="662416"/>
                  </a:lnTo>
                  <a:lnTo>
                    <a:pt x="1158240" y="694943"/>
                  </a:lnTo>
                  <a:lnTo>
                    <a:pt x="1131379" y="702944"/>
                  </a:lnTo>
                  <a:lnTo>
                    <a:pt x="1105662" y="708659"/>
                  </a:lnTo>
                  <a:lnTo>
                    <a:pt x="1081087" y="712088"/>
                  </a:lnTo>
                  <a:lnTo>
                    <a:pt x="1057655" y="713231"/>
                  </a:lnTo>
                  <a:lnTo>
                    <a:pt x="1033700" y="712041"/>
                  </a:lnTo>
                  <a:lnTo>
                    <a:pt x="993790" y="701659"/>
                  </a:lnTo>
                  <a:lnTo>
                    <a:pt x="957833" y="669036"/>
                  </a:lnTo>
                  <a:lnTo>
                    <a:pt x="936069" y="615410"/>
                  </a:lnTo>
                  <a:lnTo>
                    <a:pt x="930259" y="553878"/>
                  </a:lnTo>
                  <a:lnTo>
                    <a:pt x="929640" y="515112"/>
                  </a:lnTo>
                  <a:lnTo>
                    <a:pt x="929640" y="469439"/>
                  </a:lnTo>
                  <a:lnTo>
                    <a:pt x="929640" y="424052"/>
                  </a:lnTo>
                  <a:lnTo>
                    <a:pt x="929640" y="379237"/>
                  </a:lnTo>
                  <a:lnTo>
                    <a:pt x="929640" y="335279"/>
                  </a:lnTo>
                  <a:lnTo>
                    <a:pt x="916400" y="335279"/>
                  </a:lnTo>
                  <a:lnTo>
                    <a:pt x="903731" y="335279"/>
                  </a:lnTo>
                  <a:lnTo>
                    <a:pt x="891063" y="335279"/>
                  </a:lnTo>
                  <a:lnTo>
                    <a:pt x="877824" y="335279"/>
                  </a:lnTo>
                  <a:lnTo>
                    <a:pt x="877824" y="299180"/>
                  </a:lnTo>
                  <a:lnTo>
                    <a:pt x="877824" y="263651"/>
                  </a:lnTo>
                  <a:lnTo>
                    <a:pt x="877824" y="228123"/>
                  </a:lnTo>
                  <a:lnTo>
                    <a:pt x="877824" y="192024"/>
                  </a:lnTo>
                  <a:lnTo>
                    <a:pt x="891063" y="192024"/>
                  </a:lnTo>
                  <a:lnTo>
                    <a:pt x="903732" y="192024"/>
                  </a:lnTo>
                  <a:lnTo>
                    <a:pt x="916400" y="192024"/>
                  </a:lnTo>
                  <a:lnTo>
                    <a:pt x="929640" y="192024"/>
                  </a:lnTo>
                  <a:lnTo>
                    <a:pt x="929640" y="169163"/>
                  </a:lnTo>
                  <a:lnTo>
                    <a:pt x="929640" y="146303"/>
                  </a:lnTo>
                  <a:lnTo>
                    <a:pt x="929640" y="123443"/>
                  </a:lnTo>
                  <a:lnTo>
                    <a:pt x="929640" y="100584"/>
                  </a:lnTo>
                  <a:lnTo>
                    <a:pt x="966168" y="75437"/>
                  </a:lnTo>
                  <a:lnTo>
                    <a:pt x="1002410" y="50291"/>
                  </a:lnTo>
                  <a:lnTo>
                    <a:pt x="1038082" y="25145"/>
                  </a:lnTo>
                  <a:lnTo>
                    <a:pt x="1072896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953000" y="3578860"/>
            <a:ext cx="441959" cy="546100"/>
            <a:chOff x="4953000" y="3578860"/>
            <a:chExt cx="441959" cy="54610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59096" y="3584955"/>
              <a:ext cx="429767" cy="5334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256" y="3859276"/>
              <a:ext cx="140206" cy="15544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59096" y="3584955"/>
              <a:ext cx="429895" cy="533400"/>
            </a:xfrm>
            <a:custGeom>
              <a:avLst/>
              <a:gdLst/>
              <a:ahLst/>
              <a:cxnLst/>
              <a:rect l="l" t="t" r="r" b="b"/>
              <a:pathLst>
                <a:path w="429895" h="533400">
                  <a:moveTo>
                    <a:pt x="204215" y="0"/>
                  </a:moveTo>
                  <a:lnTo>
                    <a:pt x="262889" y="2666"/>
                  </a:lnTo>
                  <a:lnTo>
                    <a:pt x="307848" y="12192"/>
                  </a:lnTo>
                  <a:lnTo>
                    <a:pt x="344423" y="26289"/>
                  </a:lnTo>
                  <a:lnTo>
                    <a:pt x="380904" y="63912"/>
                  </a:lnTo>
                  <a:lnTo>
                    <a:pt x="402336" y="112776"/>
                  </a:lnTo>
                  <a:lnTo>
                    <a:pt x="409193" y="152019"/>
                  </a:lnTo>
                  <a:lnTo>
                    <a:pt x="411479" y="188976"/>
                  </a:lnTo>
                  <a:lnTo>
                    <a:pt x="411479" y="244316"/>
                  </a:lnTo>
                  <a:lnTo>
                    <a:pt x="411479" y="300228"/>
                  </a:lnTo>
                  <a:lnTo>
                    <a:pt x="411479" y="356139"/>
                  </a:lnTo>
                  <a:lnTo>
                    <a:pt x="411479" y="411480"/>
                  </a:lnTo>
                  <a:lnTo>
                    <a:pt x="412003" y="428672"/>
                  </a:lnTo>
                  <a:lnTo>
                    <a:pt x="413384" y="443865"/>
                  </a:lnTo>
                  <a:lnTo>
                    <a:pt x="415337" y="457342"/>
                  </a:lnTo>
                  <a:lnTo>
                    <a:pt x="417575" y="469392"/>
                  </a:lnTo>
                  <a:lnTo>
                    <a:pt x="418623" y="479631"/>
                  </a:lnTo>
                  <a:lnTo>
                    <a:pt x="421385" y="491871"/>
                  </a:lnTo>
                  <a:lnTo>
                    <a:pt x="425291" y="505825"/>
                  </a:lnTo>
                  <a:lnTo>
                    <a:pt x="429767" y="521208"/>
                  </a:lnTo>
                  <a:lnTo>
                    <a:pt x="397240" y="521208"/>
                  </a:lnTo>
                  <a:lnTo>
                    <a:pt x="363854" y="521208"/>
                  </a:lnTo>
                  <a:lnTo>
                    <a:pt x="329898" y="521208"/>
                  </a:lnTo>
                  <a:lnTo>
                    <a:pt x="295655" y="521208"/>
                  </a:lnTo>
                  <a:lnTo>
                    <a:pt x="291655" y="510873"/>
                  </a:lnTo>
                  <a:lnTo>
                    <a:pt x="288798" y="502539"/>
                  </a:lnTo>
                  <a:lnTo>
                    <a:pt x="287083" y="495919"/>
                  </a:lnTo>
                  <a:lnTo>
                    <a:pt x="286512" y="490728"/>
                  </a:lnTo>
                  <a:lnTo>
                    <a:pt x="284702" y="485060"/>
                  </a:lnTo>
                  <a:lnTo>
                    <a:pt x="283463" y="477393"/>
                  </a:lnTo>
                  <a:lnTo>
                    <a:pt x="282225" y="468010"/>
                  </a:lnTo>
                  <a:lnTo>
                    <a:pt x="280415" y="457200"/>
                  </a:lnTo>
                  <a:lnTo>
                    <a:pt x="252984" y="489204"/>
                  </a:lnTo>
                  <a:lnTo>
                    <a:pt x="204882" y="520541"/>
                  </a:lnTo>
                  <a:lnTo>
                    <a:pt x="161258" y="531780"/>
                  </a:lnTo>
                  <a:lnTo>
                    <a:pt x="137159" y="533400"/>
                  </a:lnTo>
                  <a:lnTo>
                    <a:pt x="105108" y="530590"/>
                  </a:lnTo>
                  <a:lnTo>
                    <a:pt x="53578" y="508968"/>
                  </a:lnTo>
                  <a:lnTo>
                    <a:pt x="19288" y="468534"/>
                  </a:lnTo>
                  <a:lnTo>
                    <a:pt x="2238" y="416147"/>
                  </a:lnTo>
                  <a:lnTo>
                    <a:pt x="0" y="387096"/>
                  </a:lnTo>
                  <a:lnTo>
                    <a:pt x="1666" y="358997"/>
                  </a:lnTo>
                  <a:lnTo>
                    <a:pt x="14144" y="310800"/>
                  </a:lnTo>
                  <a:lnTo>
                    <a:pt x="40433" y="272415"/>
                  </a:lnTo>
                  <a:lnTo>
                    <a:pt x="87391" y="244983"/>
                  </a:lnTo>
                  <a:lnTo>
                    <a:pt x="154781" y="224361"/>
                  </a:lnTo>
                  <a:lnTo>
                    <a:pt x="184403" y="216027"/>
                  </a:lnTo>
                  <a:lnTo>
                    <a:pt x="207168" y="209407"/>
                  </a:lnTo>
                  <a:lnTo>
                    <a:pt x="246887" y="194690"/>
                  </a:lnTo>
                  <a:lnTo>
                    <a:pt x="271271" y="182880"/>
                  </a:lnTo>
                  <a:lnTo>
                    <a:pt x="270700" y="165782"/>
                  </a:lnTo>
                  <a:lnTo>
                    <a:pt x="254650" y="124825"/>
                  </a:lnTo>
                  <a:lnTo>
                    <a:pt x="222503" y="115824"/>
                  </a:lnTo>
                  <a:lnTo>
                    <a:pt x="207121" y="116919"/>
                  </a:lnTo>
                  <a:lnTo>
                    <a:pt x="170687" y="131064"/>
                  </a:lnTo>
                  <a:lnTo>
                    <a:pt x="149351" y="176784"/>
                  </a:lnTo>
                  <a:lnTo>
                    <a:pt x="115062" y="172212"/>
                  </a:lnTo>
                  <a:lnTo>
                    <a:pt x="80772" y="167640"/>
                  </a:lnTo>
                  <a:lnTo>
                    <a:pt x="46482" y="163068"/>
                  </a:lnTo>
                  <a:lnTo>
                    <a:pt x="12191" y="158496"/>
                  </a:lnTo>
                  <a:lnTo>
                    <a:pt x="20573" y="114300"/>
                  </a:lnTo>
                  <a:lnTo>
                    <a:pt x="41481" y="66103"/>
                  </a:lnTo>
                  <a:lnTo>
                    <a:pt x="76200" y="33528"/>
                  </a:lnTo>
                  <a:lnTo>
                    <a:pt x="86487" y="25431"/>
                  </a:lnTo>
                  <a:lnTo>
                    <a:pt x="131063" y="9144"/>
                  </a:lnTo>
                  <a:lnTo>
                    <a:pt x="184213" y="571"/>
                  </a:lnTo>
                  <a:lnTo>
                    <a:pt x="204215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342632" y="3578860"/>
            <a:ext cx="441959" cy="546100"/>
            <a:chOff x="7342632" y="3578860"/>
            <a:chExt cx="441959" cy="546100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48727" y="3584955"/>
              <a:ext cx="429768" cy="5334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348727" y="3584955"/>
              <a:ext cx="429895" cy="533400"/>
            </a:xfrm>
            <a:custGeom>
              <a:avLst/>
              <a:gdLst/>
              <a:ahLst/>
              <a:cxnLst/>
              <a:rect l="l" t="t" r="r" b="b"/>
              <a:pathLst>
                <a:path w="429895" h="533400">
                  <a:moveTo>
                    <a:pt x="216407" y="134112"/>
                  </a:moveTo>
                  <a:lnTo>
                    <a:pt x="176117" y="153400"/>
                  </a:lnTo>
                  <a:lnTo>
                    <a:pt x="156114" y="185928"/>
                  </a:lnTo>
                  <a:lnTo>
                    <a:pt x="144875" y="236220"/>
                  </a:lnTo>
                  <a:lnTo>
                    <a:pt x="143255" y="268224"/>
                  </a:lnTo>
                  <a:lnTo>
                    <a:pt x="144875" y="300228"/>
                  </a:lnTo>
                  <a:lnTo>
                    <a:pt x="156114" y="350520"/>
                  </a:lnTo>
                  <a:lnTo>
                    <a:pt x="187071" y="392049"/>
                  </a:lnTo>
                  <a:lnTo>
                    <a:pt x="216407" y="399288"/>
                  </a:lnTo>
                  <a:lnTo>
                    <a:pt x="231314" y="397525"/>
                  </a:lnTo>
                  <a:lnTo>
                    <a:pt x="265175" y="368808"/>
                  </a:lnTo>
                  <a:lnTo>
                    <a:pt x="281559" y="327278"/>
                  </a:lnTo>
                  <a:lnTo>
                    <a:pt x="286512" y="265176"/>
                  </a:lnTo>
                  <a:lnTo>
                    <a:pt x="285321" y="234934"/>
                  </a:lnTo>
                  <a:lnTo>
                    <a:pt x="274939" y="185880"/>
                  </a:lnTo>
                  <a:lnTo>
                    <a:pt x="244221" y="142875"/>
                  </a:lnTo>
                  <a:lnTo>
                    <a:pt x="216407" y="134112"/>
                  </a:lnTo>
                  <a:close/>
                </a:path>
                <a:path w="429895" h="533400">
                  <a:moveTo>
                    <a:pt x="213360" y="0"/>
                  </a:moveTo>
                  <a:lnTo>
                    <a:pt x="267033" y="5667"/>
                  </a:lnTo>
                  <a:lnTo>
                    <a:pt x="313562" y="22479"/>
                  </a:lnTo>
                  <a:lnTo>
                    <a:pt x="352663" y="50149"/>
                  </a:lnTo>
                  <a:lnTo>
                    <a:pt x="384048" y="88392"/>
                  </a:lnTo>
                  <a:lnTo>
                    <a:pt x="404050" y="126730"/>
                  </a:lnTo>
                  <a:lnTo>
                    <a:pt x="418338" y="168783"/>
                  </a:lnTo>
                  <a:lnTo>
                    <a:pt x="426910" y="214836"/>
                  </a:lnTo>
                  <a:lnTo>
                    <a:pt x="429768" y="265176"/>
                  </a:lnTo>
                  <a:lnTo>
                    <a:pt x="426291" y="321754"/>
                  </a:lnTo>
                  <a:lnTo>
                    <a:pt x="415670" y="372618"/>
                  </a:lnTo>
                  <a:lnTo>
                    <a:pt x="397621" y="417766"/>
                  </a:lnTo>
                  <a:lnTo>
                    <a:pt x="371855" y="457200"/>
                  </a:lnTo>
                  <a:lnTo>
                    <a:pt x="341518" y="489680"/>
                  </a:lnTo>
                  <a:lnTo>
                    <a:pt x="305181" y="513588"/>
                  </a:lnTo>
                  <a:lnTo>
                    <a:pt x="262556" y="528351"/>
                  </a:lnTo>
                  <a:lnTo>
                    <a:pt x="213360" y="533400"/>
                  </a:lnTo>
                  <a:lnTo>
                    <a:pt x="171688" y="529399"/>
                  </a:lnTo>
                  <a:lnTo>
                    <a:pt x="133731" y="517398"/>
                  </a:lnTo>
                  <a:lnTo>
                    <a:pt x="99774" y="497395"/>
                  </a:lnTo>
                  <a:lnTo>
                    <a:pt x="70103" y="469392"/>
                  </a:lnTo>
                  <a:lnTo>
                    <a:pt x="39862" y="427672"/>
                  </a:lnTo>
                  <a:lnTo>
                    <a:pt x="17906" y="380238"/>
                  </a:lnTo>
                  <a:lnTo>
                    <a:pt x="4524" y="327088"/>
                  </a:lnTo>
                  <a:lnTo>
                    <a:pt x="0" y="268224"/>
                  </a:lnTo>
                  <a:lnTo>
                    <a:pt x="3905" y="212074"/>
                  </a:lnTo>
                  <a:lnTo>
                    <a:pt x="15240" y="161925"/>
                  </a:lnTo>
                  <a:lnTo>
                    <a:pt x="33432" y="116919"/>
                  </a:lnTo>
                  <a:lnTo>
                    <a:pt x="57912" y="76200"/>
                  </a:lnTo>
                  <a:lnTo>
                    <a:pt x="89916" y="43719"/>
                  </a:lnTo>
                  <a:lnTo>
                    <a:pt x="126492" y="19812"/>
                  </a:lnTo>
                  <a:lnTo>
                    <a:pt x="167640" y="5048"/>
                  </a:lnTo>
                  <a:lnTo>
                    <a:pt x="21336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398520" y="3578860"/>
            <a:ext cx="441959" cy="546100"/>
            <a:chOff x="3398520" y="3578860"/>
            <a:chExt cx="441959" cy="546100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04615" y="3584955"/>
              <a:ext cx="429768" cy="5334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404615" y="3584955"/>
              <a:ext cx="429895" cy="533400"/>
            </a:xfrm>
            <a:custGeom>
              <a:avLst/>
              <a:gdLst/>
              <a:ahLst/>
              <a:cxnLst/>
              <a:rect l="l" t="t" r="r" b="b"/>
              <a:pathLst>
                <a:path w="429895" h="533400">
                  <a:moveTo>
                    <a:pt x="213360" y="134112"/>
                  </a:moveTo>
                  <a:lnTo>
                    <a:pt x="173497" y="153400"/>
                  </a:lnTo>
                  <a:lnTo>
                    <a:pt x="153543" y="185928"/>
                  </a:lnTo>
                  <a:lnTo>
                    <a:pt x="144399" y="236220"/>
                  </a:lnTo>
                  <a:lnTo>
                    <a:pt x="143256" y="268224"/>
                  </a:lnTo>
                  <a:lnTo>
                    <a:pt x="144399" y="300228"/>
                  </a:lnTo>
                  <a:lnTo>
                    <a:pt x="153542" y="350520"/>
                  </a:lnTo>
                  <a:lnTo>
                    <a:pt x="185165" y="392049"/>
                  </a:lnTo>
                  <a:lnTo>
                    <a:pt x="213360" y="399288"/>
                  </a:lnTo>
                  <a:lnTo>
                    <a:pt x="228314" y="397525"/>
                  </a:lnTo>
                  <a:lnTo>
                    <a:pt x="265175" y="368808"/>
                  </a:lnTo>
                  <a:lnTo>
                    <a:pt x="278891" y="327278"/>
                  </a:lnTo>
                  <a:lnTo>
                    <a:pt x="283463" y="265176"/>
                  </a:lnTo>
                  <a:lnTo>
                    <a:pt x="282321" y="234934"/>
                  </a:lnTo>
                  <a:lnTo>
                    <a:pt x="273177" y="185880"/>
                  </a:lnTo>
                  <a:lnTo>
                    <a:pt x="241554" y="142875"/>
                  </a:lnTo>
                  <a:lnTo>
                    <a:pt x="213360" y="134112"/>
                  </a:lnTo>
                  <a:close/>
                </a:path>
                <a:path w="429895" h="533400">
                  <a:moveTo>
                    <a:pt x="213360" y="0"/>
                  </a:moveTo>
                  <a:lnTo>
                    <a:pt x="265271" y="5667"/>
                  </a:lnTo>
                  <a:lnTo>
                    <a:pt x="310895" y="22479"/>
                  </a:lnTo>
                  <a:lnTo>
                    <a:pt x="349662" y="50149"/>
                  </a:lnTo>
                  <a:lnTo>
                    <a:pt x="381000" y="88392"/>
                  </a:lnTo>
                  <a:lnTo>
                    <a:pt x="402764" y="126730"/>
                  </a:lnTo>
                  <a:lnTo>
                    <a:pt x="417957" y="168783"/>
                  </a:lnTo>
                  <a:lnTo>
                    <a:pt x="426862" y="214836"/>
                  </a:lnTo>
                  <a:lnTo>
                    <a:pt x="429768" y="265176"/>
                  </a:lnTo>
                  <a:lnTo>
                    <a:pt x="425862" y="321754"/>
                  </a:lnTo>
                  <a:lnTo>
                    <a:pt x="414528" y="372618"/>
                  </a:lnTo>
                  <a:lnTo>
                    <a:pt x="396335" y="417766"/>
                  </a:lnTo>
                  <a:lnTo>
                    <a:pt x="371856" y="457200"/>
                  </a:lnTo>
                  <a:lnTo>
                    <a:pt x="339804" y="489680"/>
                  </a:lnTo>
                  <a:lnTo>
                    <a:pt x="302895" y="513588"/>
                  </a:lnTo>
                  <a:lnTo>
                    <a:pt x="260842" y="528351"/>
                  </a:lnTo>
                  <a:lnTo>
                    <a:pt x="213360" y="533400"/>
                  </a:lnTo>
                  <a:lnTo>
                    <a:pt x="169925" y="529399"/>
                  </a:lnTo>
                  <a:lnTo>
                    <a:pt x="131063" y="517398"/>
                  </a:lnTo>
                  <a:lnTo>
                    <a:pt x="96774" y="497395"/>
                  </a:lnTo>
                  <a:lnTo>
                    <a:pt x="67056" y="469392"/>
                  </a:lnTo>
                  <a:lnTo>
                    <a:pt x="37290" y="427672"/>
                  </a:lnTo>
                  <a:lnTo>
                    <a:pt x="16383" y="380238"/>
                  </a:lnTo>
                  <a:lnTo>
                    <a:pt x="4048" y="327088"/>
                  </a:lnTo>
                  <a:lnTo>
                    <a:pt x="0" y="268224"/>
                  </a:lnTo>
                  <a:lnTo>
                    <a:pt x="3476" y="212074"/>
                  </a:lnTo>
                  <a:lnTo>
                    <a:pt x="14097" y="161925"/>
                  </a:lnTo>
                  <a:lnTo>
                    <a:pt x="32146" y="116919"/>
                  </a:lnTo>
                  <a:lnTo>
                    <a:pt x="57912" y="76200"/>
                  </a:lnTo>
                  <a:lnTo>
                    <a:pt x="88201" y="43719"/>
                  </a:lnTo>
                  <a:lnTo>
                    <a:pt x="124206" y="19812"/>
                  </a:lnTo>
                  <a:lnTo>
                    <a:pt x="165925" y="5048"/>
                  </a:lnTo>
                  <a:lnTo>
                    <a:pt x="21336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126224" y="3591052"/>
            <a:ext cx="155575" cy="521334"/>
            <a:chOff x="7126224" y="3591052"/>
            <a:chExt cx="155575" cy="521334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32320" y="3597147"/>
              <a:ext cx="143255" cy="50901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132320" y="3597147"/>
              <a:ext cx="143510" cy="509270"/>
            </a:xfrm>
            <a:custGeom>
              <a:avLst/>
              <a:gdLst/>
              <a:ahLst/>
              <a:cxnLst/>
              <a:rect l="l" t="t" r="r" b="b"/>
              <a:pathLst>
                <a:path w="143509" h="509270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51121"/>
                  </a:lnTo>
                  <a:lnTo>
                    <a:pt x="143255" y="509015"/>
                  </a:lnTo>
                  <a:lnTo>
                    <a:pt x="107156" y="509015"/>
                  </a:lnTo>
                  <a:lnTo>
                    <a:pt x="71627" y="509015"/>
                  </a:lnTo>
                  <a:lnTo>
                    <a:pt x="36099" y="509015"/>
                  </a:lnTo>
                  <a:lnTo>
                    <a:pt x="0" y="509015"/>
                  </a:lnTo>
                  <a:lnTo>
                    <a:pt x="0" y="457894"/>
                  </a:lnTo>
                  <a:lnTo>
                    <a:pt x="0" y="51121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696712" y="3591052"/>
            <a:ext cx="155575" cy="521334"/>
            <a:chOff x="5696712" y="3591052"/>
            <a:chExt cx="155575" cy="521334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02808" y="3597147"/>
              <a:ext cx="143255" cy="50901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702808" y="3597147"/>
              <a:ext cx="143510" cy="509270"/>
            </a:xfrm>
            <a:custGeom>
              <a:avLst/>
              <a:gdLst/>
              <a:ahLst/>
              <a:cxnLst/>
              <a:rect l="l" t="t" r="r" b="b"/>
              <a:pathLst>
                <a:path w="143510" h="509270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51121"/>
                  </a:lnTo>
                  <a:lnTo>
                    <a:pt x="143255" y="509015"/>
                  </a:lnTo>
                  <a:lnTo>
                    <a:pt x="107156" y="509015"/>
                  </a:lnTo>
                  <a:lnTo>
                    <a:pt x="71627" y="509015"/>
                  </a:lnTo>
                  <a:lnTo>
                    <a:pt x="36099" y="509015"/>
                  </a:lnTo>
                  <a:lnTo>
                    <a:pt x="0" y="509015"/>
                  </a:lnTo>
                  <a:lnTo>
                    <a:pt x="0" y="457894"/>
                  </a:lnTo>
                  <a:lnTo>
                    <a:pt x="0" y="51121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842504" y="3578860"/>
            <a:ext cx="405765" cy="533400"/>
            <a:chOff x="7842504" y="3578860"/>
            <a:chExt cx="405765" cy="533400"/>
          </a:xfrm>
        </p:grpSpPr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48599" y="3584955"/>
              <a:ext cx="393192" cy="52120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848599" y="3584955"/>
              <a:ext cx="393700" cy="521334"/>
            </a:xfrm>
            <a:custGeom>
              <a:avLst/>
              <a:gdLst/>
              <a:ahLst/>
              <a:cxnLst/>
              <a:rect l="l" t="t" r="r" b="b"/>
              <a:pathLst>
                <a:path w="393700" h="521335">
                  <a:moveTo>
                    <a:pt x="268224" y="0"/>
                  </a:moveTo>
                  <a:lnTo>
                    <a:pt x="320801" y="12953"/>
                  </a:lnTo>
                  <a:lnTo>
                    <a:pt x="359664" y="48768"/>
                  </a:lnTo>
                  <a:lnTo>
                    <a:pt x="385572" y="110871"/>
                  </a:lnTo>
                  <a:lnTo>
                    <a:pt x="391382" y="151209"/>
                  </a:lnTo>
                  <a:lnTo>
                    <a:pt x="393192" y="198120"/>
                  </a:lnTo>
                  <a:lnTo>
                    <a:pt x="393192" y="251474"/>
                  </a:lnTo>
                  <a:lnTo>
                    <a:pt x="393192" y="304912"/>
                  </a:lnTo>
                  <a:lnTo>
                    <a:pt x="393192" y="358521"/>
                  </a:lnTo>
                  <a:lnTo>
                    <a:pt x="393192" y="412383"/>
                  </a:lnTo>
                  <a:lnTo>
                    <a:pt x="393192" y="466583"/>
                  </a:lnTo>
                  <a:lnTo>
                    <a:pt x="393192" y="521208"/>
                  </a:lnTo>
                  <a:lnTo>
                    <a:pt x="358378" y="521208"/>
                  </a:lnTo>
                  <a:lnTo>
                    <a:pt x="322706" y="521208"/>
                  </a:lnTo>
                  <a:lnTo>
                    <a:pt x="286464" y="521208"/>
                  </a:lnTo>
                  <a:lnTo>
                    <a:pt x="249935" y="521208"/>
                  </a:lnTo>
                  <a:lnTo>
                    <a:pt x="249935" y="474189"/>
                  </a:lnTo>
                  <a:lnTo>
                    <a:pt x="249935" y="240792"/>
                  </a:lnTo>
                  <a:lnTo>
                    <a:pt x="249316" y="219170"/>
                  </a:lnTo>
                  <a:lnTo>
                    <a:pt x="237744" y="173736"/>
                  </a:lnTo>
                  <a:lnTo>
                    <a:pt x="201168" y="152400"/>
                  </a:lnTo>
                  <a:lnTo>
                    <a:pt x="188499" y="154114"/>
                  </a:lnTo>
                  <a:lnTo>
                    <a:pt x="158496" y="179832"/>
                  </a:lnTo>
                  <a:lnTo>
                    <a:pt x="147447" y="218312"/>
                  </a:lnTo>
                  <a:lnTo>
                    <a:pt x="143255" y="277368"/>
                  </a:lnTo>
                  <a:lnTo>
                    <a:pt x="143255" y="325258"/>
                  </a:lnTo>
                  <a:lnTo>
                    <a:pt x="143255" y="373733"/>
                  </a:lnTo>
                  <a:lnTo>
                    <a:pt x="143255" y="422647"/>
                  </a:lnTo>
                  <a:lnTo>
                    <a:pt x="143255" y="471854"/>
                  </a:lnTo>
                  <a:lnTo>
                    <a:pt x="143255" y="521208"/>
                  </a:lnTo>
                  <a:lnTo>
                    <a:pt x="106727" y="521208"/>
                  </a:lnTo>
                  <a:lnTo>
                    <a:pt x="70485" y="521208"/>
                  </a:lnTo>
                  <a:lnTo>
                    <a:pt x="34813" y="521208"/>
                  </a:lnTo>
                  <a:lnTo>
                    <a:pt x="0" y="521208"/>
                  </a:lnTo>
                  <a:lnTo>
                    <a:pt x="0" y="470086"/>
                  </a:lnTo>
                  <a:lnTo>
                    <a:pt x="0" y="12192"/>
                  </a:lnTo>
                  <a:lnTo>
                    <a:pt x="32527" y="12192"/>
                  </a:lnTo>
                  <a:lnTo>
                    <a:pt x="65912" y="12192"/>
                  </a:lnTo>
                  <a:lnTo>
                    <a:pt x="99869" y="12192"/>
                  </a:lnTo>
                  <a:lnTo>
                    <a:pt x="134111" y="12192"/>
                  </a:lnTo>
                  <a:lnTo>
                    <a:pt x="134111" y="32766"/>
                  </a:lnTo>
                  <a:lnTo>
                    <a:pt x="134111" y="53340"/>
                  </a:lnTo>
                  <a:lnTo>
                    <a:pt x="134111" y="73914"/>
                  </a:lnTo>
                  <a:lnTo>
                    <a:pt x="134111" y="94488"/>
                  </a:lnTo>
                  <a:lnTo>
                    <a:pt x="148304" y="71056"/>
                  </a:lnTo>
                  <a:lnTo>
                    <a:pt x="177831" y="34480"/>
                  </a:lnTo>
                  <a:lnTo>
                    <a:pt x="226695" y="6095"/>
                  </a:lnTo>
                  <a:lnTo>
                    <a:pt x="246459" y="1619"/>
                  </a:lnTo>
                  <a:lnTo>
                    <a:pt x="268224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51960" y="3578860"/>
            <a:ext cx="646430" cy="533400"/>
            <a:chOff x="4251960" y="3578860"/>
            <a:chExt cx="646430" cy="533400"/>
          </a:xfrm>
        </p:grpSpPr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58055" y="3584955"/>
              <a:ext cx="633984" cy="52120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258055" y="3584955"/>
              <a:ext cx="634365" cy="521334"/>
            </a:xfrm>
            <a:custGeom>
              <a:avLst/>
              <a:gdLst/>
              <a:ahLst/>
              <a:cxnLst/>
              <a:rect l="l" t="t" r="r" b="b"/>
              <a:pathLst>
                <a:path w="634364" h="521335">
                  <a:moveTo>
                    <a:pt x="262128" y="0"/>
                  </a:moveTo>
                  <a:lnTo>
                    <a:pt x="301752" y="6096"/>
                  </a:lnTo>
                  <a:lnTo>
                    <a:pt x="345328" y="33909"/>
                  </a:lnTo>
                  <a:lnTo>
                    <a:pt x="366950" y="65913"/>
                  </a:lnTo>
                  <a:lnTo>
                    <a:pt x="374904" y="85344"/>
                  </a:lnTo>
                  <a:lnTo>
                    <a:pt x="392144" y="63722"/>
                  </a:lnTo>
                  <a:lnTo>
                    <a:pt x="422052" y="29622"/>
                  </a:lnTo>
                  <a:lnTo>
                    <a:pt x="467487" y="4572"/>
                  </a:lnTo>
                  <a:lnTo>
                    <a:pt x="505968" y="0"/>
                  </a:lnTo>
                  <a:lnTo>
                    <a:pt x="534019" y="3333"/>
                  </a:lnTo>
                  <a:lnTo>
                    <a:pt x="580977" y="28289"/>
                  </a:lnTo>
                  <a:lnTo>
                    <a:pt x="614695" y="77295"/>
                  </a:lnTo>
                  <a:lnTo>
                    <a:pt x="631745" y="153781"/>
                  </a:lnTo>
                  <a:lnTo>
                    <a:pt x="633984" y="201168"/>
                  </a:lnTo>
                  <a:lnTo>
                    <a:pt x="633984" y="254508"/>
                  </a:lnTo>
                  <a:lnTo>
                    <a:pt x="633984" y="307848"/>
                  </a:lnTo>
                  <a:lnTo>
                    <a:pt x="633984" y="361188"/>
                  </a:lnTo>
                  <a:lnTo>
                    <a:pt x="633984" y="414527"/>
                  </a:lnTo>
                  <a:lnTo>
                    <a:pt x="633984" y="467867"/>
                  </a:lnTo>
                  <a:lnTo>
                    <a:pt x="633984" y="521208"/>
                  </a:lnTo>
                  <a:lnTo>
                    <a:pt x="597455" y="521208"/>
                  </a:lnTo>
                  <a:lnTo>
                    <a:pt x="561213" y="521208"/>
                  </a:lnTo>
                  <a:lnTo>
                    <a:pt x="525541" y="521208"/>
                  </a:lnTo>
                  <a:lnTo>
                    <a:pt x="490728" y="521208"/>
                  </a:lnTo>
                  <a:lnTo>
                    <a:pt x="490728" y="472454"/>
                  </a:lnTo>
                  <a:lnTo>
                    <a:pt x="490728" y="231648"/>
                  </a:lnTo>
                  <a:lnTo>
                    <a:pt x="490108" y="214979"/>
                  </a:lnTo>
                  <a:lnTo>
                    <a:pt x="471154" y="167830"/>
                  </a:lnTo>
                  <a:lnTo>
                    <a:pt x="445008" y="152400"/>
                  </a:lnTo>
                  <a:lnTo>
                    <a:pt x="432339" y="154114"/>
                  </a:lnTo>
                  <a:lnTo>
                    <a:pt x="402336" y="179832"/>
                  </a:lnTo>
                  <a:lnTo>
                    <a:pt x="388191" y="233410"/>
                  </a:lnTo>
                  <a:lnTo>
                    <a:pt x="387096" y="259080"/>
                  </a:lnTo>
                  <a:lnTo>
                    <a:pt x="387096" y="310627"/>
                  </a:lnTo>
                  <a:lnTo>
                    <a:pt x="387096" y="362760"/>
                  </a:lnTo>
                  <a:lnTo>
                    <a:pt x="387096" y="415332"/>
                  </a:lnTo>
                  <a:lnTo>
                    <a:pt x="387096" y="468197"/>
                  </a:lnTo>
                  <a:lnTo>
                    <a:pt x="387096" y="521208"/>
                  </a:lnTo>
                  <a:lnTo>
                    <a:pt x="352282" y="521208"/>
                  </a:lnTo>
                  <a:lnTo>
                    <a:pt x="316611" y="521208"/>
                  </a:lnTo>
                  <a:lnTo>
                    <a:pt x="280368" y="521208"/>
                  </a:lnTo>
                  <a:lnTo>
                    <a:pt x="243840" y="521208"/>
                  </a:lnTo>
                  <a:lnTo>
                    <a:pt x="243840" y="474189"/>
                  </a:lnTo>
                  <a:lnTo>
                    <a:pt x="243840" y="240792"/>
                  </a:lnTo>
                  <a:lnTo>
                    <a:pt x="243792" y="225933"/>
                  </a:lnTo>
                  <a:lnTo>
                    <a:pt x="237982" y="186451"/>
                  </a:lnTo>
                  <a:lnTo>
                    <a:pt x="212979" y="155067"/>
                  </a:lnTo>
                  <a:lnTo>
                    <a:pt x="198120" y="152400"/>
                  </a:lnTo>
                  <a:lnTo>
                    <a:pt x="186785" y="154066"/>
                  </a:lnTo>
                  <a:lnTo>
                    <a:pt x="150971" y="192262"/>
                  </a:lnTo>
                  <a:lnTo>
                    <a:pt x="143922" y="234648"/>
                  </a:lnTo>
                  <a:lnTo>
                    <a:pt x="143256" y="262128"/>
                  </a:lnTo>
                  <a:lnTo>
                    <a:pt x="143256" y="313358"/>
                  </a:lnTo>
                  <a:lnTo>
                    <a:pt x="143256" y="364735"/>
                  </a:lnTo>
                  <a:lnTo>
                    <a:pt x="143256" y="416405"/>
                  </a:lnTo>
                  <a:lnTo>
                    <a:pt x="143256" y="468514"/>
                  </a:lnTo>
                  <a:lnTo>
                    <a:pt x="143256" y="521208"/>
                  </a:lnTo>
                  <a:lnTo>
                    <a:pt x="106727" y="521208"/>
                  </a:lnTo>
                  <a:lnTo>
                    <a:pt x="70485" y="521208"/>
                  </a:lnTo>
                  <a:lnTo>
                    <a:pt x="34813" y="521208"/>
                  </a:lnTo>
                  <a:lnTo>
                    <a:pt x="0" y="521208"/>
                  </a:lnTo>
                  <a:lnTo>
                    <a:pt x="0" y="470086"/>
                  </a:lnTo>
                  <a:lnTo>
                    <a:pt x="0" y="12192"/>
                  </a:lnTo>
                  <a:lnTo>
                    <a:pt x="32480" y="12192"/>
                  </a:lnTo>
                  <a:lnTo>
                    <a:pt x="65532" y="12192"/>
                  </a:lnTo>
                  <a:lnTo>
                    <a:pt x="98583" y="12192"/>
                  </a:lnTo>
                  <a:lnTo>
                    <a:pt x="131064" y="12192"/>
                  </a:lnTo>
                  <a:lnTo>
                    <a:pt x="131064" y="30480"/>
                  </a:lnTo>
                  <a:lnTo>
                    <a:pt x="131064" y="48768"/>
                  </a:lnTo>
                  <a:lnTo>
                    <a:pt x="131064" y="67056"/>
                  </a:lnTo>
                  <a:lnTo>
                    <a:pt x="131064" y="85344"/>
                  </a:lnTo>
                  <a:lnTo>
                    <a:pt x="146589" y="64198"/>
                  </a:lnTo>
                  <a:lnTo>
                    <a:pt x="176498" y="32194"/>
                  </a:lnTo>
                  <a:lnTo>
                    <a:pt x="223647" y="4952"/>
                  </a:lnTo>
                  <a:lnTo>
                    <a:pt x="242173" y="1190"/>
                  </a:lnTo>
                  <a:lnTo>
                    <a:pt x="262128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3898392" y="3578860"/>
            <a:ext cx="304800" cy="533400"/>
            <a:chOff x="3898392" y="3578860"/>
            <a:chExt cx="304800" cy="533400"/>
          </a:xfrm>
        </p:grpSpPr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04488" y="3584955"/>
              <a:ext cx="292608" cy="52120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904488" y="3584955"/>
              <a:ext cx="292735" cy="521334"/>
            </a:xfrm>
            <a:custGeom>
              <a:avLst/>
              <a:gdLst/>
              <a:ahLst/>
              <a:cxnLst/>
              <a:rect l="l" t="t" r="r" b="b"/>
              <a:pathLst>
                <a:path w="292735" h="521335">
                  <a:moveTo>
                    <a:pt x="222503" y="0"/>
                  </a:moveTo>
                  <a:lnTo>
                    <a:pt x="239029" y="1714"/>
                  </a:lnTo>
                  <a:lnTo>
                    <a:pt x="256412" y="6858"/>
                  </a:lnTo>
                  <a:lnTo>
                    <a:pt x="274367" y="15430"/>
                  </a:lnTo>
                  <a:lnTo>
                    <a:pt x="292608" y="27432"/>
                  </a:lnTo>
                  <a:lnTo>
                    <a:pt x="281225" y="61769"/>
                  </a:lnTo>
                  <a:lnTo>
                    <a:pt x="270128" y="96393"/>
                  </a:lnTo>
                  <a:lnTo>
                    <a:pt x="259603" y="131587"/>
                  </a:lnTo>
                  <a:lnTo>
                    <a:pt x="249936" y="167640"/>
                  </a:lnTo>
                  <a:lnTo>
                    <a:pt x="237267" y="161401"/>
                  </a:lnTo>
                  <a:lnTo>
                    <a:pt x="226313" y="156590"/>
                  </a:lnTo>
                  <a:lnTo>
                    <a:pt x="216503" y="153495"/>
                  </a:lnTo>
                  <a:lnTo>
                    <a:pt x="207263" y="152400"/>
                  </a:lnTo>
                  <a:lnTo>
                    <a:pt x="194167" y="154162"/>
                  </a:lnTo>
                  <a:lnTo>
                    <a:pt x="164591" y="182880"/>
                  </a:lnTo>
                  <a:lnTo>
                    <a:pt x="148208" y="247269"/>
                  </a:lnTo>
                  <a:lnTo>
                    <a:pt x="144446" y="293893"/>
                  </a:lnTo>
                  <a:lnTo>
                    <a:pt x="143256" y="350520"/>
                  </a:lnTo>
                  <a:lnTo>
                    <a:pt x="143256" y="393477"/>
                  </a:lnTo>
                  <a:lnTo>
                    <a:pt x="143256" y="435863"/>
                  </a:lnTo>
                  <a:lnTo>
                    <a:pt x="143256" y="478250"/>
                  </a:lnTo>
                  <a:lnTo>
                    <a:pt x="143256" y="521208"/>
                  </a:lnTo>
                  <a:lnTo>
                    <a:pt x="106727" y="521208"/>
                  </a:lnTo>
                  <a:lnTo>
                    <a:pt x="70485" y="521208"/>
                  </a:lnTo>
                  <a:lnTo>
                    <a:pt x="34813" y="521208"/>
                  </a:lnTo>
                  <a:lnTo>
                    <a:pt x="0" y="521208"/>
                  </a:lnTo>
                  <a:lnTo>
                    <a:pt x="0" y="470086"/>
                  </a:lnTo>
                  <a:lnTo>
                    <a:pt x="0" y="12192"/>
                  </a:lnTo>
                  <a:lnTo>
                    <a:pt x="32527" y="12192"/>
                  </a:lnTo>
                  <a:lnTo>
                    <a:pt x="65912" y="12192"/>
                  </a:lnTo>
                  <a:lnTo>
                    <a:pt x="99869" y="12192"/>
                  </a:lnTo>
                  <a:lnTo>
                    <a:pt x="134112" y="12192"/>
                  </a:lnTo>
                  <a:lnTo>
                    <a:pt x="134112" y="32766"/>
                  </a:lnTo>
                  <a:lnTo>
                    <a:pt x="134112" y="53340"/>
                  </a:lnTo>
                  <a:lnTo>
                    <a:pt x="134112" y="73914"/>
                  </a:lnTo>
                  <a:lnTo>
                    <a:pt x="134112" y="94488"/>
                  </a:lnTo>
                  <a:lnTo>
                    <a:pt x="143303" y="70627"/>
                  </a:lnTo>
                  <a:lnTo>
                    <a:pt x="162829" y="33194"/>
                  </a:lnTo>
                  <a:lnTo>
                    <a:pt x="195834" y="6095"/>
                  </a:lnTo>
                  <a:lnTo>
                    <a:pt x="208883" y="1619"/>
                  </a:lnTo>
                  <a:lnTo>
                    <a:pt x="222503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7126224" y="3399028"/>
            <a:ext cx="155575" cy="143510"/>
            <a:chOff x="7126224" y="3399028"/>
            <a:chExt cx="155575" cy="143510"/>
          </a:xfrm>
        </p:grpSpPr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32320" y="3405123"/>
              <a:ext cx="143255" cy="13106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132320" y="3405123"/>
              <a:ext cx="143510" cy="131445"/>
            </a:xfrm>
            <a:custGeom>
              <a:avLst/>
              <a:gdLst/>
              <a:ahLst/>
              <a:cxnLst/>
              <a:rect l="l" t="t" r="r" b="b"/>
              <a:pathLst>
                <a:path w="143509" h="131445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32480"/>
                  </a:lnTo>
                  <a:lnTo>
                    <a:pt x="143255" y="65532"/>
                  </a:lnTo>
                  <a:lnTo>
                    <a:pt x="143255" y="98583"/>
                  </a:lnTo>
                  <a:lnTo>
                    <a:pt x="143255" y="131063"/>
                  </a:lnTo>
                  <a:lnTo>
                    <a:pt x="107156" y="131063"/>
                  </a:lnTo>
                  <a:lnTo>
                    <a:pt x="71627" y="131063"/>
                  </a:lnTo>
                  <a:lnTo>
                    <a:pt x="36099" y="131063"/>
                  </a:lnTo>
                  <a:lnTo>
                    <a:pt x="0" y="131063"/>
                  </a:lnTo>
                  <a:lnTo>
                    <a:pt x="0" y="98583"/>
                  </a:lnTo>
                  <a:lnTo>
                    <a:pt x="0" y="65531"/>
                  </a:lnTo>
                  <a:lnTo>
                    <a:pt x="0" y="3248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696712" y="3399028"/>
            <a:ext cx="155575" cy="143510"/>
            <a:chOff x="5696712" y="3399028"/>
            <a:chExt cx="155575" cy="143510"/>
          </a:xfrm>
        </p:grpSpPr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02808" y="3405123"/>
              <a:ext cx="143255" cy="13106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02808" y="3405123"/>
              <a:ext cx="143510" cy="131445"/>
            </a:xfrm>
            <a:custGeom>
              <a:avLst/>
              <a:gdLst/>
              <a:ahLst/>
              <a:cxnLst/>
              <a:rect l="l" t="t" r="r" b="b"/>
              <a:pathLst>
                <a:path w="143510" h="131445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32480"/>
                  </a:lnTo>
                  <a:lnTo>
                    <a:pt x="143255" y="65532"/>
                  </a:lnTo>
                  <a:lnTo>
                    <a:pt x="143255" y="98583"/>
                  </a:lnTo>
                  <a:lnTo>
                    <a:pt x="143255" y="131063"/>
                  </a:lnTo>
                  <a:lnTo>
                    <a:pt x="107156" y="131063"/>
                  </a:lnTo>
                  <a:lnTo>
                    <a:pt x="71627" y="131063"/>
                  </a:lnTo>
                  <a:lnTo>
                    <a:pt x="36099" y="131063"/>
                  </a:lnTo>
                  <a:lnTo>
                    <a:pt x="0" y="131063"/>
                  </a:lnTo>
                  <a:lnTo>
                    <a:pt x="0" y="98583"/>
                  </a:lnTo>
                  <a:lnTo>
                    <a:pt x="0" y="65531"/>
                  </a:lnTo>
                  <a:lnTo>
                    <a:pt x="0" y="3248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5455920" y="3399028"/>
            <a:ext cx="155575" cy="713740"/>
            <a:chOff x="5455920" y="3399028"/>
            <a:chExt cx="155575" cy="713740"/>
          </a:xfrm>
        </p:grpSpPr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62015" y="3405123"/>
              <a:ext cx="143256" cy="70103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462015" y="3405123"/>
              <a:ext cx="143510" cy="701040"/>
            </a:xfrm>
            <a:custGeom>
              <a:avLst/>
              <a:gdLst/>
              <a:ahLst/>
              <a:cxnLst/>
              <a:rect l="l" t="t" r="r" b="b"/>
              <a:pathLst>
                <a:path w="143510" h="701039">
                  <a:moveTo>
                    <a:pt x="0" y="0"/>
                  </a:moveTo>
                  <a:lnTo>
                    <a:pt x="36528" y="0"/>
                  </a:lnTo>
                  <a:lnTo>
                    <a:pt x="72771" y="0"/>
                  </a:lnTo>
                  <a:lnTo>
                    <a:pt x="108442" y="0"/>
                  </a:lnTo>
                  <a:lnTo>
                    <a:pt x="143256" y="0"/>
                  </a:lnTo>
                  <a:lnTo>
                    <a:pt x="143256" y="49684"/>
                  </a:lnTo>
                  <a:lnTo>
                    <a:pt x="143256" y="701039"/>
                  </a:lnTo>
                  <a:lnTo>
                    <a:pt x="108442" y="701039"/>
                  </a:lnTo>
                  <a:lnTo>
                    <a:pt x="72771" y="701039"/>
                  </a:lnTo>
                  <a:lnTo>
                    <a:pt x="36528" y="701039"/>
                  </a:lnTo>
                  <a:lnTo>
                    <a:pt x="0" y="701039"/>
                  </a:lnTo>
                  <a:lnTo>
                    <a:pt x="0" y="650749"/>
                  </a:lnTo>
                  <a:lnTo>
                    <a:pt x="0" y="49684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2825496" y="3399028"/>
            <a:ext cx="506095" cy="713740"/>
            <a:chOff x="2825496" y="3399028"/>
            <a:chExt cx="506095" cy="713740"/>
          </a:xfrm>
        </p:grpSpPr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31592" y="3405123"/>
              <a:ext cx="493775" cy="70103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831592" y="3405123"/>
              <a:ext cx="494030" cy="701040"/>
            </a:xfrm>
            <a:custGeom>
              <a:avLst/>
              <a:gdLst/>
              <a:ahLst/>
              <a:cxnLst/>
              <a:rect l="l" t="t" r="r" b="b"/>
              <a:pathLst>
                <a:path w="494029" h="701039">
                  <a:moveTo>
                    <a:pt x="0" y="0"/>
                  </a:moveTo>
                  <a:lnTo>
                    <a:pt x="38338" y="0"/>
                  </a:lnTo>
                  <a:lnTo>
                    <a:pt x="75818" y="0"/>
                  </a:lnTo>
                  <a:lnTo>
                    <a:pt x="112728" y="0"/>
                  </a:lnTo>
                  <a:lnTo>
                    <a:pt x="149351" y="0"/>
                  </a:lnTo>
                  <a:lnTo>
                    <a:pt x="171595" y="42776"/>
                  </a:lnTo>
                  <a:lnTo>
                    <a:pt x="193637" y="85728"/>
                  </a:lnTo>
                  <a:lnTo>
                    <a:pt x="215504" y="128806"/>
                  </a:lnTo>
                  <a:lnTo>
                    <a:pt x="237221" y="171959"/>
                  </a:lnTo>
                  <a:lnTo>
                    <a:pt x="258812" y="215136"/>
                  </a:lnTo>
                  <a:lnTo>
                    <a:pt x="280303" y="258289"/>
                  </a:lnTo>
                  <a:lnTo>
                    <a:pt x="301718" y="301367"/>
                  </a:lnTo>
                  <a:lnTo>
                    <a:pt x="323083" y="344319"/>
                  </a:lnTo>
                  <a:lnTo>
                    <a:pt x="344424" y="387096"/>
                  </a:lnTo>
                  <a:lnTo>
                    <a:pt x="344424" y="338959"/>
                  </a:lnTo>
                  <a:lnTo>
                    <a:pt x="344424" y="290607"/>
                  </a:lnTo>
                  <a:lnTo>
                    <a:pt x="344424" y="0"/>
                  </a:lnTo>
                  <a:lnTo>
                    <a:pt x="382762" y="0"/>
                  </a:lnTo>
                  <a:lnTo>
                    <a:pt x="420242" y="0"/>
                  </a:lnTo>
                  <a:lnTo>
                    <a:pt x="457152" y="0"/>
                  </a:lnTo>
                  <a:lnTo>
                    <a:pt x="493775" y="0"/>
                  </a:lnTo>
                  <a:lnTo>
                    <a:pt x="493775" y="49684"/>
                  </a:lnTo>
                  <a:lnTo>
                    <a:pt x="493775" y="701039"/>
                  </a:lnTo>
                  <a:lnTo>
                    <a:pt x="457152" y="701039"/>
                  </a:lnTo>
                  <a:lnTo>
                    <a:pt x="420243" y="701039"/>
                  </a:lnTo>
                  <a:lnTo>
                    <a:pt x="382762" y="701039"/>
                  </a:lnTo>
                  <a:lnTo>
                    <a:pt x="344424" y="701039"/>
                  </a:lnTo>
                  <a:lnTo>
                    <a:pt x="323088" y="658363"/>
                  </a:lnTo>
                  <a:lnTo>
                    <a:pt x="301751" y="615662"/>
                  </a:lnTo>
                  <a:lnTo>
                    <a:pt x="280415" y="572911"/>
                  </a:lnTo>
                  <a:lnTo>
                    <a:pt x="259079" y="530084"/>
                  </a:lnTo>
                  <a:lnTo>
                    <a:pt x="237743" y="487157"/>
                  </a:lnTo>
                  <a:lnTo>
                    <a:pt x="216407" y="444104"/>
                  </a:lnTo>
                  <a:lnTo>
                    <a:pt x="195071" y="400901"/>
                  </a:lnTo>
                  <a:lnTo>
                    <a:pt x="173735" y="357523"/>
                  </a:lnTo>
                  <a:lnTo>
                    <a:pt x="152400" y="313943"/>
                  </a:lnTo>
                  <a:lnTo>
                    <a:pt x="152400" y="362956"/>
                  </a:lnTo>
                  <a:lnTo>
                    <a:pt x="152400" y="701039"/>
                  </a:lnTo>
                  <a:lnTo>
                    <a:pt x="114014" y="701039"/>
                  </a:lnTo>
                  <a:lnTo>
                    <a:pt x="76200" y="701039"/>
                  </a:lnTo>
                  <a:lnTo>
                    <a:pt x="38385" y="701039"/>
                  </a:lnTo>
                  <a:lnTo>
                    <a:pt x="0" y="701039"/>
                  </a:lnTo>
                  <a:lnTo>
                    <a:pt x="0" y="650749"/>
                  </a:lnTo>
                  <a:lnTo>
                    <a:pt x="0" y="49684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5344" y="378459"/>
            <a:ext cx="2154936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700" y="844295"/>
            <a:ext cx="27946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0000"/>
                </a:solidFill>
              </a:rPr>
              <a:t>Terminologies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4612005" cy="3164205"/>
          </a:xfrm>
          <a:custGeom>
            <a:avLst/>
            <a:gdLst/>
            <a:ahLst/>
            <a:cxnLst/>
            <a:rect l="l" t="t" r="r" b="b"/>
            <a:pathLst>
              <a:path w="4612005" h="3164204">
                <a:moveTo>
                  <a:pt x="4611624" y="0"/>
                </a:moveTo>
                <a:lnTo>
                  <a:pt x="0" y="0"/>
                </a:lnTo>
                <a:lnTo>
                  <a:pt x="0" y="3163824"/>
                </a:lnTo>
                <a:lnTo>
                  <a:pt x="4611624" y="3163824"/>
                </a:lnTo>
                <a:lnTo>
                  <a:pt x="4611624" y="3142488"/>
                </a:lnTo>
                <a:lnTo>
                  <a:pt x="39624" y="3142488"/>
                </a:lnTo>
                <a:lnTo>
                  <a:pt x="18286" y="3124200"/>
                </a:lnTo>
                <a:lnTo>
                  <a:pt x="39624" y="3124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4611624" y="18287"/>
                </a:lnTo>
                <a:lnTo>
                  <a:pt x="4611624" y="0"/>
                </a:lnTo>
                <a:close/>
              </a:path>
              <a:path w="4612005" h="3164204">
                <a:moveTo>
                  <a:pt x="39624" y="3124200"/>
                </a:moveTo>
                <a:lnTo>
                  <a:pt x="18286" y="3124200"/>
                </a:lnTo>
                <a:lnTo>
                  <a:pt x="39624" y="3142488"/>
                </a:lnTo>
                <a:lnTo>
                  <a:pt x="39624" y="3124200"/>
                </a:lnTo>
                <a:close/>
              </a:path>
              <a:path w="4612005" h="3164204">
                <a:moveTo>
                  <a:pt x="4572000" y="3124200"/>
                </a:moveTo>
                <a:lnTo>
                  <a:pt x="39624" y="3124200"/>
                </a:lnTo>
                <a:lnTo>
                  <a:pt x="39624" y="3142488"/>
                </a:lnTo>
                <a:lnTo>
                  <a:pt x="4572000" y="3142488"/>
                </a:lnTo>
                <a:lnTo>
                  <a:pt x="4572000" y="3124200"/>
                </a:lnTo>
                <a:close/>
              </a:path>
              <a:path w="4612005" h="3164204">
                <a:moveTo>
                  <a:pt x="4572000" y="18287"/>
                </a:moveTo>
                <a:lnTo>
                  <a:pt x="4572000" y="3142488"/>
                </a:lnTo>
                <a:lnTo>
                  <a:pt x="4590288" y="3124200"/>
                </a:lnTo>
                <a:lnTo>
                  <a:pt x="4611624" y="3124200"/>
                </a:lnTo>
                <a:lnTo>
                  <a:pt x="4611624" y="39624"/>
                </a:lnTo>
                <a:lnTo>
                  <a:pt x="4590288" y="39624"/>
                </a:lnTo>
                <a:lnTo>
                  <a:pt x="4572000" y="18287"/>
                </a:lnTo>
                <a:close/>
              </a:path>
              <a:path w="4612005" h="3164204">
                <a:moveTo>
                  <a:pt x="4611624" y="3124200"/>
                </a:moveTo>
                <a:lnTo>
                  <a:pt x="4590288" y="3124200"/>
                </a:lnTo>
                <a:lnTo>
                  <a:pt x="4572000" y="3142488"/>
                </a:lnTo>
                <a:lnTo>
                  <a:pt x="4611624" y="3142488"/>
                </a:lnTo>
                <a:lnTo>
                  <a:pt x="4611624" y="3124200"/>
                </a:lnTo>
                <a:close/>
              </a:path>
              <a:path w="4612005" h="3164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4612005" h="3164204">
                <a:moveTo>
                  <a:pt x="45720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4572000" y="39624"/>
                </a:lnTo>
                <a:lnTo>
                  <a:pt x="4572000" y="18287"/>
                </a:lnTo>
                <a:close/>
              </a:path>
              <a:path w="4612005" h="3164204">
                <a:moveTo>
                  <a:pt x="4611624" y="18287"/>
                </a:moveTo>
                <a:lnTo>
                  <a:pt x="4572000" y="18287"/>
                </a:lnTo>
                <a:lnTo>
                  <a:pt x="4590288" y="39624"/>
                </a:lnTo>
                <a:lnTo>
                  <a:pt x="4611624" y="39624"/>
                </a:lnTo>
                <a:lnTo>
                  <a:pt x="46116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743457"/>
            <a:ext cx="2735580" cy="2776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Super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Key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Candidate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Key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Prime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Attribute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NonPrime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Attribute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2360" y="393699"/>
            <a:ext cx="2447544" cy="12222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0947" y="844295"/>
            <a:ext cx="20339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Super</a:t>
            </a:r>
            <a:r>
              <a:rPr sz="3200" spc="-40" dirty="0"/>
              <a:t> </a:t>
            </a:r>
            <a:r>
              <a:rPr sz="3200" spc="-10" dirty="0"/>
              <a:t>Key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213103" y="2158492"/>
            <a:ext cx="8269605" cy="2707005"/>
          </a:xfrm>
          <a:custGeom>
            <a:avLst/>
            <a:gdLst/>
            <a:ahLst/>
            <a:cxnLst/>
            <a:rect l="l" t="t" r="r" b="b"/>
            <a:pathLst>
              <a:path w="8269605" h="2707004">
                <a:moveTo>
                  <a:pt x="8269224" y="0"/>
                </a:moveTo>
                <a:lnTo>
                  <a:pt x="0" y="0"/>
                </a:lnTo>
                <a:lnTo>
                  <a:pt x="0" y="2706624"/>
                </a:lnTo>
                <a:lnTo>
                  <a:pt x="8269224" y="2706624"/>
                </a:lnTo>
                <a:lnTo>
                  <a:pt x="8269224" y="2685288"/>
                </a:lnTo>
                <a:lnTo>
                  <a:pt x="39624" y="2685288"/>
                </a:lnTo>
                <a:lnTo>
                  <a:pt x="18286" y="2667000"/>
                </a:lnTo>
                <a:lnTo>
                  <a:pt x="39624" y="26670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707004">
                <a:moveTo>
                  <a:pt x="39624" y="2667000"/>
                </a:moveTo>
                <a:lnTo>
                  <a:pt x="18286" y="2667000"/>
                </a:lnTo>
                <a:lnTo>
                  <a:pt x="39624" y="2685288"/>
                </a:lnTo>
                <a:lnTo>
                  <a:pt x="39624" y="2667000"/>
                </a:lnTo>
                <a:close/>
              </a:path>
              <a:path w="8269605" h="2707004">
                <a:moveTo>
                  <a:pt x="8229600" y="2667000"/>
                </a:moveTo>
                <a:lnTo>
                  <a:pt x="39624" y="2667000"/>
                </a:lnTo>
                <a:lnTo>
                  <a:pt x="39624" y="2685288"/>
                </a:lnTo>
                <a:lnTo>
                  <a:pt x="8229600" y="2685288"/>
                </a:lnTo>
                <a:lnTo>
                  <a:pt x="8229600" y="2667000"/>
                </a:lnTo>
                <a:close/>
              </a:path>
              <a:path w="8269605" h="2707004">
                <a:moveTo>
                  <a:pt x="8229600" y="18287"/>
                </a:moveTo>
                <a:lnTo>
                  <a:pt x="8229600" y="2685288"/>
                </a:lnTo>
                <a:lnTo>
                  <a:pt x="8247888" y="2667000"/>
                </a:lnTo>
                <a:lnTo>
                  <a:pt x="8269224" y="26670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707004">
                <a:moveTo>
                  <a:pt x="8269224" y="2667000"/>
                </a:moveTo>
                <a:lnTo>
                  <a:pt x="8247888" y="2667000"/>
                </a:lnTo>
                <a:lnTo>
                  <a:pt x="8229600" y="2685288"/>
                </a:lnTo>
                <a:lnTo>
                  <a:pt x="8269224" y="2685288"/>
                </a:lnTo>
                <a:lnTo>
                  <a:pt x="8269224" y="2667000"/>
                </a:lnTo>
                <a:close/>
              </a:path>
              <a:path w="8269605" h="27070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7070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7070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2200655"/>
            <a:ext cx="6567170" cy="214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u="heavy" spc="-5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Definition</a:t>
            </a:r>
            <a:r>
              <a:rPr sz="2400" u="heavy" spc="-5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super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key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 or more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columns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(attributes)</a:t>
            </a:r>
            <a:endParaRPr sz="2400">
              <a:latin typeface="Arial MT"/>
              <a:cs typeface="Arial MT"/>
            </a:endParaRPr>
          </a:p>
          <a:p>
            <a:pPr marL="841375" lvl="1" indent="-372110">
              <a:lnSpc>
                <a:spcPct val="100000"/>
              </a:lnSpc>
              <a:spcBef>
                <a:spcPts val="580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841375" algn="l"/>
                <a:tab pos="842010" algn="l"/>
              </a:tabLst>
            </a:pP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uniquely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identify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rows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table.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667" y="975360"/>
            <a:ext cx="54559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Example</a:t>
            </a:r>
            <a:r>
              <a:rPr sz="4400" spc="-15" dirty="0"/>
              <a:t> </a:t>
            </a:r>
            <a:r>
              <a:rPr sz="4400" spc="-5" dirty="0"/>
              <a:t>-</a:t>
            </a:r>
            <a:r>
              <a:rPr sz="4400" spc="-45" dirty="0"/>
              <a:t> </a:t>
            </a:r>
            <a:r>
              <a:rPr sz="4400" spc="-10" dirty="0"/>
              <a:t>Employee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252727" y="2359660"/>
            <a:ext cx="8037830" cy="3923029"/>
            <a:chOff x="1252727" y="2359660"/>
            <a:chExt cx="8037830" cy="39230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065" y="2695674"/>
              <a:ext cx="7796463" cy="32816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2727" y="2359660"/>
              <a:ext cx="8037830" cy="3923029"/>
            </a:xfrm>
            <a:custGeom>
              <a:avLst/>
              <a:gdLst/>
              <a:ahLst/>
              <a:cxnLst/>
              <a:rect l="l" t="t" r="r" b="b"/>
              <a:pathLst>
                <a:path w="8037830" h="3923029">
                  <a:moveTo>
                    <a:pt x="8037576" y="0"/>
                  </a:moveTo>
                  <a:lnTo>
                    <a:pt x="0" y="0"/>
                  </a:lnTo>
                  <a:lnTo>
                    <a:pt x="0" y="3922776"/>
                  </a:lnTo>
                  <a:lnTo>
                    <a:pt x="8037576" y="3922776"/>
                  </a:lnTo>
                  <a:lnTo>
                    <a:pt x="8037576" y="3895343"/>
                  </a:lnTo>
                  <a:lnTo>
                    <a:pt x="54863" y="3895343"/>
                  </a:lnTo>
                  <a:lnTo>
                    <a:pt x="27432" y="3867912"/>
                  </a:lnTo>
                  <a:lnTo>
                    <a:pt x="54863" y="3867912"/>
                  </a:lnTo>
                  <a:lnTo>
                    <a:pt x="54863" y="57912"/>
                  </a:lnTo>
                  <a:lnTo>
                    <a:pt x="27431" y="57912"/>
                  </a:lnTo>
                  <a:lnTo>
                    <a:pt x="54863" y="27431"/>
                  </a:lnTo>
                  <a:lnTo>
                    <a:pt x="8037576" y="27431"/>
                  </a:lnTo>
                  <a:lnTo>
                    <a:pt x="8037576" y="0"/>
                  </a:lnTo>
                  <a:close/>
                </a:path>
                <a:path w="8037830" h="3923029">
                  <a:moveTo>
                    <a:pt x="54863" y="3867912"/>
                  </a:moveTo>
                  <a:lnTo>
                    <a:pt x="27432" y="3867912"/>
                  </a:lnTo>
                  <a:lnTo>
                    <a:pt x="54863" y="3895343"/>
                  </a:lnTo>
                  <a:lnTo>
                    <a:pt x="54863" y="3867912"/>
                  </a:lnTo>
                  <a:close/>
                </a:path>
                <a:path w="8037830" h="3923029">
                  <a:moveTo>
                    <a:pt x="7979664" y="3867912"/>
                  </a:moveTo>
                  <a:lnTo>
                    <a:pt x="54863" y="3867912"/>
                  </a:lnTo>
                  <a:lnTo>
                    <a:pt x="54863" y="3895343"/>
                  </a:lnTo>
                  <a:lnTo>
                    <a:pt x="7979664" y="3895343"/>
                  </a:lnTo>
                  <a:lnTo>
                    <a:pt x="7979664" y="3867912"/>
                  </a:lnTo>
                  <a:close/>
                </a:path>
                <a:path w="8037830" h="3923029">
                  <a:moveTo>
                    <a:pt x="7979664" y="27431"/>
                  </a:moveTo>
                  <a:lnTo>
                    <a:pt x="7979664" y="3895343"/>
                  </a:lnTo>
                  <a:lnTo>
                    <a:pt x="8010143" y="3867912"/>
                  </a:lnTo>
                  <a:lnTo>
                    <a:pt x="8037576" y="3867912"/>
                  </a:lnTo>
                  <a:lnTo>
                    <a:pt x="8037576" y="57912"/>
                  </a:lnTo>
                  <a:lnTo>
                    <a:pt x="8010144" y="57912"/>
                  </a:lnTo>
                  <a:lnTo>
                    <a:pt x="7979664" y="27431"/>
                  </a:lnTo>
                  <a:close/>
                </a:path>
                <a:path w="8037830" h="3923029">
                  <a:moveTo>
                    <a:pt x="8037576" y="3867912"/>
                  </a:moveTo>
                  <a:lnTo>
                    <a:pt x="8010143" y="3867912"/>
                  </a:lnTo>
                  <a:lnTo>
                    <a:pt x="7979664" y="3895343"/>
                  </a:lnTo>
                  <a:lnTo>
                    <a:pt x="8037576" y="3895343"/>
                  </a:lnTo>
                  <a:lnTo>
                    <a:pt x="8037576" y="3867912"/>
                  </a:lnTo>
                  <a:close/>
                </a:path>
                <a:path w="8037830" h="3923029">
                  <a:moveTo>
                    <a:pt x="54863" y="27431"/>
                  </a:moveTo>
                  <a:lnTo>
                    <a:pt x="27431" y="57912"/>
                  </a:lnTo>
                  <a:lnTo>
                    <a:pt x="54863" y="57912"/>
                  </a:lnTo>
                  <a:lnTo>
                    <a:pt x="54863" y="27431"/>
                  </a:lnTo>
                  <a:close/>
                </a:path>
                <a:path w="8037830" h="3923029">
                  <a:moveTo>
                    <a:pt x="7979664" y="27431"/>
                  </a:moveTo>
                  <a:lnTo>
                    <a:pt x="54863" y="27431"/>
                  </a:lnTo>
                  <a:lnTo>
                    <a:pt x="54863" y="57912"/>
                  </a:lnTo>
                  <a:lnTo>
                    <a:pt x="7979664" y="57912"/>
                  </a:lnTo>
                  <a:lnTo>
                    <a:pt x="7979664" y="27431"/>
                  </a:lnTo>
                  <a:close/>
                </a:path>
                <a:path w="8037830" h="3923029">
                  <a:moveTo>
                    <a:pt x="8037576" y="27431"/>
                  </a:moveTo>
                  <a:lnTo>
                    <a:pt x="7979664" y="27431"/>
                  </a:lnTo>
                  <a:lnTo>
                    <a:pt x="8010144" y="57912"/>
                  </a:lnTo>
                  <a:lnTo>
                    <a:pt x="8037576" y="57912"/>
                  </a:lnTo>
                  <a:lnTo>
                    <a:pt x="8037576" y="2743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0271" y="378459"/>
            <a:ext cx="2353055" cy="164896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4360" y="363219"/>
            <a:ext cx="1703831" cy="1752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8171" y="844295"/>
            <a:ext cx="22504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Super</a:t>
            </a:r>
            <a:r>
              <a:rPr sz="3200" spc="-50" dirty="0"/>
              <a:t> </a:t>
            </a:r>
            <a:r>
              <a:rPr sz="3200" spc="-25" dirty="0"/>
              <a:t>Keys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289303" y="2310892"/>
            <a:ext cx="8117205" cy="3773804"/>
          </a:xfrm>
          <a:custGeom>
            <a:avLst/>
            <a:gdLst/>
            <a:ahLst/>
            <a:cxnLst/>
            <a:rect l="l" t="t" r="r" b="b"/>
            <a:pathLst>
              <a:path w="8117205" h="3773804">
                <a:moveTo>
                  <a:pt x="8116824" y="0"/>
                </a:moveTo>
                <a:lnTo>
                  <a:pt x="0" y="0"/>
                </a:lnTo>
                <a:lnTo>
                  <a:pt x="0" y="3773424"/>
                </a:lnTo>
                <a:lnTo>
                  <a:pt x="8116824" y="3773424"/>
                </a:lnTo>
                <a:lnTo>
                  <a:pt x="8116824" y="3752088"/>
                </a:lnTo>
                <a:lnTo>
                  <a:pt x="39624" y="3752088"/>
                </a:lnTo>
                <a:lnTo>
                  <a:pt x="18287" y="3733800"/>
                </a:lnTo>
                <a:lnTo>
                  <a:pt x="39624" y="3733800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18287"/>
                </a:lnTo>
                <a:lnTo>
                  <a:pt x="8116824" y="18287"/>
                </a:lnTo>
                <a:lnTo>
                  <a:pt x="8116824" y="0"/>
                </a:lnTo>
                <a:close/>
              </a:path>
              <a:path w="8117205" h="3773804">
                <a:moveTo>
                  <a:pt x="39624" y="3733800"/>
                </a:moveTo>
                <a:lnTo>
                  <a:pt x="18287" y="3733800"/>
                </a:lnTo>
                <a:lnTo>
                  <a:pt x="39624" y="3752088"/>
                </a:lnTo>
                <a:lnTo>
                  <a:pt x="39624" y="3733800"/>
                </a:lnTo>
                <a:close/>
              </a:path>
              <a:path w="8117205" h="3773804">
                <a:moveTo>
                  <a:pt x="8077200" y="3733800"/>
                </a:moveTo>
                <a:lnTo>
                  <a:pt x="39624" y="3733800"/>
                </a:lnTo>
                <a:lnTo>
                  <a:pt x="39624" y="3752088"/>
                </a:lnTo>
                <a:lnTo>
                  <a:pt x="8077200" y="3752088"/>
                </a:lnTo>
                <a:lnTo>
                  <a:pt x="8077200" y="3733800"/>
                </a:lnTo>
                <a:close/>
              </a:path>
              <a:path w="8117205" h="3773804">
                <a:moveTo>
                  <a:pt x="8077200" y="18287"/>
                </a:moveTo>
                <a:lnTo>
                  <a:pt x="8077200" y="3752088"/>
                </a:lnTo>
                <a:lnTo>
                  <a:pt x="8095488" y="3733800"/>
                </a:lnTo>
                <a:lnTo>
                  <a:pt x="8116824" y="3733800"/>
                </a:lnTo>
                <a:lnTo>
                  <a:pt x="8116824" y="39624"/>
                </a:lnTo>
                <a:lnTo>
                  <a:pt x="8095488" y="39624"/>
                </a:lnTo>
                <a:lnTo>
                  <a:pt x="8077200" y="18287"/>
                </a:lnTo>
                <a:close/>
              </a:path>
              <a:path w="8117205" h="3773804">
                <a:moveTo>
                  <a:pt x="8116824" y="3733800"/>
                </a:moveTo>
                <a:lnTo>
                  <a:pt x="8095488" y="3733800"/>
                </a:lnTo>
                <a:lnTo>
                  <a:pt x="8077200" y="3752088"/>
                </a:lnTo>
                <a:lnTo>
                  <a:pt x="8116824" y="3752088"/>
                </a:lnTo>
                <a:lnTo>
                  <a:pt x="8116824" y="3733800"/>
                </a:lnTo>
                <a:close/>
              </a:path>
              <a:path w="8117205" h="3773804">
                <a:moveTo>
                  <a:pt x="39624" y="18287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117205" h="3773804">
                <a:moveTo>
                  <a:pt x="80772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077200" y="39624"/>
                </a:lnTo>
                <a:lnTo>
                  <a:pt x="8077200" y="18287"/>
                </a:lnTo>
                <a:close/>
              </a:path>
              <a:path w="8117205" h="3773804">
                <a:moveTo>
                  <a:pt x="8116824" y="18287"/>
                </a:moveTo>
                <a:lnTo>
                  <a:pt x="8077200" y="18287"/>
                </a:lnTo>
                <a:lnTo>
                  <a:pt x="8095488" y="39624"/>
                </a:lnTo>
                <a:lnTo>
                  <a:pt x="8116824" y="39624"/>
                </a:lnTo>
                <a:lnTo>
                  <a:pt x="81168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6332" y="2287218"/>
            <a:ext cx="7820025" cy="35794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{Emp_SSN}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{Emp_Number}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{Emp_SSN,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Emp_Number}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{Emp_SSN,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Emp_Name}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{Emp_Number,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Emp_Name}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{Emp_SSN,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Emp_Number,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Emp_Name}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All </a:t>
            </a:r>
            <a:r>
              <a:rPr sz="2200" dirty="0">
                <a:latin typeface="Arial MT"/>
                <a:cs typeface="Arial MT"/>
              </a:rPr>
              <a:t>of the </a:t>
            </a:r>
            <a:r>
              <a:rPr sz="2200" spc="-5" dirty="0">
                <a:latin typeface="Arial MT"/>
                <a:cs typeface="Arial MT"/>
              </a:rPr>
              <a:t>above </a:t>
            </a:r>
            <a:r>
              <a:rPr sz="2200" dirty="0">
                <a:latin typeface="Arial MT"/>
                <a:cs typeface="Arial MT"/>
              </a:rPr>
              <a:t>sets are </a:t>
            </a:r>
            <a:r>
              <a:rPr sz="2200" spc="-5" dirty="0">
                <a:latin typeface="Arial MT"/>
                <a:cs typeface="Arial MT"/>
              </a:rPr>
              <a:t>able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uniquely identify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rows </a:t>
            </a:r>
            <a:r>
              <a:rPr sz="2200" dirty="0">
                <a:latin typeface="Arial MT"/>
                <a:cs typeface="Arial MT"/>
              </a:rPr>
              <a:t>of 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employee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table.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3360" y="393699"/>
            <a:ext cx="2066544" cy="12222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9091" y="844295"/>
            <a:ext cx="27749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Candidate</a:t>
            </a:r>
            <a:r>
              <a:rPr sz="3200" spc="-50" dirty="0"/>
              <a:t> </a:t>
            </a:r>
            <a:r>
              <a:rPr sz="3200" spc="-5" dirty="0"/>
              <a:t>key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213103" y="2615692"/>
            <a:ext cx="8269605" cy="2478405"/>
          </a:xfrm>
          <a:custGeom>
            <a:avLst/>
            <a:gdLst/>
            <a:ahLst/>
            <a:cxnLst/>
            <a:rect l="l" t="t" r="r" b="b"/>
            <a:pathLst>
              <a:path w="8269605" h="2478404">
                <a:moveTo>
                  <a:pt x="8269224" y="0"/>
                </a:moveTo>
                <a:lnTo>
                  <a:pt x="0" y="0"/>
                </a:lnTo>
                <a:lnTo>
                  <a:pt x="0" y="2478024"/>
                </a:lnTo>
                <a:lnTo>
                  <a:pt x="8269224" y="2478024"/>
                </a:lnTo>
                <a:lnTo>
                  <a:pt x="8269224" y="2456688"/>
                </a:lnTo>
                <a:lnTo>
                  <a:pt x="39624" y="2456688"/>
                </a:lnTo>
                <a:lnTo>
                  <a:pt x="18286" y="2438400"/>
                </a:lnTo>
                <a:lnTo>
                  <a:pt x="39624" y="2438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478404">
                <a:moveTo>
                  <a:pt x="39624" y="2438400"/>
                </a:moveTo>
                <a:lnTo>
                  <a:pt x="18286" y="2438400"/>
                </a:lnTo>
                <a:lnTo>
                  <a:pt x="39624" y="2456688"/>
                </a:lnTo>
                <a:lnTo>
                  <a:pt x="39624" y="2438400"/>
                </a:lnTo>
                <a:close/>
              </a:path>
              <a:path w="8269605" h="2478404">
                <a:moveTo>
                  <a:pt x="8229600" y="2438400"/>
                </a:moveTo>
                <a:lnTo>
                  <a:pt x="39624" y="2438400"/>
                </a:lnTo>
                <a:lnTo>
                  <a:pt x="39624" y="2456688"/>
                </a:lnTo>
                <a:lnTo>
                  <a:pt x="8229600" y="2456688"/>
                </a:lnTo>
                <a:lnTo>
                  <a:pt x="8229600" y="2438400"/>
                </a:lnTo>
                <a:close/>
              </a:path>
              <a:path w="8269605" h="2478404">
                <a:moveTo>
                  <a:pt x="8229600" y="18287"/>
                </a:moveTo>
                <a:lnTo>
                  <a:pt x="8229600" y="2456688"/>
                </a:lnTo>
                <a:lnTo>
                  <a:pt x="8247888" y="2438400"/>
                </a:lnTo>
                <a:lnTo>
                  <a:pt x="8269224" y="24384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478404">
                <a:moveTo>
                  <a:pt x="8269224" y="2438400"/>
                </a:moveTo>
                <a:lnTo>
                  <a:pt x="8247888" y="2438400"/>
                </a:lnTo>
                <a:lnTo>
                  <a:pt x="8229600" y="2456688"/>
                </a:lnTo>
                <a:lnTo>
                  <a:pt x="8269224" y="2456688"/>
                </a:lnTo>
                <a:lnTo>
                  <a:pt x="8269224" y="2438400"/>
                </a:lnTo>
                <a:close/>
              </a:path>
              <a:path w="8269605" h="24784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4784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4784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3060193"/>
            <a:ext cx="7850505" cy="150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Candidate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keys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selected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from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super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keys.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only </a:t>
            </a:r>
            <a:r>
              <a:rPr sz="2200" dirty="0">
                <a:latin typeface="Arial MT"/>
                <a:cs typeface="Arial MT"/>
              </a:rPr>
              <a:t>thing </a:t>
            </a:r>
            <a:r>
              <a:rPr sz="2200" spc="-15" dirty="0">
                <a:latin typeface="Arial MT"/>
                <a:cs typeface="Arial MT"/>
              </a:rPr>
              <a:t>we </a:t>
            </a:r>
            <a:r>
              <a:rPr sz="2200" spc="5" dirty="0">
                <a:latin typeface="Arial MT"/>
                <a:cs typeface="Arial MT"/>
              </a:rPr>
              <a:t>take </a:t>
            </a:r>
            <a:r>
              <a:rPr sz="2200" dirty="0">
                <a:latin typeface="Arial MT"/>
                <a:cs typeface="Arial MT"/>
              </a:rPr>
              <a:t>care </a:t>
            </a:r>
            <a:r>
              <a:rPr sz="2200" spc="-10" dirty="0">
                <a:latin typeface="Arial MT"/>
                <a:cs typeface="Arial MT"/>
              </a:rPr>
              <a:t>while </a:t>
            </a:r>
            <a:r>
              <a:rPr sz="2200" dirty="0">
                <a:latin typeface="Arial MT"/>
                <a:cs typeface="Arial MT"/>
              </a:rPr>
              <a:t>selecting candidate </a:t>
            </a:r>
            <a:r>
              <a:rPr sz="2200" spc="5" dirty="0">
                <a:latin typeface="Arial MT"/>
                <a:cs typeface="Arial MT"/>
              </a:rPr>
              <a:t>key </a:t>
            </a:r>
            <a:r>
              <a:rPr sz="2200" spc="-5" dirty="0">
                <a:latin typeface="Arial MT"/>
                <a:cs typeface="Arial MT"/>
              </a:rPr>
              <a:t>is: </a:t>
            </a:r>
            <a:r>
              <a:rPr sz="2200" spc="-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It</a:t>
            </a:r>
            <a:r>
              <a:rPr sz="22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should</a:t>
            </a:r>
            <a:r>
              <a:rPr sz="22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not</a:t>
            </a:r>
            <a:r>
              <a:rPr sz="2200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have</a:t>
            </a:r>
            <a:r>
              <a:rPr sz="2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any</a:t>
            </a:r>
            <a:r>
              <a:rPr sz="22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redundant</a:t>
            </a:r>
            <a:r>
              <a:rPr sz="2200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data.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5591" y="347979"/>
            <a:ext cx="1706879" cy="1752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2788" y="844295"/>
            <a:ext cx="30587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Candidate</a:t>
            </a:r>
            <a:r>
              <a:rPr sz="3200" spc="-45" dirty="0"/>
              <a:t> </a:t>
            </a:r>
            <a:r>
              <a:rPr sz="3200" spc="-25" dirty="0"/>
              <a:t>Keys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213103" y="2387092"/>
            <a:ext cx="8269605" cy="3240405"/>
          </a:xfrm>
          <a:custGeom>
            <a:avLst/>
            <a:gdLst/>
            <a:ahLst/>
            <a:cxnLst/>
            <a:rect l="l" t="t" r="r" b="b"/>
            <a:pathLst>
              <a:path w="8269605" h="3240404">
                <a:moveTo>
                  <a:pt x="8269224" y="0"/>
                </a:moveTo>
                <a:lnTo>
                  <a:pt x="0" y="0"/>
                </a:lnTo>
                <a:lnTo>
                  <a:pt x="0" y="3240024"/>
                </a:lnTo>
                <a:lnTo>
                  <a:pt x="8269224" y="3240024"/>
                </a:lnTo>
                <a:lnTo>
                  <a:pt x="8269224" y="3218688"/>
                </a:lnTo>
                <a:lnTo>
                  <a:pt x="39624" y="3218688"/>
                </a:lnTo>
                <a:lnTo>
                  <a:pt x="18286" y="3200400"/>
                </a:lnTo>
                <a:lnTo>
                  <a:pt x="39624" y="3200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240404">
                <a:moveTo>
                  <a:pt x="39624" y="3200400"/>
                </a:moveTo>
                <a:lnTo>
                  <a:pt x="18286" y="3200400"/>
                </a:lnTo>
                <a:lnTo>
                  <a:pt x="39624" y="3218688"/>
                </a:lnTo>
                <a:lnTo>
                  <a:pt x="39624" y="3200400"/>
                </a:lnTo>
                <a:close/>
              </a:path>
              <a:path w="8269605" h="3240404">
                <a:moveTo>
                  <a:pt x="8229600" y="3200400"/>
                </a:moveTo>
                <a:lnTo>
                  <a:pt x="39624" y="3200400"/>
                </a:lnTo>
                <a:lnTo>
                  <a:pt x="39624" y="3218688"/>
                </a:lnTo>
                <a:lnTo>
                  <a:pt x="8229600" y="3218688"/>
                </a:lnTo>
                <a:lnTo>
                  <a:pt x="8229600" y="3200400"/>
                </a:lnTo>
                <a:close/>
              </a:path>
              <a:path w="8269605" h="3240404">
                <a:moveTo>
                  <a:pt x="8229600" y="18287"/>
                </a:moveTo>
                <a:lnTo>
                  <a:pt x="8229600" y="3218688"/>
                </a:lnTo>
                <a:lnTo>
                  <a:pt x="8247888" y="3200400"/>
                </a:lnTo>
                <a:lnTo>
                  <a:pt x="8269224" y="32004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240404">
                <a:moveTo>
                  <a:pt x="8269224" y="3200400"/>
                </a:moveTo>
                <a:lnTo>
                  <a:pt x="8247888" y="3200400"/>
                </a:lnTo>
                <a:lnTo>
                  <a:pt x="8229600" y="3218688"/>
                </a:lnTo>
                <a:lnTo>
                  <a:pt x="8269224" y="3218688"/>
                </a:lnTo>
                <a:lnTo>
                  <a:pt x="8269224" y="3200400"/>
                </a:lnTo>
                <a:close/>
              </a:path>
              <a:path w="8269605" h="32404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2404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2404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2429257"/>
            <a:ext cx="7465059" cy="2776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minimal super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keys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with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redundant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{Emp_SSN}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{Emp_Number}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Only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two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sets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candidate keys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having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redundant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5344" y="378459"/>
            <a:ext cx="2154936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0067" y="3483864"/>
            <a:ext cx="75679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Prime</a:t>
            </a:r>
            <a:r>
              <a:rPr sz="4000" dirty="0"/>
              <a:t> </a:t>
            </a:r>
            <a:r>
              <a:rPr sz="4000" spc="5" dirty="0"/>
              <a:t>and</a:t>
            </a:r>
            <a:r>
              <a:rPr sz="4000" spc="-40" dirty="0"/>
              <a:t> </a:t>
            </a:r>
            <a:r>
              <a:rPr sz="4000" dirty="0"/>
              <a:t>NonPrime</a:t>
            </a:r>
            <a:r>
              <a:rPr sz="4000" spc="-40" dirty="0"/>
              <a:t> </a:t>
            </a:r>
            <a:r>
              <a:rPr sz="4000" dirty="0"/>
              <a:t>Attributes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8680" y="378459"/>
            <a:ext cx="1371600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5372" y="1475231"/>
            <a:ext cx="6036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Prime</a:t>
            </a:r>
            <a:r>
              <a:rPr sz="3200" spc="15" dirty="0"/>
              <a:t> </a:t>
            </a:r>
            <a:r>
              <a:rPr sz="3200" spc="-10" dirty="0"/>
              <a:t>and NonPrime</a:t>
            </a:r>
            <a:r>
              <a:rPr sz="3200" spc="35" dirty="0"/>
              <a:t> </a:t>
            </a:r>
            <a:r>
              <a:rPr sz="3200" spc="-20" dirty="0"/>
              <a:t>Attributes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213103" y="2167635"/>
            <a:ext cx="8269605" cy="3084830"/>
          </a:xfrm>
          <a:custGeom>
            <a:avLst/>
            <a:gdLst/>
            <a:ahLst/>
            <a:cxnLst/>
            <a:rect l="l" t="t" r="r" b="b"/>
            <a:pathLst>
              <a:path w="8269605" h="3084829">
                <a:moveTo>
                  <a:pt x="8269224" y="0"/>
                </a:moveTo>
                <a:lnTo>
                  <a:pt x="0" y="0"/>
                </a:lnTo>
                <a:lnTo>
                  <a:pt x="0" y="3084576"/>
                </a:lnTo>
                <a:lnTo>
                  <a:pt x="8269224" y="3084576"/>
                </a:lnTo>
                <a:lnTo>
                  <a:pt x="8269224" y="3066288"/>
                </a:lnTo>
                <a:lnTo>
                  <a:pt x="39624" y="3066288"/>
                </a:lnTo>
                <a:lnTo>
                  <a:pt x="18286" y="3048000"/>
                </a:lnTo>
                <a:lnTo>
                  <a:pt x="39624" y="3048000"/>
                </a:lnTo>
                <a:lnTo>
                  <a:pt x="39624" y="36576"/>
                </a:lnTo>
                <a:lnTo>
                  <a:pt x="18286" y="36576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084829">
                <a:moveTo>
                  <a:pt x="39624" y="3048000"/>
                </a:moveTo>
                <a:lnTo>
                  <a:pt x="18286" y="3048000"/>
                </a:lnTo>
                <a:lnTo>
                  <a:pt x="39624" y="3066288"/>
                </a:lnTo>
                <a:lnTo>
                  <a:pt x="39624" y="3048000"/>
                </a:lnTo>
                <a:close/>
              </a:path>
              <a:path w="8269605" h="3084829">
                <a:moveTo>
                  <a:pt x="8229600" y="3048000"/>
                </a:moveTo>
                <a:lnTo>
                  <a:pt x="39624" y="3048000"/>
                </a:lnTo>
                <a:lnTo>
                  <a:pt x="39624" y="3066288"/>
                </a:lnTo>
                <a:lnTo>
                  <a:pt x="8229600" y="3066288"/>
                </a:lnTo>
                <a:lnTo>
                  <a:pt x="8229600" y="3048000"/>
                </a:lnTo>
                <a:close/>
              </a:path>
              <a:path w="8269605" h="3084829">
                <a:moveTo>
                  <a:pt x="8229600" y="18287"/>
                </a:moveTo>
                <a:lnTo>
                  <a:pt x="8229600" y="3066288"/>
                </a:lnTo>
                <a:lnTo>
                  <a:pt x="8247888" y="3048000"/>
                </a:lnTo>
                <a:lnTo>
                  <a:pt x="8269224" y="3047999"/>
                </a:lnTo>
                <a:lnTo>
                  <a:pt x="8269224" y="36576"/>
                </a:lnTo>
                <a:lnTo>
                  <a:pt x="8247888" y="36576"/>
                </a:lnTo>
                <a:lnTo>
                  <a:pt x="8229600" y="18287"/>
                </a:lnTo>
                <a:close/>
              </a:path>
              <a:path w="8269605" h="3084829">
                <a:moveTo>
                  <a:pt x="8269224" y="3047999"/>
                </a:moveTo>
                <a:lnTo>
                  <a:pt x="8247888" y="3048000"/>
                </a:lnTo>
                <a:lnTo>
                  <a:pt x="8229600" y="3066288"/>
                </a:lnTo>
                <a:lnTo>
                  <a:pt x="8269224" y="3066288"/>
                </a:lnTo>
                <a:lnTo>
                  <a:pt x="8269224" y="3047999"/>
                </a:lnTo>
                <a:close/>
              </a:path>
              <a:path w="8269605" h="3084829">
                <a:moveTo>
                  <a:pt x="39624" y="18287"/>
                </a:moveTo>
                <a:lnTo>
                  <a:pt x="18286" y="36576"/>
                </a:lnTo>
                <a:lnTo>
                  <a:pt x="39624" y="36576"/>
                </a:lnTo>
                <a:lnTo>
                  <a:pt x="39624" y="18287"/>
                </a:lnTo>
                <a:close/>
              </a:path>
              <a:path w="8269605" h="3084829">
                <a:moveTo>
                  <a:pt x="8229600" y="18287"/>
                </a:moveTo>
                <a:lnTo>
                  <a:pt x="39624" y="18287"/>
                </a:lnTo>
                <a:lnTo>
                  <a:pt x="39624" y="36576"/>
                </a:lnTo>
                <a:lnTo>
                  <a:pt x="8229600" y="36576"/>
                </a:lnTo>
                <a:lnTo>
                  <a:pt x="8229600" y="18287"/>
                </a:lnTo>
                <a:close/>
              </a:path>
              <a:path w="8269605" h="3084829">
                <a:moveTo>
                  <a:pt x="8269224" y="18287"/>
                </a:moveTo>
                <a:lnTo>
                  <a:pt x="8229600" y="18287"/>
                </a:lnTo>
                <a:lnTo>
                  <a:pt x="8247888" y="36576"/>
                </a:lnTo>
                <a:lnTo>
                  <a:pt x="8269224" y="36576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2140915"/>
            <a:ext cx="7896225" cy="27749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Prime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Attributes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chosen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uniquely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identify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records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table.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values</a:t>
            </a:r>
            <a:r>
              <a:rPr sz="2200" dirty="0">
                <a:latin typeface="Arial MT"/>
                <a:cs typeface="Arial MT"/>
              </a:rPr>
              <a:t> cannot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duplicated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NonPrime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Attributes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prime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attributes.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5" dirty="0">
                <a:latin typeface="Arial MT"/>
                <a:cs typeface="Arial MT"/>
              </a:rPr>
              <a:t>They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value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5344" y="378459"/>
            <a:ext cx="2154936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5179" y="3322319"/>
            <a:ext cx="654113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5" dirty="0"/>
              <a:t>Boyce</a:t>
            </a:r>
            <a:r>
              <a:rPr sz="3200" spc="55" dirty="0"/>
              <a:t> </a:t>
            </a:r>
            <a:r>
              <a:rPr sz="3200" spc="-10" dirty="0"/>
              <a:t>Codd</a:t>
            </a:r>
            <a:r>
              <a:rPr sz="3200" spc="25" dirty="0"/>
              <a:t> </a:t>
            </a:r>
            <a:r>
              <a:rPr sz="3200" spc="-10" dirty="0"/>
              <a:t>Normal</a:t>
            </a:r>
            <a:r>
              <a:rPr sz="3200" spc="15" dirty="0"/>
              <a:t> </a:t>
            </a:r>
            <a:r>
              <a:rPr sz="3200" spc="-10" dirty="0"/>
              <a:t>Form</a:t>
            </a:r>
            <a:r>
              <a:rPr sz="3200" spc="10" dirty="0"/>
              <a:t> </a:t>
            </a:r>
            <a:r>
              <a:rPr sz="3200" spc="-10" dirty="0"/>
              <a:t>(BCNF)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1505" marR="5080" indent="-15671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Boyce </a:t>
            </a:r>
            <a:r>
              <a:rPr dirty="0"/>
              <a:t>Codd normal </a:t>
            </a:r>
            <a:r>
              <a:rPr spc="-5" dirty="0"/>
              <a:t>form </a:t>
            </a:r>
            <a:r>
              <a:rPr spc="-795" dirty="0"/>
              <a:t> </a:t>
            </a:r>
            <a:r>
              <a:rPr spc="-5" dirty="0"/>
              <a:t>(BCNF)</a:t>
            </a:r>
          </a:p>
        </p:txBody>
      </p:sp>
      <p:sp>
        <p:nvSpPr>
          <p:cNvPr id="3" name="object 3"/>
          <p:cNvSpPr/>
          <p:nvPr/>
        </p:nvSpPr>
        <p:spPr>
          <a:xfrm>
            <a:off x="1152144" y="2158492"/>
            <a:ext cx="8266430" cy="3834765"/>
          </a:xfrm>
          <a:custGeom>
            <a:avLst/>
            <a:gdLst/>
            <a:ahLst/>
            <a:cxnLst/>
            <a:rect l="l" t="t" r="r" b="b"/>
            <a:pathLst>
              <a:path w="8266430" h="3834765">
                <a:moveTo>
                  <a:pt x="8266176" y="0"/>
                </a:moveTo>
                <a:lnTo>
                  <a:pt x="0" y="0"/>
                </a:lnTo>
                <a:lnTo>
                  <a:pt x="0" y="3834384"/>
                </a:lnTo>
                <a:lnTo>
                  <a:pt x="8266176" y="3834384"/>
                </a:lnTo>
                <a:lnTo>
                  <a:pt x="8266176" y="3813048"/>
                </a:lnTo>
                <a:lnTo>
                  <a:pt x="36575" y="3813048"/>
                </a:lnTo>
                <a:lnTo>
                  <a:pt x="18287" y="3794760"/>
                </a:lnTo>
                <a:lnTo>
                  <a:pt x="36575" y="3794760"/>
                </a:lnTo>
                <a:lnTo>
                  <a:pt x="36575" y="39624"/>
                </a:lnTo>
                <a:lnTo>
                  <a:pt x="18287" y="39624"/>
                </a:lnTo>
                <a:lnTo>
                  <a:pt x="36575" y="18287"/>
                </a:lnTo>
                <a:lnTo>
                  <a:pt x="8266176" y="18287"/>
                </a:lnTo>
                <a:lnTo>
                  <a:pt x="8266176" y="0"/>
                </a:lnTo>
                <a:close/>
              </a:path>
              <a:path w="8266430" h="3834765">
                <a:moveTo>
                  <a:pt x="36575" y="3794760"/>
                </a:moveTo>
                <a:lnTo>
                  <a:pt x="18287" y="3794760"/>
                </a:lnTo>
                <a:lnTo>
                  <a:pt x="36575" y="3813048"/>
                </a:lnTo>
                <a:lnTo>
                  <a:pt x="36575" y="3794760"/>
                </a:lnTo>
                <a:close/>
              </a:path>
              <a:path w="8266430" h="3834765">
                <a:moveTo>
                  <a:pt x="8229600" y="3794760"/>
                </a:moveTo>
                <a:lnTo>
                  <a:pt x="36575" y="3794760"/>
                </a:lnTo>
                <a:lnTo>
                  <a:pt x="36575" y="3813048"/>
                </a:lnTo>
                <a:lnTo>
                  <a:pt x="8229600" y="3813048"/>
                </a:lnTo>
                <a:lnTo>
                  <a:pt x="8229600" y="3794760"/>
                </a:lnTo>
                <a:close/>
              </a:path>
              <a:path w="8266430" h="3834765">
                <a:moveTo>
                  <a:pt x="8229600" y="18287"/>
                </a:moveTo>
                <a:lnTo>
                  <a:pt x="8229600" y="3813048"/>
                </a:lnTo>
                <a:lnTo>
                  <a:pt x="8247887" y="3794760"/>
                </a:lnTo>
                <a:lnTo>
                  <a:pt x="8266176" y="3794760"/>
                </a:lnTo>
                <a:lnTo>
                  <a:pt x="8266176" y="39624"/>
                </a:lnTo>
                <a:lnTo>
                  <a:pt x="8247887" y="39624"/>
                </a:lnTo>
                <a:lnTo>
                  <a:pt x="8229600" y="18287"/>
                </a:lnTo>
                <a:close/>
              </a:path>
              <a:path w="8266430" h="3834765">
                <a:moveTo>
                  <a:pt x="8266176" y="3794760"/>
                </a:moveTo>
                <a:lnTo>
                  <a:pt x="8247887" y="3794760"/>
                </a:lnTo>
                <a:lnTo>
                  <a:pt x="8229600" y="3813048"/>
                </a:lnTo>
                <a:lnTo>
                  <a:pt x="8266176" y="3813048"/>
                </a:lnTo>
                <a:lnTo>
                  <a:pt x="8266176" y="3794760"/>
                </a:lnTo>
                <a:close/>
              </a:path>
              <a:path w="8266430" h="3834765">
                <a:moveTo>
                  <a:pt x="36575" y="18287"/>
                </a:moveTo>
                <a:lnTo>
                  <a:pt x="18287" y="39624"/>
                </a:lnTo>
                <a:lnTo>
                  <a:pt x="36575" y="39624"/>
                </a:lnTo>
                <a:lnTo>
                  <a:pt x="36575" y="18287"/>
                </a:lnTo>
                <a:close/>
              </a:path>
              <a:path w="8266430" h="3834765">
                <a:moveTo>
                  <a:pt x="8229600" y="18287"/>
                </a:moveTo>
                <a:lnTo>
                  <a:pt x="36575" y="18287"/>
                </a:lnTo>
                <a:lnTo>
                  <a:pt x="36575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6430" h="3834765">
                <a:moveTo>
                  <a:pt x="8266176" y="18287"/>
                </a:moveTo>
                <a:lnTo>
                  <a:pt x="8229600" y="18287"/>
                </a:lnTo>
                <a:lnTo>
                  <a:pt x="8247887" y="39624"/>
                </a:lnTo>
                <a:lnTo>
                  <a:pt x="8266176" y="39624"/>
                </a:lnTo>
                <a:lnTo>
                  <a:pt x="8266176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9172" y="2194560"/>
            <a:ext cx="7373620" cy="3562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4000" spc="-5" dirty="0">
                <a:latin typeface="Arial MT"/>
                <a:cs typeface="Arial MT"/>
              </a:rPr>
              <a:t>It</a:t>
            </a:r>
            <a:r>
              <a:rPr sz="4000" dirty="0">
                <a:latin typeface="Arial MT"/>
                <a:cs typeface="Arial MT"/>
              </a:rPr>
              <a:t> is</a:t>
            </a:r>
            <a:r>
              <a:rPr sz="4000" spc="-5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an</a:t>
            </a:r>
            <a:r>
              <a:rPr sz="4000" spc="-15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advance</a:t>
            </a:r>
            <a:r>
              <a:rPr sz="4000" spc="-60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version</a:t>
            </a:r>
            <a:r>
              <a:rPr sz="4000" spc="-30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of</a:t>
            </a:r>
            <a:r>
              <a:rPr sz="4000" spc="-20" dirty="0">
                <a:latin typeface="Arial MT"/>
                <a:cs typeface="Arial MT"/>
              </a:rPr>
              <a:t> </a:t>
            </a:r>
            <a:r>
              <a:rPr sz="4000" spc="5" dirty="0">
                <a:latin typeface="Arial MT"/>
                <a:cs typeface="Arial MT"/>
              </a:rPr>
              <a:t>3NF</a:t>
            </a:r>
            <a:endParaRPr sz="4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3300"/>
              </a:buClr>
              <a:buFont typeface="Wingdings"/>
              <a:buChar char=""/>
            </a:pPr>
            <a:endParaRPr sz="5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4000" spc="-5" dirty="0">
                <a:latin typeface="Arial MT"/>
                <a:cs typeface="Arial MT"/>
              </a:rPr>
              <a:t>It</a:t>
            </a:r>
            <a:r>
              <a:rPr sz="4000" dirty="0">
                <a:latin typeface="Arial MT"/>
                <a:cs typeface="Arial MT"/>
              </a:rPr>
              <a:t> is also</a:t>
            </a:r>
            <a:r>
              <a:rPr sz="4000" spc="-35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referred</a:t>
            </a:r>
            <a:r>
              <a:rPr sz="4000" spc="-30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as</a:t>
            </a:r>
            <a:r>
              <a:rPr sz="4000" spc="-30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3.5NF.</a:t>
            </a:r>
            <a:endParaRPr sz="4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3300"/>
              </a:buClr>
              <a:buFont typeface="Wingdings"/>
              <a:buChar char=""/>
            </a:pPr>
            <a:endParaRPr sz="5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4000" spc="5" dirty="0">
                <a:latin typeface="Arial MT"/>
                <a:cs typeface="Arial MT"/>
              </a:rPr>
              <a:t>BCNF</a:t>
            </a:r>
            <a:r>
              <a:rPr sz="4000" spc="-70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is</a:t>
            </a:r>
            <a:r>
              <a:rPr sz="4000" spc="-15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stricter</a:t>
            </a:r>
            <a:r>
              <a:rPr sz="4000" spc="-35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than</a:t>
            </a:r>
            <a:r>
              <a:rPr sz="4000" spc="-25" dirty="0">
                <a:latin typeface="Arial MT"/>
                <a:cs typeface="Arial MT"/>
              </a:rPr>
              <a:t> </a:t>
            </a:r>
            <a:r>
              <a:rPr sz="4000" spc="5" dirty="0">
                <a:latin typeface="Arial MT"/>
                <a:cs typeface="Arial MT"/>
              </a:rPr>
              <a:t>3NF.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0392" y="378459"/>
            <a:ext cx="1389888" cy="105765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263313"/>
            <a:ext cx="9144000" cy="1920239"/>
            <a:chOff x="774191" y="347979"/>
            <a:chExt cx="9144000" cy="19202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72363"/>
              <a:ext cx="3325367" cy="189585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670304" y="3225292"/>
            <a:ext cx="6288405" cy="1106805"/>
          </a:xfrm>
          <a:custGeom>
            <a:avLst/>
            <a:gdLst/>
            <a:ahLst/>
            <a:cxnLst/>
            <a:rect l="l" t="t" r="r" b="b"/>
            <a:pathLst>
              <a:path w="6288405" h="1106804">
                <a:moveTo>
                  <a:pt x="6288024" y="0"/>
                </a:moveTo>
                <a:lnTo>
                  <a:pt x="0" y="0"/>
                </a:lnTo>
                <a:lnTo>
                  <a:pt x="0" y="1106424"/>
                </a:lnTo>
                <a:lnTo>
                  <a:pt x="6288024" y="1106424"/>
                </a:lnTo>
                <a:lnTo>
                  <a:pt x="6288024" y="1085088"/>
                </a:lnTo>
                <a:lnTo>
                  <a:pt x="39623" y="1085088"/>
                </a:lnTo>
                <a:lnTo>
                  <a:pt x="18287" y="1066800"/>
                </a:lnTo>
                <a:lnTo>
                  <a:pt x="39623" y="106680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6288024" y="18287"/>
                </a:lnTo>
                <a:lnTo>
                  <a:pt x="6288024" y="0"/>
                </a:lnTo>
                <a:close/>
              </a:path>
              <a:path w="6288405" h="1106804">
                <a:moveTo>
                  <a:pt x="39623" y="1066800"/>
                </a:moveTo>
                <a:lnTo>
                  <a:pt x="18287" y="1066800"/>
                </a:lnTo>
                <a:lnTo>
                  <a:pt x="39623" y="1085088"/>
                </a:lnTo>
                <a:lnTo>
                  <a:pt x="39623" y="1066800"/>
                </a:lnTo>
                <a:close/>
              </a:path>
              <a:path w="6288405" h="1106804">
                <a:moveTo>
                  <a:pt x="6248400" y="1066800"/>
                </a:moveTo>
                <a:lnTo>
                  <a:pt x="39623" y="1066800"/>
                </a:lnTo>
                <a:lnTo>
                  <a:pt x="39623" y="1085088"/>
                </a:lnTo>
                <a:lnTo>
                  <a:pt x="6248400" y="1085088"/>
                </a:lnTo>
                <a:lnTo>
                  <a:pt x="6248400" y="1066800"/>
                </a:lnTo>
                <a:close/>
              </a:path>
              <a:path w="6288405" h="1106804">
                <a:moveTo>
                  <a:pt x="6248400" y="18287"/>
                </a:moveTo>
                <a:lnTo>
                  <a:pt x="6248400" y="1085088"/>
                </a:lnTo>
                <a:lnTo>
                  <a:pt x="6266688" y="1066800"/>
                </a:lnTo>
                <a:lnTo>
                  <a:pt x="6288024" y="1066800"/>
                </a:lnTo>
                <a:lnTo>
                  <a:pt x="6288024" y="39624"/>
                </a:lnTo>
                <a:lnTo>
                  <a:pt x="6266688" y="39624"/>
                </a:lnTo>
                <a:lnTo>
                  <a:pt x="6248400" y="18287"/>
                </a:lnTo>
                <a:close/>
              </a:path>
              <a:path w="6288405" h="1106804">
                <a:moveTo>
                  <a:pt x="6288024" y="1066800"/>
                </a:moveTo>
                <a:lnTo>
                  <a:pt x="6266688" y="1066800"/>
                </a:lnTo>
                <a:lnTo>
                  <a:pt x="6248400" y="1085088"/>
                </a:lnTo>
                <a:lnTo>
                  <a:pt x="6288024" y="1085088"/>
                </a:lnTo>
                <a:lnTo>
                  <a:pt x="6288024" y="1066800"/>
                </a:lnTo>
                <a:close/>
              </a:path>
              <a:path w="6288405" h="1106804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6288405" h="1106804">
                <a:moveTo>
                  <a:pt x="6248400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6248400" y="39624"/>
                </a:lnTo>
                <a:lnTo>
                  <a:pt x="6248400" y="18287"/>
                </a:lnTo>
                <a:close/>
              </a:path>
              <a:path w="6288405" h="1106804">
                <a:moveTo>
                  <a:pt x="6288024" y="18287"/>
                </a:moveTo>
                <a:lnTo>
                  <a:pt x="6248400" y="18287"/>
                </a:lnTo>
                <a:lnTo>
                  <a:pt x="6266688" y="39624"/>
                </a:lnTo>
                <a:lnTo>
                  <a:pt x="6288024" y="39624"/>
                </a:lnTo>
                <a:lnTo>
                  <a:pt x="6288024" y="182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7332" y="3180283"/>
            <a:ext cx="578929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Boyce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Codd </a:t>
            </a: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Normal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Form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(BCNF)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spc="-20" dirty="0">
                <a:solidFill>
                  <a:srgbClr val="990000"/>
                </a:solidFill>
                <a:latin typeface="Arial MT"/>
                <a:cs typeface="Arial MT"/>
              </a:rPr>
              <a:t>Trivial</a:t>
            </a:r>
            <a:r>
              <a:rPr sz="2800" spc="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Functional</a:t>
            </a:r>
            <a:r>
              <a:rPr sz="28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Dependency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2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1505" marR="5080" indent="-15671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Boyce </a:t>
            </a:r>
            <a:r>
              <a:rPr dirty="0"/>
              <a:t>Codd normal </a:t>
            </a:r>
            <a:r>
              <a:rPr spc="-5" dirty="0"/>
              <a:t>form </a:t>
            </a:r>
            <a:r>
              <a:rPr spc="-795" dirty="0"/>
              <a:t> </a:t>
            </a:r>
            <a:r>
              <a:rPr spc="-5" dirty="0"/>
              <a:t>(BCNF)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945132"/>
            <a:ext cx="8269605" cy="2996565"/>
          </a:xfrm>
          <a:custGeom>
            <a:avLst/>
            <a:gdLst/>
            <a:ahLst/>
            <a:cxnLst/>
            <a:rect l="l" t="t" r="r" b="b"/>
            <a:pathLst>
              <a:path w="8269605" h="2996565">
                <a:moveTo>
                  <a:pt x="8269224" y="0"/>
                </a:moveTo>
                <a:lnTo>
                  <a:pt x="0" y="0"/>
                </a:lnTo>
                <a:lnTo>
                  <a:pt x="0" y="2996184"/>
                </a:lnTo>
                <a:lnTo>
                  <a:pt x="8269224" y="2996184"/>
                </a:lnTo>
                <a:lnTo>
                  <a:pt x="8269224" y="2974847"/>
                </a:lnTo>
                <a:lnTo>
                  <a:pt x="39624" y="2974847"/>
                </a:lnTo>
                <a:lnTo>
                  <a:pt x="18286" y="2956560"/>
                </a:lnTo>
                <a:lnTo>
                  <a:pt x="39624" y="2956560"/>
                </a:lnTo>
                <a:lnTo>
                  <a:pt x="39624" y="39623"/>
                </a:lnTo>
                <a:lnTo>
                  <a:pt x="18286" y="39623"/>
                </a:lnTo>
                <a:lnTo>
                  <a:pt x="39624" y="21335"/>
                </a:lnTo>
                <a:lnTo>
                  <a:pt x="8269224" y="21335"/>
                </a:lnTo>
                <a:lnTo>
                  <a:pt x="8269224" y="0"/>
                </a:lnTo>
                <a:close/>
              </a:path>
              <a:path w="8269605" h="2996565">
                <a:moveTo>
                  <a:pt x="39624" y="2956560"/>
                </a:moveTo>
                <a:lnTo>
                  <a:pt x="18286" y="2956560"/>
                </a:lnTo>
                <a:lnTo>
                  <a:pt x="39624" y="2974847"/>
                </a:lnTo>
                <a:lnTo>
                  <a:pt x="39624" y="2956560"/>
                </a:lnTo>
                <a:close/>
              </a:path>
              <a:path w="8269605" h="2996565">
                <a:moveTo>
                  <a:pt x="8229600" y="2956560"/>
                </a:moveTo>
                <a:lnTo>
                  <a:pt x="39624" y="2956560"/>
                </a:lnTo>
                <a:lnTo>
                  <a:pt x="39624" y="2974847"/>
                </a:lnTo>
                <a:lnTo>
                  <a:pt x="8229600" y="2974847"/>
                </a:lnTo>
                <a:lnTo>
                  <a:pt x="8229600" y="2956560"/>
                </a:lnTo>
                <a:close/>
              </a:path>
              <a:path w="8269605" h="2996565">
                <a:moveTo>
                  <a:pt x="8229600" y="21335"/>
                </a:moveTo>
                <a:lnTo>
                  <a:pt x="8229600" y="2974847"/>
                </a:lnTo>
                <a:lnTo>
                  <a:pt x="8247888" y="2956560"/>
                </a:lnTo>
                <a:lnTo>
                  <a:pt x="8269224" y="2956560"/>
                </a:lnTo>
                <a:lnTo>
                  <a:pt x="8269224" y="39623"/>
                </a:lnTo>
                <a:lnTo>
                  <a:pt x="8247888" y="39623"/>
                </a:lnTo>
                <a:lnTo>
                  <a:pt x="8229600" y="21335"/>
                </a:lnTo>
                <a:close/>
              </a:path>
              <a:path w="8269605" h="2996565">
                <a:moveTo>
                  <a:pt x="8269224" y="2956560"/>
                </a:moveTo>
                <a:lnTo>
                  <a:pt x="8247888" y="2956560"/>
                </a:lnTo>
                <a:lnTo>
                  <a:pt x="8229600" y="2974847"/>
                </a:lnTo>
                <a:lnTo>
                  <a:pt x="8269224" y="2974847"/>
                </a:lnTo>
                <a:lnTo>
                  <a:pt x="8269224" y="2956560"/>
                </a:lnTo>
                <a:close/>
              </a:path>
              <a:path w="8269605" h="2996565">
                <a:moveTo>
                  <a:pt x="39624" y="21335"/>
                </a:moveTo>
                <a:lnTo>
                  <a:pt x="18286" y="39623"/>
                </a:lnTo>
                <a:lnTo>
                  <a:pt x="39624" y="39623"/>
                </a:lnTo>
                <a:lnTo>
                  <a:pt x="39624" y="21335"/>
                </a:lnTo>
                <a:close/>
              </a:path>
              <a:path w="8269605" h="2996565">
                <a:moveTo>
                  <a:pt x="8229600" y="21335"/>
                </a:moveTo>
                <a:lnTo>
                  <a:pt x="39624" y="21335"/>
                </a:lnTo>
                <a:lnTo>
                  <a:pt x="39624" y="39623"/>
                </a:lnTo>
                <a:lnTo>
                  <a:pt x="8229600" y="39623"/>
                </a:lnTo>
                <a:lnTo>
                  <a:pt x="8229600" y="21335"/>
                </a:lnTo>
                <a:close/>
              </a:path>
              <a:path w="8269605" h="2996565">
                <a:moveTo>
                  <a:pt x="8269224" y="21335"/>
                </a:moveTo>
                <a:lnTo>
                  <a:pt x="8229600" y="21335"/>
                </a:lnTo>
                <a:lnTo>
                  <a:pt x="8247888" y="39623"/>
                </a:lnTo>
                <a:lnTo>
                  <a:pt x="8269224" y="39623"/>
                </a:lnTo>
                <a:lnTo>
                  <a:pt x="8269224" y="21335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2321357"/>
            <a:ext cx="8034655" cy="236664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3200" spc="-1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table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complies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with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BCNF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765"/>
              </a:spcBef>
              <a:buClr>
                <a:srgbClr val="CC6600"/>
              </a:buClr>
              <a:buSzPct val="79687"/>
              <a:buFont typeface="Wingdings"/>
              <a:buChar char=""/>
              <a:tabLst>
                <a:tab pos="756920" algn="l"/>
              </a:tabLst>
            </a:pPr>
            <a:r>
              <a:rPr sz="3200" spc="-5" dirty="0">
                <a:latin typeface="Arial MT"/>
                <a:cs typeface="Arial MT"/>
              </a:rPr>
              <a:t>If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3NF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770"/>
              </a:spcBef>
              <a:buClr>
                <a:srgbClr val="CC6600"/>
              </a:buClr>
              <a:buSzPct val="79687"/>
              <a:buFont typeface="Wingdings"/>
              <a:buChar char=""/>
              <a:tabLst>
                <a:tab pos="756920" algn="l"/>
              </a:tabLst>
            </a:pPr>
            <a:r>
              <a:rPr sz="3200" spc="-10" dirty="0">
                <a:latin typeface="Arial MT"/>
                <a:cs typeface="Arial MT"/>
              </a:rPr>
              <a:t>For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every</a:t>
            </a:r>
            <a:r>
              <a:rPr sz="3200" spc="10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3200" b="1" u="heavy" spc="-10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"/>
                <a:cs typeface="Arial"/>
              </a:rPr>
              <a:t>functional</a:t>
            </a:r>
            <a:r>
              <a:rPr sz="3200" b="1" u="heavy" spc="15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spc="-10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"/>
                <a:cs typeface="Arial"/>
              </a:rPr>
              <a:t>dependency</a:t>
            </a:r>
            <a:r>
              <a:rPr sz="3200" b="1" spc="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X-&gt;Y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765"/>
              </a:spcBef>
              <a:buClr>
                <a:srgbClr val="CC6600"/>
              </a:buClr>
              <a:buSzPct val="79687"/>
              <a:buFont typeface="Wingdings"/>
              <a:buChar char=""/>
              <a:tabLst>
                <a:tab pos="756920" algn="l"/>
              </a:tabLst>
            </a:pPr>
            <a:r>
              <a:rPr sz="3200" spc="-10" dirty="0">
                <a:latin typeface="Arial MT"/>
                <a:cs typeface="Arial MT"/>
              </a:rPr>
              <a:t>X</a:t>
            </a:r>
            <a:r>
              <a:rPr sz="3200" spc="-5" dirty="0">
                <a:latin typeface="Arial MT"/>
                <a:cs typeface="Arial MT"/>
              </a:rPr>
              <a:t> should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super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table.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7071" y="378459"/>
            <a:ext cx="1283207" cy="105765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089390" cy="5562600"/>
            <a:chOff x="774191" y="347979"/>
            <a:chExt cx="9089390" cy="5562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0584" y="347979"/>
              <a:ext cx="2142744" cy="1676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390" y="1999996"/>
              <a:ext cx="6888479" cy="391058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98340" y="844295"/>
            <a:ext cx="1692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Example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0584" y="347979"/>
            <a:ext cx="2142744" cy="167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8340" y="844295"/>
            <a:ext cx="1692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Example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9188" y="2118801"/>
            <a:ext cx="7398383" cy="424897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0584" y="347979"/>
            <a:ext cx="2142744" cy="167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8340" y="844295"/>
            <a:ext cx="1692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Example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333" y="2070043"/>
            <a:ext cx="6152499" cy="342643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0584" y="347979"/>
            <a:ext cx="2142744" cy="167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8340" y="844295"/>
            <a:ext cx="1692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Example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5930" y="2097523"/>
            <a:ext cx="5840313" cy="342862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089390" cy="5135245"/>
            <a:chOff x="774191" y="347979"/>
            <a:chExt cx="9089390" cy="5135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0584" y="347979"/>
              <a:ext cx="2142744" cy="1676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8316" y="2054859"/>
              <a:ext cx="6180005" cy="342824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98340" y="844295"/>
            <a:ext cx="1692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Example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0584" y="347979"/>
            <a:ext cx="2142744" cy="167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8340" y="844295"/>
            <a:ext cx="1692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Example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3057144" y="2664435"/>
            <a:ext cx="4581525" cy="2317115"/>
            <a:chOff x="3057144" y="2664435"/>
            <a:chExt cx="4581525" cy="23171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7144" y="2664435"/>
              <a:ext cx="4571619" cy="23043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57144" y="4956555"/>
              <a:ext cx="4581525" cy="24765"/>
            </a:xfrm>
            <a:custGeom>
              <a:avLst/>
              <a:gdLst/>
              <a:ahLst/>
              <a:cxnLst/>
              <a:rect l="l" t="t" r="r" b="b"/>
              <a:pathLst>
                <a:path w="4581525" h="24764">
                  <a:moveTo>
                    <a:pt x="4581144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4581144" y="24384"/>
                  </a:lnTo>
                  <a:lnTo>
                    <a:pt x="4581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0584" y="347979"/>
            <a:ext cx="2142744" cy="167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8340" y="844295"/>
            <a:ext cx="1692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Example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213103" y="2387092"/>
            <a:ext cx="7431405" cy="2402205"/>
          </a:xfrm>
          <a:custGeom>
            <a:avLst/>
            <a:gdLst/>
            <a:ahLst/>
            <a:cxnLst/>
            <a:rect l="l" t="t" r="r" b="b"/>
            <a:pathLst>
              <a:path w="7431405" h="2402204">
                <a:moveTo>
                  <a:pt x="7431024" y="0"/>
                </a:moveTo>
                <a:lnTo>
                  <a:pt x="0" y="0"/>
                </a:lnTo>
                <a:lnTo>
                  <a:pt x="0" y="2401824"/>
                </a:lnTo>
                <a:lnTo>
                  <a:pt x="7431024" y="2401824"/>
                </a:lnTo>
                <a:lnTo>
                  <a:pt x="7431024" y="2380488"/>
                </a:lnTo>
                <a:lnTo>
                  <a:pt x="39624" y="2380488"/>
                </a:lnTo>
                <a:lnTo>
                  <a:pt x="18286" y="2362200"/>
                </a:lnTo>
                <a:lnTo>
                  <a:pt x="39624" y="2362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7431024" y="18287"/>
                </a:lnTo>
                <a:lnTo>
                  <a:pt x="7431024" y="0"/>
                </a:lnTo>
                <a:close/>
              </a:path>
              <a:path w="7431405" h="2402204">
                <a:moveTo>
                  <a:pt x="39624" y="2362200"/>
                </a:moveTo>
                <a:lnTo>
                  <a:pt x="18286" y="2362200"/>
                </a:lnTo>
                <a:lnTo>
                  <a:pt x="39624" y="2380488"/>
                </a:lnTo>
                <a:lnTo>
                  <a:pt x="39624" y="2362200"/>
                </a:lnTo>
                <a:close/>
              </a:path>
              <a:path w="7431405" h="2402204">
                <a:moveTo>
                  <a:pt x="7391400" y="2362200"/>
                </a:moveTo>
                <a:lnTo>
                  <a:pt x="39624" y="2362200"/>
                </a:lnTo>
                <a:lnTo>
                  <a:pt x="39624" y="2380488"/>
                </a:lnTo>
                <a:lnTo>
                  <a:pt x="7391400" y="2380488"/>
                </a:lnTo>
                <a:lnTo>
                  <a:pt x="7391400" y="2362200"/>
                </a:lnTo>
                <a:close/>
              </a:path>
              <a:path w="7431405" h="2402204">
                <a:moveTo>
                  <a:pt x="7391400" y="18287"/>
                </a:moveTo>
                <a:lnTo>
                  <a:pt x="7391400" y="2380488"/>
                </a:lnTo>
                <a:lnTo>
                  <a:pt x="7409688" y="2362200"/>
                </a:lnTo>
                <a:lnTo>
                  <a:pt x="7431024" y="2362200"/>
                </a:lnTo>
                <a:lnTo>
                  <a:pt x="7431024" y="39624"/>
                </a:lnTo>
                <a:lnTo>
                  <a:pt x="7409688" y="39624"/>
                </a:lnTo>
                <a:lnTo>
                  <a:pt x="7391400" y="18287"/>
                </a:lnTo>
                <a:close/>
              </a:path>
              <a:path w="7431405" h="2402204">
                <a:moveTo>
                  <a:pt x="7431024" y="2362200"/>
                </a:moveTo>
                <a:lnTo>
                  <a:pt x="7409688" y="2362200"/>
                </a:lnTo>
                <a:lnTo>
                  <a:pt x="7391400" y="2380488"/>
                </a:lnTo>
                <a:lnTo>
                  <a:pt x="7431024" y="2380488"/>
                </a:lnTo>
                <a:lnTo>
                  <a:pt x="7431024" y="2362200"/>
                </a:lnTo>
                <a:close/>
              </a:path>
              <a:path w="7431405" h="2402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7431405" h="2402204">
                <a:moveTo>
                  <a:pt x="73914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7391400" y="39624"/>
                </a:lnTo>
                <a:lnTo>
                  <a:pt x="7391400" y="18287"/>
                </a:lnTo>
                <a:close/>
              </a:path>
              <a:path w="7431405" h="2402204">
                <a:moveTo>
                  <a:pt x="7431024" y="18287"/>
                </a:moveTo>
                <a:lnTo>
                  <a:pt x="7391400" y="18287"/>
                </a:lnTo>
                <a:lnTo>
                  <a:pt x="7409688" y="39624"/>
                </a:lnTo>
                <a:lnTo>
                  <a:pt x="7431024" y="39624"/>
                </a:lnTo>
                <a:lnTo>
                  <a:pt x="74310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2363418"/>
            <a:ext cx="6376670" cy="20370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Suppose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company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Wherein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employees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work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more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than one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department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following</a:t>
            </a:r>
            <a:r>
              <a:rPr sz="2200" spc="5" dirty="0">
                <a:latin typeface="Arial MT"/>
                <a:cs typeface="Arial MT"/>
              </a:rPr>
              <a:t> format: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5344" y="378459"/>
            <a:ext cx="2154936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1684" y="844295"/>
            <a:ext cx="30480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Company</a:t>
            </a:r>
            <a:r>
              <a:rPr sz="3200" spc="-15" dirty="0"/>
              <a:t> </a:t>
            </a:r>
            <a:r>
              <a:rPr sz="3200" spc="-10" dirty="0"/>
              <a:t>Table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9622" y="2240375"/>
            <a:ext cx="8147304" cy="39211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5344" y="378459"/>
            <a:ext cx="2154936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9611" y="844295"/>
            <a:ext cx="11512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BCNF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3088005"/>
          </a:xfrm>
          <a:custGeom>
            <a:avLst/>
            <a:gdLst/>
            <a:ahLst/>
            <a:cxnLst/>
            <a:rect l="l" t="t" r="r" b="b"/>
            <a:pathLst>
              <a:path w="8269605" h="3088004">
                <a:moveTo>
                  <a:pt x="8269224" y="0"/>
                </a:moveTo>
                <a:lnTo>
                  <a:pt x="0" y="0"/>
                </a:lnTo>
                <a:lnTo>
                  <a:pt x="0" y="3087624"/>
                </a:lnTo>
                <a:lnTo>
                  <a:pt x="8269224" y="3087624"/>
                </a:lnTo>
                <a:lnTo>
                  <a:pt x="8269224" y="3066288"/>
                </a:lnTo>
                <a:lnTo>
                  <a:pt x="39624" y="3066288"/>
                </a:lnTo>
                <a:lnTo>
                  <a:pt x="18286" y="3048000"/>
                </a:lnTo>
                <a:lnTo>
                  <a:pt x="39624" y="30480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088004">
                <a:moveTo>
                  <a:pt x="39624" y="3048000"/>
                </a:moveTo>
                <a:lnTo>
                  <a:pt x="18286" y="3048000"/>
                </a:lnTo>
                <a:lnTo>
                  <a:pt x="39624" y="3066288"/>
                </a:lnTo>
                <a:lnTo>
                  <a:pt x="39624" y="3048000"/>
                </a:lnTo>
                <a:close/>
              </a:path>
              <a:path w="8269605" h="3088004">
                <a:moveTo>
                  <a:pt x="8229600" y="3048000"/>
                </a:moveTo>
                <a:lnTo>
                  <a:pt x="39624" y="3048000"/>
                </a:lnTo>
                <a:lnTo>
                  <a:pt x="39624" y="3066288"/>
                </a:lnTo>
                <a:lnTo>
                  <a:pt x="8229600" y="3066288"/>
                </a:lnTo>
                <a:lnTo>
                  <a:pt x="8229600" y="3048000"/>
                </a:lnTo>
                <a:close/>
              </a:path>
              <a:path w="8269605" h="3088004">
                <a:moveTo>
                  <a:pt x="8229600" y="18287"/>
                </a:moveTo>
                <a:lnTo>
                  <a:pt x="8229600" y="3066288"/>
                </a:lnTo>
                <a:lnTo>
                  <a:pt x="8247888" y="3048000"/>
                </a:lnTo>
                <a:lnTo>
                  <a:pt x="8269224" y="30480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088004">
                <a:moveTo>
                  <a:pt x="8269224" y="3048000"/>
                </a:moveTo>
                <a:lnTo>
                  <a:pt x="8247888" y="3048000"/>
                </a:lnTo>
                <a:lnTo>
                  <a:pt x="8229600" y="3066288"/>
                </a:lnTo>
                <a:lnTo>
                  <a:pt x="8269224" y="3066288"/>
                </a:lnTo>
                <a:lnTo>
                  <a:pt x="8269224" y="3048000"/>
                </a:lnTo>
                <a:close/>
              </a:path>
              <a:path w="8269605" h="30880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0880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0880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743455"/>
            <a:ext cx="6761480" cy="267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Functional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dependencies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above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 MT"/>
                <a:cs typeface="Arial MT"/>
              </a:rPr>
              <a:t>emp_id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-&gt;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emp_nationality</a:t>
            </a:r>
            <a:endParaRPr sz="22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emp_dept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-&gt;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{dept_type, </a:t>
            </a:r>
            <a:r>
              <a:rPr sz="2200" dirty="0">
                <a:latin typeface="Arial MT"/>
                <a:cs typeface="Arial MT"/>
              </a:rPr>
              <a:t>dept_no_of_emp}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spc="-15" dirty="0">
                <a:latin typeface="Arial"/>
                <a:cs typeface="Arial"/>
              </a:rPr>
              <a:t>key</a:t>
            </a:r>
            <a:r>
              <a:rPr sz="2200" spc="-15" dirty="0">
                <a:latin typeface="Arial MT"/>
                <a:cs typeface="Arial MT"/>
              </a:rPr>
              <a:t>:</a:t>
            </a:r>
            <a:r>
              <a:rPr sz="2200" dirty="0">
                <a:latin typeface="Arial MT"/>
                <a:cs typeface="Arial MT"/>
              </a:rPr>
              <a:t> {emp_id,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emp_dept}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table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not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 BCNF.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920495"/>
            <a:ext cx="36029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Acknowledgement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13103" y="1701292"/>
            <a:ext cx="8269605" cy="954405"/>
          </a:xfrm>
          <a:custGeom>
            <a:avLst/>
            <a:gdLst/>
            <a:ahLst/>
            <a:cxnLst/>
            <a:rect l="l" t="t" r="r" b="b"/>
            <a:pathLst>
              <a:path w="8269605" h="954405">
                <a:moveTo>
                  <a:pt x="8269224" y="0"/>
                </a:moveTo>
                <a:lnTo>
                  <a:pt x="0" y="0"/>
                </a:lnTo>
                <a:lnTo>
                  <a:pt x="0" y="954024"/>
                </a:lnTo>
                <a:lnTo>
                  <a:pt x="8269224" y="954024"/>
                </a:lnTo>
                <a:lnTo>
                  <a:pt x="8269224" y="932688"/>
                </a:lnTo>
                <a:lnTo>
                  <a:pt x="39624" y="932688"/>
                </a:lnTo>
                <a:lnTo>
                  <a:pt x="18286" y="914400"/>
                </a:lnTo>
                <a:lnTo>
                  <a:pt x="39624" y="914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954405">
                <a:moveTo>
                  <a:pt x="39624" y="914400"/>
                </a:moveTo>
                <a:lnTo>
                  <a:pt x="18286" y="914400"/>
                </a:lnTo>
                <a:lnTo>
                  <a:pt x="39624" y="932688"/>
                </a:lnTo>
                <a:lnTo>
                  <a:pt x="39624" y="914400"/>
                </a:lnTo>
                <a:close/>
              </a:path>
              <a:path w="8269605" h="954405">
                <a:moveTo>
                  <a:pt x="8229600" y="914400"/>
                </a:moveTo>
                <a:lnTo>
                  <a:pt x="39624" y="914400"/>
                </a:lnTo>
                <a:lnTo>
                  <a:pt x="39624" y="932688"/>
                </a:lnTo>
                <a:lnTo>
                  <a:pt x="8229600" y="932688"/>
                </a:lnTo>
                <a:lnTo>
                  <a:pt x="8229600" y="914400"/>
                </a:lnTo>
                <a:close/>
              </a:path>
              <a:path w="8269605" h="954405">
                <a:moveTo>
                  <a:pt x="8229600" y="18287"/>
                </a:moveTo>
                <a:lnTo>
                  <a:pt x="8229600" y="932688"/>
                </a:lnTo>
                <a:lnTo>
                  <a:pt x="8247888" y="914400"/>
                </a:lnTo>
                <a:lnTo>
                  <a:pt x="8269224" y="9144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954405">
                <a:moveTo>
                  <a:pt x="8269224" y="914400"/>
                </a:moveTo>
                <a:lnTo>
                  <a:pt x="8247888" y="914400"/>
                </a:lnTo>
                <a:lnTo>
                  <a:pt x="8229600" y="932688"/>
                </a:lnTo>
                <a:lnTo>
                  <a:pt x="8269224" y="932688"/>
                </a:lnTo>
                <a:lnTo>
                  <a:pt x="8269224" y="914400"/>
                </a:lnTo>
                <a:close/>
              </a:path>
              <a:path w="8269605" h="9544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9544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9544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677618"/>
            <a:ext cx="7657465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u="heavy" spc="-5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 MT"/>
                <a:cs typeface="Arial MT"/>
              </a:rPr>
              <a:t>https://</a:t>
            </a:r>
            <a:r>
              <a:rPr sz="2200" u="heavy" spc="-5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 MT"/>
                <a:cs typeface="Arial MT"/>
                <a:hlinkClick r:id="rId2"/>
              </a:rPr>
              <a:t>www.educba.com/functional-dependency-in-dbms/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https://</a:t>
            </a:r>
            <a:r>
              <a:rPr sz="2200" dirty="0">
                <a:latin typeface="Arial MT"/>
                <a:cs typeface="Arial MT"/>
                <a:hlinkClick r:id="rId3"/>
              </a:rPr>
              <a:t>www.guru99.com/dbms-functional-dependency.html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2727" y="3395979"/>
            <a:ext cx="1658112" cy="20574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270503" y="3417315"/>
            <a:ext cx="6212205" cy="2057400"/>
          </a:xfrm>
          <a:custGeom>
            <a:avLst/>
            <a:gdLst/>
            <a:ahLst/>
            <a:cxnLst/>
            <a:rect l="l" t="t" r="r" b="b"/>
            <a:pathLst>
              <a:path w="6212205" h="2057400">
                <a:moveTo>
                  <a:pt x="6211824" y="0"/>
                </a:moveTo>
                <a:lnTo>
                  <a:pt x="0" y="0"/>
                </a:lnTo>
                <a:lnTo>
                  <a:pt x="0" y="2057400"/>
                </a:lnTo>
                <a:lnTo>
                  <a:pt x="6211824" y="2057400"/>
                </a:lnTo>
                <a:lnTo>
                  <a:pt x="6211824" y="2036064"/>
                </a:lnTo>
                <a:lnTo>
                  <a:pt x="39624" y="2036064"/>
                </a:lnTo>
                <a:lnTo>
                  <a:pt x="18287" y="2017776"/>
                </a:lnTo>
                <a:lnTo>
                  <a:pt x="39624" y="2017776"/>
                </a:lnTo>
                <a:lnTo>
                  <a:pt x="39624" y="36575"/>
                </a:lnTo>
                <a:lnTo>
                  <a:pt x="18287" y="36575"/>
                </a:lnTo>
                <a:lnTo>
                  <a:pt x="39624" y="18287"/>
                </a:lnTo>
                <a:lnTo>
                  <a:pt x="6211824" y="18287"/>
                </a:lnTo>
                <a:lnTo>
                  <a:pt x="6211824" y="0"/>
                </a:lnTo>
                <a:close/>
              </a:path>
              <a:path w="6212205" h="2057400">
                <a:moveTo>
                  <a:pt x="39624" y="2017776"/>
                </a:moveTo>
                <a:lnTo>
                  <a:pt x="18287" y="2017776"/>
                </a:lnTo>
                <a:lnTo>
                  <a:pt x="39624" y="2036064"/>
                </a:lnTo>
                <a:lnTo>
                  <a:pt x="39624" y="2017776"/>
                </a:lnTo>
                <a:close/>
              </a:path>
              <a:path w="6212205" h="2057400">
                <a:moveTo>
                  <a:pt x="6172200" y="2017776"/>
                </a:moveTo>
                <a:lnTo>
                  <a:pt x="39624" y="2017776"/>
                </a:lnTo>
                <a:lnTo>
                  <a:pt x="39624" y="2036064"/>
                </a:lnTo>
                <a:lnTo>
                  <a:pt x="6172200" y="2036064"/>
                </a:lnTo>
                <a:lnTo>
                  <a:pt x="6172200" y="2017776"/>
                </a:lnTo>
                <a:close/>
              </a:path>
              <a:path w="6212205" h="2057400">
                <a:moveTo>
                  <a:pt x="6172200" y="18287"/>
                </a:moveTo>
                <a:lnTo>
                  <a:pt x="6172200" y="2036064"/>
                </a:lnTo>
                <a:lnTo>
                  <a:pt x="6190488" y="2017776"/>
                </a:lnTo>
                <a:lnTo>
                  <a:pt x="6211824" y="2017776"/>
                </a:lnTo>
                <a:lnTo>
                  <a:pt x="6211824" y="36575"/>
                </a:lnTo>
                <a:lnTo>
                  <a:pt x="6190488" y="36575"/>
                </a:lnTo>
                <a:lnTo>
                  <a:pt x="6172200" y="18287"/>
                </a:lnTo>
                <a:close/>
              </a:path>
              <a:path w="6212205" h="2057400">
                <a:moveTo>
                  <a:pt x="6211824" y="2017776"/>
                </a:moveTo>
                <a:lnTo>
                  <a:pt x="6190488" y="2017776"/>
                </a:lnTo>
                <a:lnTo>
                  <a:pt x="6172200" y="2036064"/>
                </a:lnTo>
                <a:lnTo>
                  <a:pt x="6211824" y="2036064"/>
                </a:lnTo>
                <a:lnTo>
                  <a:pt x="6211824" y="2017776"/>
                </a:lnTo>
                <a:close/>
              </a:path>
              <a:path w="6212205" h="2057400">
                <a:moveTo>
                  <a:pt x="39624" y="18287"/>
                </a:moveTo>
                <a:lnTo>
                  <a:pt x="18287" y="36575"/>
                </a:lnTo>
                <a:lnTo>
                  <a:pt x="39624" y="36575"/>
                </a:lnTo>
                <a:lnTo>
                  <a:pt x="39624" y="18287"/>
                </a:lnTo>
                <a:close/>
              </a:path>
              <a:path w="6212205" h="2057400">
                <a:moveTo>
                  <a:pt x="6172200" y="18287"/>
                </a:moveTo>
                <a:lnTo>
                  <a:pt x="39624" y="18287"/>
                </a:lnTo>
                <a:lnTo>
                  <a:pt x="39624" y="36575"/>
                </a:lnTo>
                <a:lnTo>
                  <a:pt x="6172200" y="36575"/>
                </a:lnTo>
                <a:lnTo>
                  <a:pt x="6172200" y="18287"/>
                </a:lnTo>
                <a:close/>
              </a:path>
              <a:path w="6212205" h="2057400">
                <a:moveTo>
                  <a:pt x="6211824" y="18287"/>
                </a:moveTo>
                <a:lnTo>
                  <a:pt x="6172200" y="18287"/>
                </a:lnTo>
                <a:lnTo>
                  <a:pt x="6190488" y="36575"/>
                </a:lnTo>
                <a:lnTo>
                  <a:pt x="6211824" y="36575"/>
                </a:lnTo>
                <a:lnTo>
                  <a:pt x="62118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67532" y="3393643"/>
            <a:ext cx="6012815" cy="19704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10" dirty="0">
                <a:latin typeface="Arial MT"/>
                <a:cs typeface="Arial MT"/>
              </a:rPr>
              <a:t>D</a:t>
            </a:r>
            <a:r>
              <a:rPr sz="2200" spc="-114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.</a:t>
            </a:r>
            <a:r>
              <a:rPr sz="2200" spc="-5" dirty="0">
                <a:latin typeface="Arial MT"/>
                <a:cs typeface="Arial MT"/>
              </a:rPr>
              <a:t> N</a:t>
            </a:r>
            <a:r>
              <a:rPr sz="2200" spc="5" dirty="0">
                <a:latin typeface="Arial MT"/>
                <a:cs typeface="Arial MT"/>
              </a:rPr>
              <a:t>.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.</a:t>
            </a:r>
            <a:r>
              <a:rPr sz="2200" spc="-1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a</a:t>
            </a:r>
            <a:endParaRPr sz="2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u="heavy" spc="-5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 MT"/>
                <a:cs typeface="Arial MT"/>
                <a:hlinkClick r:id="rId5"/>
              </a:rPr>
              <a:t>http://www.cs.nott.ac.uk/~psznza/G51DBS09/ </a:t>
            </a:r>
            <a:r>
              <a:rPr sz="2200" spc="-600" dirty="0">
                <a:solidFill>
                  <a:srgbClr val="663300"/>
                </a:solidFill>
                <a:latin typeface="Arial MT"/>
                <a:cs typeface="Arial MT"/>
              </a:rPr>
              <a:t> </a:t>
            </a:r>
            <a:r>
              <a:rPr sz="2200" u="heavy" spc="-5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  <a:latin typeface="Arial MT"/>
                <a:cs typeface="Arial MT"/>
              </a:rPr>
              <a:t>index.html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  <a:hlinkClick r:id="rId6"/>
              </a:rPr>
              <a:t>http://www.cs.uu.nl/staff/alechina.html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3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5344" y="378459"/>
            <a:ext cx="2154936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9611" y="844295"/>
            <a:ext cx="11512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BCNF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213103" y="1929892"/>
            <a:ext cx="8269605" cy="1030605"/>
          </a:xfrm>
          <a:custGeom>
            <a:avLst/>
            <a:gdLst/>
            <a:ahLst/>
            <a:cxnLst/>
            <a:rect l="l" t="t" r="r" b="b"/>
            <a:pathLst>
              <a:path w="8269605" h="1030605">
                <a:moveTo>
                  <a:pt x="8269224" y="0"/>
                </a:moveTo>
                <a:lnTo>
                  <a:pt x="0" y="0"/>
                </a:lnTo>
                <a:lnTo>
                  <a:pt x="0" y="1030224"/>
                </a:lnTo>
                <a:lnTo>
                  <a:pt x="8269224" y="1030224"/>
                </a:lnTo>
                <a:lnTo>
                  <a:pt x="8269224" y="1008888"/>
                </a:lnTo>
                <a:lnTo>
                  <a:pt x="39624" y="1008888"/>
                </a:lnTo>
                <a:lnTo>
                  <a:pt x="18286" y="990600"/>
                </a:lnTo>
                <a:lnTo>
                  <a:pt x="39624" y="990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1030605">
                <a:moveTo>
                  <a:pt x="39624" y="990600"/>
                </a:moveTo>
                <a:lnTo>
                  <a:pt x="18286" y="990600"/>
                </a:lnTo>
                <a:lnTo>
                  <a:pt x="39624" y="1008888"/>
                </a:lnTo>
                <a:lnTo>
                  <a:pt x="39624" y="990600"/>
                </a:lnTo>
                <a:close/>
              </a:path>
              <a:path w="8269605" h="1030605">
                <a:moveTo>
                  <a:pt x="8229600" y="990600"/>
                </a:moveTo>
                <a:lnTo>
                  <a:pt x="39624" y="990600"/>
                </a:lnTo>
                <a:lnTo>
                  <a:pt x="39624" y="1008888"/>
                </a:lnTo>
                <a:lnTo>
                  <a:pt x="8229600" y="1008888"/>
                </a:lnTo>
                <a:lnTo>
                  <a:pt x="8229600" y="990600"/>
                </a:lnTo>
                <a:close/>
              </a:path>
              <a:path w="8269605" h="1030605">
                <a:moveTo>
                  <a:pt x="8229600" y="18287"/>
                </a:moveTo>
                <a:lnTo>
                  <a:pt x="8229600" y="1008888"/>
                </a:lnTo>
                <a:lnTo>
                  <a:pt x="8247888" y="990600"/>
                </a:lnTo>
                <a:lnTo>
                  <a:pt x="8269224" y="990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1030605">
                <a:moveTo>
                  <a:pt x="8269224" y="990600"/>
                </a:moveTo>
                <a:lnTo>
                  <a:pt x="8247888" y="990600"/>
                </a:lnTo>
                <a:lnTo>
                  <a:pt x="8229600" y="1008888"/>
                </a:lnTo>
                <a:lnTo>
                  <a:pt x="8269224" y="1008888"/>
                </a:lnTo>
                <a:lnTo>
                  <a:pt x="8269224" y="990600"/>
                </a:lnTo>
                <a:close/>
              </a:path>
              <a:path w="8269605" h="10306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10306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10306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972057"/>
            <a:ext cx="7884159" cy="1880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10" dirty="0">
                <a:latin typeface="Arial MT"/>
                <a:cs typeface="Arial MT"/>
              </a:rPr>
              <a:t>To </a:t>
            </a:r>
            <a:r>
              <a:rPr sz="2200" spc="5" dirty="0">
                <a:latin typeface="Arial MT"/>
                <a:cs typeface="Arial MT"/>
              </a:rPr>
              <a:t>make </a:t>
            </a:r>
            <a:r>
              <a:rPr sz="2200" dirty="0">
                <a:latin typeface="Arial MT"/>
                <a:cs typeface="Arial MT"/>
              </a:rPr>
              <a:t>the table comply </a:t>
            </a:r>
            <a:r>
              <a:rPr sz="2200" spc="-10" dirty="0">
                <a:latin typeface="Arial MT"/>
                <a:cs typeface="Arial MT"/>
              </a:rPr>
              <a:t>with </a:t>
            </a:r>
            <a:r>
              <a:rPr sz="2200" spc="-5" dirty="0">
                <a:latin typeface="Arial MT"/>
                <a:cs typeface="Arial MT"/>
              </a:rPr>
              <a:t>BCNF </a:t>
            </a:r>
            <a:r>
              <a:rPr sz="2200" spc="-15" dirty="0">
                <a:latin typeface="Arial MT"/>
                <a:cs typeface="Arial MT"/>
              </a:rPr>
              <a:t>we </a:t>
            </a:r>
            <a:r>
              <a:rPr sz="2200" dirty="0">
                <a:latin typeface="Arial MT"/>
                <a:cs typeface="Arial MT"/>
              </a:rPr>
              <a:t>can break the table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three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tables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follows: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</a:pPr>
            <a:r>
              <a:rPr sz="3200" b="1" spc="-10" dirty="0">
                <a:solidFill>
                  <a:srgbClr val="CE0D2F"/>
                </a:solidFill>
                <a:latin typeface="Times New Roman"/>
                <a:cs typeface="Times New Roman"/>
              </a:rPr>
              <a:t>Emp_Nationality</a:t>
            </a:r>
            <a:r>
              <a:rPr sz="3200" b="1" spc="-35" dirty="0">
                <a:solidFill>
                  <a:srgbClr val="CE0D2F"/>
                </a:solidFill>
                <a:latin typeface="Times New Roman"/>
                <a:cs typeface="Times New Roman"/>
              </a:rPr>
              <a:t> </a:t>
            </a:r>
            <a:r>
              <a:rPr sz="3200" b="1" spc="-55" dirty="0">
                <a:solidFill>
                  <a:srgbClr val="CE0D2F"/>
                </a:solidFill>
                <a:latin typeface="Times New Roman"/>
                <a:cs typeface="Times New Roman"/>
              </a:rPr>
              <a:t>Table: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01" y="4024644"/>
            <a:ext cx="7393328" cy="202898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5344" y="378459"/>
            <a:ext cx="2154936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2435" y="944880"/>
            <a:ext cx="32054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Emp_Dept</a:t>
            </a:r>
            <a:r>
              <a:rPr sz="3200" spc="-20" dirty="0"/>
              <a:t> </a:t>
            </a:r>
            <a:r>
              <a:rPr sz="3200" spc="-10" dirty="0"/>
              <a:t>Table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4173" y="2118777"/>
            <a:ext cx="7725468" cy="402608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4151" y="378459"/>
            <a:ext cx="1786127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5820" y="926592"/>
            <a:ext cx="392049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29385" marR="5080" indent="-141732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E</a:t>
            </a:r>
            <a:r>
              <a:rPr sz="3200" spc="-15" dirty="0"/>
              <a:t>m</a:t>
            </a:r>
            <a:r>
              <a:rPr sz="3200" spc="-10" dirty="0"/>
              <a:t>p_De</a:t>
            </a:r>
            <a:r>
              <a:rPr sz="3200" spc="-15" dirty="0"/>
              <a:t>pt</a:t>
            </a:r>
            <a:r>
              <a:rPr sz="3200" spc="-10" dirty="0"/>
              <a:t>_Mapp</a:t>
            </a:r>
            <a:r>
              <a:rPr sz="3200" spc="-5" dirty="0"/>
              <a:t>i</a:t>
            </a:r>
            <a:r>
              <a:rPr sz="3200" spc="-10" dirty="0"/>
              <a:t>n</a:t>
            </a:r>
            <a:r>
              <a:rPr sz="3200" spc="-5" dirty="0"/>
              <a:t>g  </a:t>
            </a:r>
            <a:r>
              <a:rPr sz="3200" spc="-10" dirty="0"/>
              <a:t>Table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727" y="2499294"/>
            <a:ext cx="6945889" cy="364972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5344" y="378459"/>
            <a:ext cx="2154936" cy="1057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9611" y="844295"/>
            <a:ext cx="11512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BCNF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594103" y="1960372"/>
            <a:ext cx="7812405" cy="4465320"/>
          </a:xfrm>
          <a:custGeom>
            <a:avLst/>
            <a:gdLst/>
            <a:ahLst/>
            <a:cxnLst/>
            <a:rect l="l" t="t" r="r" b="b"/>
            <a:pathLst>
              <a:path w="7812405" h="4465320">
                <a:moveTo>
                  <a:pt x="7812024" y="0"/>
                </a:moveTo>
                <a:lnTo>
                  <a:pt x="0" y="0"/>
                </a:lnTo>
                <a:lnTo>
                  <a:pt x="0" y="4465320"/>
                </a:lnTo>
                <a:lnTo>
                  <a:pt x="7812024" y="4465320"/>
                </a:lnTo>
                <a:lnTo>
                  <a:pt x="7812024" y="4447032"/>
                </a:lnTo>
                <a:lnTo>
                  <a:pt x="39623" y="4447032"/>
                </a:lnTo>
                <a:lnTo>
                  <a:pt x="18287" y="4428744"/>
                </a:lnTo>
                <a:lnTo>
                  <a:pt x="39623" y="4428744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7812024" y="18287"/>
                </a:lnTo>
                <a:lnTo>
                  <a:pt x="7812024" y="0"/>
                </a:lnTo>
                <a:close/>
              </a:path>
              <a:path w="7812405" h="4465320">
                <a:moveTo>
                  <a:pt x="39623" y="4428744"/>
                </a:moveTo>
                <a:lnTo>
                  <a:pt x="18287" y="4428744"/>
                </a:lnTo>
                <a:lnTo>
                  <a:pt x="39623" y="4447032"/>
                </a:lnTo>
                <a:lnTo>
                  <a:pt x="39623" y="4428744"/>
                </a:lnTo>
                <a:close/>
              </a:path>
              <a:path w="7812405" h="4465320">
                <a:moveTo>
                  <a:pt x="7772400" y="4428744"/>
                </a:moveTo>
                <a:lnTo>
                  <a:pt x="39623" y="4428744"/>
                </a:lnTo>
                <a:lnTo>
                  <a:pt x="39623" y="4447032"/>
                </a:lnTo>
                <a:lnTo>
                  <a:pt x="7772400" y="4447032"/>
                </a:lnTo>
                <a:lnTo>
                  <a:pt x="7772400" y="4428744"/>
                </a:lnTo>
                <a:close/>
              </a:path>
              <a:path w="7812405" h="4465320">
                <a:moveTo>
                  <a:pt x="7772400" y="18287"/>
                </a:moveTo>
                <a:lnTo>
                  <a:pt x="7772400" y="4447032"/>
                </a:lnTo>
                <a:lnTo>
                  <a:pt x="7790688" y="4428744"/>
                </a:lnTo>
                <a:lnTo>
                  <a:pt x="7812024" y="4428744"/>
                </a:lnTo>
                <a:lnTo>
                  <a:pt x="7812024" y="39624"/>
                </a:lnTo>
                <a:lnTo>
                  <a:pt x="7790688" y="39624"/>
                </a:lnTo>
                <a:lnTo>
                  <a:pt x="7772400" y="18287"/>
                </a:lnTo>
                <a:close/>
              </a:path>
              <a:path w="7812405" h="4465320">
                <a:moveTo>
                  <a:pt x="7812024" y="4428744"/>
                </a:moveTo>
                <a:lnTo>
                  <a:pt x="7790688" y="4428744"/>
                </a:lnTo>
                <a:lnTo>
                  <a:pt x="7772400" y="4447032"/>
                </a:lnTo>
                <a:lnTo>
                  <a:pt x="7812024" y="4447032"/>
                </a:lnTo>
                <a:lnTo>
                  <a:pt x="7812024" y="4428744"/>
                </a:lnTo>
                <a:close/>
              </a:path>
              <a:path w="7812405" h="4465320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7812405" h="4465320">
                <a:moveTo>
                  <a:pt x="7772400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7772400" y="39624"/>
                </a:lnTo>
                <a:lnTo>
                  <a:pt x="7772400" y="18287"/>
                </a:lnTo>
                <a:close/>
              </a:path>
              <a:path w="7812405" h="4465320">
                <a:moveTo>
                  <a:pt x="7812024" y="18287"/>
                </a:moveTo>
                <a:lnTo>
                  <a:pt x="7772400" y="18287"/>
                </a:lnTo>
                <a:lnTo>
                  <a:pt x="7790688" y="39624"/>
                </a:lnTo>
                <a:lnTo>
                  <a:pt x="7812024" y="39624"/>
                </a:lnTo>
                <a:lnTo>
                  <a:pt x="78120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91132" y="1969009"/>
            <a:ext cx="7432675" cy="40170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6870" marR="3627120" indent="-344805">
              <a:lnSpc>
                <a:spcPts val="2380"/>
              </a:lnSpc>
              <a:spcBef>
                <a:spcPts val="4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Functional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dependencies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: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emp_id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-&gt;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emp_nationality</a:t>
            </a:r>
            <a:endParaRPr sz="2200">
              <a:latin typeface="Arial MT"/>
              <a:cs typeface="Arial MT"/>
            </a:endParaRPr>
          </a:p>
          <a:p>
            <a:pPr marL="356870">
              <a:lnSpc>
                <a:spcPts val="2335"/>
              </a:lnSpc>
            </a:pPr>
            <a:r>
              <a:rPr sz="2200" dirty="0">
                <a:latin typeface="Arial MT"/>
                <a:cs typeface="Arial MT"/>
              </a:rPr>
              <a:t>emp_dept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-&gt;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{dept_type, </a:t>
            </a:r>
            <a:r>
              <a:rPr sz="2200" dirty="0">
                <a:latin typeface="Arial MT"/>
                <a:cs typeface="Arial MT"/>
              </a:rPr>
              <a:t>dept_no_of_emp}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Arial MT"/>
              <a:cs typeface="Arial MT"/>
            </a:endParaRPr>
          </a:p>
          <a:p>
            <a:pPr marL="356870" indent="-344805">
              <a:lnSpc>
                <a:spcPts val="251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keys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Arial MT"/>
                <a:cs typeface="Arial MT"/>
              </a:rPr>
              <a:t>For </a:t>
            </a:r>
            <a:r>
              <a:rPr sz="2200" spc="5" dirty="0">
                <a:latin typeface="Arial MT"/>
                <a:cs typeface="Arial MT"/>
              </a:rPr>
              <a:t>first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table: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emp_id</a:t>
            </a:r>
            <a:endParaRPr sz="2200">
              <a:latin typeface="Arial MT"/>
              <a:cs typeface="Arial MT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Arial MT"/>
                <a:cs typeface="Arial MT"/>
              </a:rPr>
              <a:t>For second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table: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emp_dept</a:t>
            </a:r>
            <a:endParaRPr sz="2200">
              <a:latin typeface="Arial MT"/>
              <a:cs typeface="Arial MT"/>
            </a:endParaRPr>
          </a:p>
          <a:p>
            <a:pPr marL="356870">
              <a:lnSpc>
                <a:spcPts val="2510"/>
              </a:lnSpc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third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table: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{emp_id,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emp_dept}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now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BCNF</a:t>
            </a:r>
            <a:endParaRPr sz="2200">
              <a:latin typeface="Arial"/>
              <a:cs typeface="Arial"/>
            </a:endParaRPr>
          </a:p>
          <a:p>
            <a:pPr marL="356870" marR="5080" indent="-344805">
              <a:lnSpc>
                <a:spcPts val="2380"/>
              </a:lnSpc>
              <a:spcBef>
                <a:spcPts val="56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as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both the functional </a:t>
            </a:r>
            <a:r>
              <a:rPr sz="2200" spc="-5" dirty="0">
                <a:latin typeface="Arial MT"/>
                <a:cs typeface="Arial MT"/>
              </a:rPr>
              <a:t>dependencies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left side part </a:t>
            </a:r>
            <a:r>
              <a:rPr sz="22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</a:t>
            </a:r>
            <a:r>
              <a:rPr sz="2200" spc="-1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1712" y="2509012"/>
            <a:ext cx="4014470" cy="2356485"/>
          </a:xfrm>
          <a:custGeom>
            <a:avLst/>
            <a:gdLst/>
            <a:ahLst/>
            <a:cxnLst/>
            <a:rect l="l" t="t" r="r" b="b"/>
            <a:pathLst>
              <a:path w="4014470" h="2356485">
                <a:moveTo>
                  <a:pt x="4014216" y="0"/>
                </a:moveTo>
                <a:lnTo>
                  <a:pt x="0" y="0"/>
                </a:lnTo>
                <a:lnTo>
                  <a:pt x="0" y="2356104"/>
                </a:lnTo>
                <a:lnTo>
                  <a:pt x="4014216" y="2356104"/>
                </a:lnTo>
                <a:lnTo>
                  <a:pt x="4014216" y="2334768"/>
                </a:lnTo>
                <a:lnTo>
                  <a:pt x="39624" y="2334768"/>
                </a:lnTo>
                <a:lnTo>
                  <a:pt x="18287" y="2316480"/>
                </a:lnTo>
                <a:lnTo>
                  <a:pt x="39624" y="2316480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21336"/>
                </a:lnTo>
                <a:lnTo>
                  <a:pt x="4014216" y="21336"/>
                </a:lnTo>
                <a:lnTo>
                  <a:pt x="4014216" y="0"/>
                </a:lnTo>
                <a:close/>
              </a:path>
              <a:path w="4014470" h="2356485">
                <a:moveTo>
                  <a:pt x="39624" y="2316480"/>
                </a:moveTo>
                <a:lnTo>
                  <a:pt x="18287" y="2316480"/>
                </a:lnTo>
                <a:lnTo>
                  <a:pt x="39624" y="2334768"/>
                </a:lnTo>
                <a:lnTo>
                  <a:pt x="39624" y="2316480"/>
                </a:lnTo>
                <a:close/>
              </a:path>
              <a:path w="4014470" h="2356485">
                <a:moveTo>
                  <a:pt x="3974591" y="2316480"/>
                </a:moveTo>
                <a:lnTo>
                  <a:pt x="39624" y="2316480"/>
                </a:lnTo>
                <a:lnTo>
                  <a:pt x="39624" y="2334768"/>
                </a:lnTo>
                <a:lnTo>
                  <a:pt x="3974591" y="2334768"/>
                </a:lnTo>
                <a:lnTo>
                  <a:pt x="3974591" y="2316480"/>
                </a:lnTo>
                <a:close/>
              </a:path>
              <a:path w="4014470" h="2356485">
                <a:moveTo>
                  <a:pt x="3974591" y="21336"/>
                </a:moveTo>
                <a:lnTo>
                  <a:pt x="3974591" y="2334768"/>
                </a:lnTo>
                <a:lnTo>
                  <a:pt x="3992880" y="2316480"/>
                </a:lnTo>
                <a:lnTo>
                  <a:pt x="4014216" y="2316480"/>
                </a:lnTo>
                <a:lnTo>
                  <a:pt x="4014216" y="39624"/>
                </a:lnTo>
                <a:lnTo>
                  <a:pt x="3992880" y="39624"/>
                </a:lnTo>
                <a:lnTo>
                  <a:pt x="3974591" y="21336"/>
                </a:lnTo>
                <a:close/>
              </a:path>
              <a:path w="4014470" h="2356485">
                <a:moveTo>
                  <a:pt x="4014216" y="2316480"/>
                </a:moveTo>
                <a:lnTo>
                  <a:pt x="3992880" y="2316480"/>
                </a:lnTo>
                <a:lnTo>
                  <a:pt x="3974591" y="2334768"/>
                </a:lnTo>
                <a:lnTo>
                  <a:pt x="4014216" y="2334768"/>
                </a:lnTo>
                <a:lnTo>
                  <a:pt x="4014216" y="2316480"/>
                </a:lnTo>
                <a:close/>
              </a:path>
              <a:path w="4014470" h="2356485">
                <a:moveTo>
                  <a:pt x="39624" y="21336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21336"/>
                </a:lnTo>
                <a:close/>
              </a:path>
              <a:path w="4014470" h="2356485">
                <a:moveTo>
                  <a:pt x="3974591" y="21336"/>
                </a:moveTo>
                <a:lnTo>
                  <a:pt x="39624" y="21336"/>
                </a:lnTo>
                <a:lnTo>
                  <a:pt x="39624" y="39624"/>
                </a:lnTo>
                <a:lnTo>
                  <a:pt x="3974591" y="39624"/>
                </a:lnTo>
                <a:lnTo>
                  <a:pt x="3974591" y="21336"/>
                </a:lnTo>
                <a:close/>
              </a:path>
              <a:path w="4014470" h="2356485">
                <a:moveTo>
                  <a:pt x="4014216" y="21336"/>
                </a:moveTo>
                <a:lnTo>
                  <a:pt x="3974591" y="21336"/>
                </a:lnTo>
                <a:lnTo>
                  <a:pt x="3992880" y="39624"/>
                </a:lnTo>
                <a:lnTo>
                  <a:pt x="4014216" y="39624"/>
                </a:lnTo>
                <a:lnTo>
                  <a:pt x="4014216" y="21336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91788" y="2478024"/>
            <a:ext cx="3035300" cy="2219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Super</a:t>
            </a:r>
            <a:r>
              <a:rPr sz="2400" spc="-6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Key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Candidate</a:t>
            </a:r>
            <a:r>
              <a:rPr sz="2400" spc="-1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Key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Prime</a:t>
            </a:r>
            <a:r>
              <a:rPr sz="2400" spc="-1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Attribute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Non</a:t>
            </a:r>
            <a:r>
              <a:rPr sz="2400" spc="-4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Prime</a:t>
            </a:r>
            <a:r>
              <a:rPr sz="24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Attribute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BCNF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191" y="347979"/>
            <a:ext cx="3045460" cy="2192020"/>
            <a:chOff x="774191" y="347979"/>
            <a:chExt cx="3045460" cy="2192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3038856" cy="21823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191" y="347979"/>
              <a:ext cx="3045460" cy="2192020"/>
            </a:xfrm>
            <a:custGeom>
              <a:avLst/>
              <a:gdLst/>
              <a:ahLst/>
              <a:cxnLst/>
              <a:rect l="l" t="t" r="r" b="b"/>
              <a:pathLst>
                <a:path w="3045460" h="2192020">
                  <a:moveTo>
                    <a:pt x="3035808" y="2182368"/>
                  </a:moveTo>
                  <a:lnTo>
                    <a:pt x="4242" y="2182368"/>
                  </a:lnTo>
                  <a:lnTo>
                    <a:pt x="0" y="2185416"/>
                  </a:lnTo>
                  <a:lnTo>
                    <a:pt x="0" y="2191512"/>
                  </a:lnTo>
                  <a:lnTo>
                    <a:pt x="3044952" y="2191512"/>
                  </a:lnTo>
                  <a:lnTo>
                    <a:pt x="3044952" y="2185416"/>
                  </a:lnTo>
                  <a:lnTo>
                    <a:pt x="3035808" y="2185416"/>
                  </a:lnTo>
                  <a:lnTo>
                    <a:pt x="3035808" y="2182368"/>
                  </a:lnTo>
                  <a:close/>
                </a:path>
                <a:path w="3045460" h="2192020">
                  <a:moveTo>
                    <a:pt x="3044952" y="0"/>
                  </a:moveTo>
                  <a:lnTo>
                    <a:pt x="3041904" y="0"/>
                  </a:lnTo>
                  <a:lnTo>
                    <a:pt x="3035808" y="4379"/>
                  </a:lnTo>
                  <a:lnTo>
                    <a:pt x="3035808" y="2185416"/>
                  </a:lnTo>
                  <a:lnTo>
                    <a:pt x="3041904" y="2182368"/>
                  </a:lnTo>
                  <a:lnTo>
                    <a:pt x="3044952" y="2182368"/>
                  </a:lnTo>
                  <a:lnTo>
                    <a:pt x="3044952" y="0"/>
                  </a:lnTo>
                  <a:close/>
                </a:path>
                <a:path w="3045460" h="2192020">
                  <a:moveTo>
                    <a:pt x="3044952" y="2182368"/>
                  </a:moveTo>
                  <a:lnTo>
                    <a:pt x="3041904" y="2182368"/>
                  </a:lnTo>
                  <a:lnTo>
                    <a:pt x="3035808" y="2185416"/>
                  </a:lnTo>
                  <a:lnTo>
                    <a:pt x="3044952" y="2185416"/>
                  </a:lnTo>
                  <a:lnTo>
                    <a:pt x="3044952" y="2182368"/>
                  </a:lnTo>
                  <a:close/>
                </a:path>
                <a:path w="3045460" h="2192020">
                  <a:moveTo>
                    <a:pt x="3035808" y="0"/>
                  </a:moveTo>
                  <a:lnTo>
                    <a:pt x="0" y="2182368"/>
                  </a:lnTo>
                  <a:lnTo>
                    <a:pt x="4242" y="2182368"/>
                  </a:lnTo>
                  <a:lnTo>
                    <a:pt x="3035808" y="4379"/>
                  </a:lnTo>
                  <a:lnTo>
                    <a:pt x="3035808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2790" y="1338580"/>
            <a:ext cx="8677910" cy="5105400"/>
            <a:chOff x="1002790" y="1338580"/>
            <a:chExt cx="8677910" cy="5105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0" y="1414780"/>
              <a:ext cx="8525256" cy="4953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2790" y="1338580"/>
              <a:ext cx="8677910" cy="5105400"/>
            </a:xfrm>
            <a:custGeom>
              <a:avLst/>
              <a:gdLst/>
              <a:ahLst/>
              <a:cxnLst/>
              <a:rect l="l" t="t" r="r" b="b"/>
              <a:pathLst>
                <a:path w="8677910" h="5105400">
                  <a:moveTo>
                    <a:pt x="8677657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8677657" y="5105400"/>
                  </a:lnTo>
                  <a:lnTo>
                    <a:pt x="8677657" y="5068824"/>
                  </a:lnTo>
                  <a:lnTo>
                    <a:pt x="76200" y="5068824"/>
                  </a:lnTo>
                  <a:lnTo>
                    <a:pt x="39625" y="5029200"/>
                  </a:lnTo>
                  <a:lnTo>
                    <a:pt x="76200" y="5029200"/>
                  </a:lnTo>
                  <a:lnTo>
                    <a:pt x="76200" y="76200"/>
                  </a:lnTo>
                  <a:lnTo>
                    <a:pt x="39625" y="76200"/>
                  </a:lnTo>
                  <a:lnTo>
                    <a:pt x="76200" y="39624"/>
                  </a:lnTo>
                  <a:lnTo>
                    <a:pt x="8677657" y="39624"/>
                  </a:lnTo>
                  <a:lnTo>
                    <a:pt x="8677657" y="0"/>
                  </a:lnTo>
                  <a:close/>
                </a:path>
                <a:path w="8677910" h="5105400">
                  <a:moveTo>
                    <a:pt x="76200" y="5029200"/>
                  </a:moveTo>
                  <a:lnTo>
                    <a:pt x="39625" y="5029200"/>
                  </a:lnTo>
                  <a:lnTo>
                    <a:pt x="76200" y="5068824"/>
                  </a:lnTo>
                  <a:lnTo>
                    <a:pt x="76200" y="5029200"/>
                  </a:lnTo>
                  <a:close/>
                </a:path>
                <a:path w="8677910" h="5105400">
                  <a:moveTo>
                    <a:pt x="8601457" y="5029200"/>
                  </a:moveTo>
                  <a:lnTo>
                    <a:pt x="76200" y="5029200"/>
                  </a:lnTo>
                  <a:lnTo>
                    <a:pt x="76200" y="5068824"/>
                  </a:lnTo>
                  <a:lnTo>
                    <a:pt x="8601457" y="5068824"/>
                  </a:lnTo>
                  <a:lnTo>
                    <a:pt x="8601457" y="5029200"/>
                  </a:lnTo>
                  <a:close/>
                </a:path>
                <a:path w="8677910" h="5105400">
                  <a:moveTo>
                    <a:pt x="8601457" y="39624"/>
                  </a:moveTo>
                  <a:lnTo>
                    <a:pt x="8601457" y="5068824"/>
                  </a:lnTo>
                  <a:lnTo>
                    <a:pt x="8638033" y="5029200"/>
                  </a:lnTo>
                  <a:lnTo>
                    <a:pt x="8677657" y="5029200"/>
                  </a:lnTo>
                  <a:lnTo>
                    <a:pt x="8677657" y="76200"/>
                  </a:lnTo>
                  <a:lnTo>
                    <a:pt x="8638033" y="76200"/>
                  </a:lnTo>
                  <a:lnTo>
                    <a:pt x="8601457" y="39624"/>
                  </a:lnTo>
                  <a:close/>
                </a:path>
                <a:path w="8677910" h="5105400">
                  <a:moveTo>
                    <a:pt x="8677657" y="5029200"/>
                  </a:moveTo>
                  <a:lnTo>
                    <a:pt x="8638033" y="5029200"/>
                  </a:lnTo>
                  <a:lnTo>
                    <a:pt x="8601457" y="5068824"/>
                  </a:lnTo>
                  <a:lnTo>
                    <a:pt x="8677657" y="5068824"/>
                  </a:lnTo>
                  <a:lnTo>
                    <a:pt x="8677657" y="5029200"/>
                  </a:lnTo>
                  <a:close/>
                </a:path>
                <a:path w="8677910" h="5105400">
                  <a:moveTo>
                    <a:pt x="76200" y="39624"/>
                  </a:moveTo>
                  <a:lnTo>
                    <a:pt x="39625" y="76200"/>
                  </a:lnTo>
                  <a:lnTo>
                    <a:pt x="76200" y="76200"/>
                  </a:lnTo>
                  <a:lnTo>
                    <a:pt x="76200" y="39624"/>
                  </a:lnTo>
                  <a:close/>
                </a:path>
                <a:path w="8677910" h="5105400">
                  <a:moveTo>
                    <a:pt x="8601457" y="39624"/>
                  </a:moveTo>
                  <a:lnTo>
                    <a:pt x="76200" y="39624"/>
                  </a:lnTo>
                  <a:lnTo>
                    <a:pt x="76200" y="76200"/>
                  </a:lnTo>
                  <a:lnTo>
                    <a:pt x="8601457" y="76200"/>
                  </a:lnTo>
                  <a:lnTo>
                    <a:pt x="8601457" y="39624"/>
                  </a:lnTo>
                  <a:close/>
                </a:path>
                <a:path w="8677910" h="5105400">
                  <a:moveTo>
                    <a:pt x="8677657" y="39624"/>
                  </a:moveTo>
                  <a:lnTo>
                    <a:pt x="8601457" y="39624"/>
                  </a:lnTo>
                  <a:lnTo>
                    <a:pt x="8638033" y="76200"/>
                  </a:lnTo>
                  <a:lnTo>
                    <a:pt x="8677657" y="76200"/>
                  </a:lnTo>
                  <a:lnTo>
                    <a:pt x="8677657" y="3962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303" y="2377947"/>
            <a:ext cx="6318885" cy="2639695"/>
          </a:xfrm>
          <a:custGeom>
            <a:avLst/>
            <a:gdLst/>
            <a:ahLst/>
            <a:cxnLst/>
            <a:rect l="l" t="t" r="r" b="b"/>
            <a:pathLst>
              <a:path w="6318884" h="2639695">
                <a:moveTo>
                  <a:pt x="6318504" y="0"/>
                </a:moveTo>
                <a:lnTo>
                  <a:pt x="0" y="0"/>
                </a:lnTo>
                <a:lnTo>
                  <a:pt x="0" y="2639568"/>
                </a:lnTo>
                <a:lnTo>
                  <a:pt x="6318504" y="2639568"/>
                </a:lnTo>
                <a:lnTo>
                  <a:pt x="6318504" y="2618231"/>
                </a:lnTo>
                <a:lnTo>
                  <a:pt x="39624" y="2618232"/>
                </a:lnTo>
                <a:lnTo>
                  <a:pt x="18286" y="2599944"/>
                </a:lnTo>
                <a:lnTo>
                  <a:pt x="39624" y="2599944"/>
                </a:lnTo>
                <a:lnTo>
                  <a:pt x="39624" y="36575"/>
                </a:lnTo>
                <a:lnTo>
                  <a:pt x="18286" y="36575"/>
                </a:lnTo>
                <a:lnTo>
                  <a:pt x="39624" y="18287"/>
                </a:lnTo>
                <a:lnTo>
                  <a:pt x="6318504" y="18287"/>
                </a:lnTo>
                <a:lnTo>
                  <a:pt x="6318504" y="0"/>
                </a:lnTo>
                <a:close/>
              </a:path>
              <a:path w="6318884" h="2639695">
                <a:moveTo>
                  <a:pt x="39624" y="2599944"/>
                </a:moveTo>
                <a:lnTo>
                  <a:pt x="18286" y="2599944"/>
                </a:lnTo>
                <a:lnTo>
                  <a:pt x="39624" y="2618232"/>
                </a:lnTo>
                <a:lnTo>
                  <a:pt x="39624" y="2599944"/>
                </a:lnTo>
                <a:close/>
              </a:path>
              <a:path w="6318884" h="2639695">
                <a:moveTo>
                  <a:pt x="6278880" y="2599944"/>
                </a:moveTo>
                <a:lnTo>
                  <a:pt x="39624" y="2599944"/>
                </a:lnTo>
                <a:lnTo>
                  <a:pt x="39624" y="2618232"/>
                </a:lnTo>
                <a:lnTo>
                  <a:pt x="6278880" y="2618232"/>
                </a:lnTo>
                <a:lnTo>
                  <a:pt x="6278880" y="2599944"/>
                </a:lnTo>
                <a:close/>
              </a:path>
              <a:path w="6318884" h="2639695">
                <a:moveTo>
                  <a:pt x="6278880" y="18287"/>
                </a:moveTo>
                <a:lnTo>
                  <a:pt x="6278880" y="2618232"/>
                </a:lnTo>
                <a:lnTo>
                  <a:pt x="6300216" y="2599944"/>
                </a:lnTo>
                <a:lnTo>
                  <a:pt x="6318504" y="2599944"/>
                </a:lnTo>
                <a:lnTo>
                  <a:pt x="6318504" y="36575"/>
                </a:lnTo>
                <a:lnTo>
                  <a:pt x="6300216" y="36575"/>
                </a:lnTo>
                <a:lnTo>
                  <a:pt x="6278880" y="18287"/>
                </a:lnTo>
                <a:close/>
              </a:path>
              <a:path w="6318884" h="2639695">
                <a:moveTo>
                  <a:pt x="6318504" y="2599944"/>
                </a:moveTo>
                <a:lnTo>
                  <a:pt x="6300216" y="2599944"/>
                </a:lnTo>
                <a:lnTo>
                  <a:pt x="6278880" y="2618232"/>
                </a:lnTo>
                <a:lnTo>
                  <a:pt x="6318504" y="2618231"/>
                </a:lnTo>
                <a:lnTo>
                  <a:pt x="6318504" y="2599944"/>
                </a:lnTo>
                <a:close/>
              </a:path>
              <a:path w="6318884" h="2639695">
                <a:moveTo>
                  <a:pt x="39624" y="18287"/>
                </a:moveTo>
                <a:lnTo>
                  <a:pt x="18286" y="36575"/>
                </a:lnTo>
                <a:lnTo>
                  <a:pt x="39624" y="36575"/>
                </a:lnTo>
                <a:lnTo>
                  <a:pt x="39624" y="18287"/>
                </a:lnTo>
                <a:close/>
              </a:path>
              <a:path w="6318884" h="2639695">
                <a:moveTo>
                  <a:pt x="6278880" y="18287"/>
                </a:moveTo>
                <a:lnTo>
                  <a:pt x="39624" y="18287"/>
                </a:lnTo>
                <a:lnTo>
                  <a:pt x="39624" y="36575"/>
                </a:lnTo>
                <a:lnTo>
                  <a:pt x="6278880" y="36575"/>
                </a:lnTo>
                <a:lnTo>
                  <a:pt x="6278880" y="18287"/>
                </a:lnTo>
                <a:close/>
              </a:path>
              <a:path w="6318884" h="2639695">
                <a:moveTo>
                  <a:pt x="6318504" y="18287"/>
                </a:moveTo>
                <a:lnTo>
                  <a:pt x="6278880" y="18287"/>
                </a:lnTo>
                <a:lnTo>
                  <a:pt x="6300216" y="36575"/>
                </a:lnTo>
                <a:lnTo>
                  <a:pt x="6318504" y="36575"/>
                </a:lnTo>
                <a:lnTo>
                  <a:pt x="631850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2340863"/>
            <a:ext cx="358076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Functional</a:t>
            </a:r>
            <a:r>
              <a:rPr sz="2400" spc="-6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Dependency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solidFill>
                  <a:srgbClr val="0066FF"/>
                </a:solidFill>
                <a:latin typeface="Arial MT"/>
                <a:cs typeface="Arial MT"/>
              </a:rPr>
              <a:t>Partial</a:t>
            </a:r>
            <a:r>
              <a:rPr sz="2400" spc="-5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FD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64583"/>
              <a:buFont typeface="Wingdings"/>
              <a:buChar char=""/>
              <a:tabLst>
                <a:tab pos="1155700" algn="l"/>
              </a:tabLst>
            </a:pPr>
            <a:r>
              <a:rPr sz="2400" spc="-5" dirty="0">
                <a:solidFill>
                  <a:srgbClr val="0066FF"/>
                </a:solidFill>
                <a:latin typeface="Arial MT"/>
                <a:cs typeface="Arial MT"/>
              </a:rPr>
              <a:t>Transitive</a:t>
            </a:r>
            <a:r>
              <a:rPr sz="2400" spc="-4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FD</a:t>
            </a:r>
            <a:endParaRPr sz="2400">
              <a:latin typeface="Arial MT"/>
              <a:cs typeface="Arial MT"/>
            </a:endParaRPr>
          </a:p>
          <a:p>
            <a:pPr marL="1612900" lvl="3" indent="-228600">
              <a:lnSpc>
                <a:spcPct val="100000"/>
              </a:lnSpc>
              <a:spcBef>
                <a:spcPts val="580"/>
              </a:spcBef>
              <a:buClr>
                <a:srgbClr val="CC6600"/>
              </a:buClr>
              <a:buSzPct val="68750"/>
              <a:buFont typeface="Wingdings"/>
              <a:buChar char=""/>
              <a:tabLst>
                <a:tab pos="1612900" algn="l"/>
              </a:tabLst>
            </a:pPr>
            <a:r>
              <a:rPr sz="2400" spc="-5" dirty="0">
                <a:solidFill>
                  <a:srgbClr val="0066FF"/>
                </a:solidFill>
                <a:latin typeface="Arial MT"/>
                <a:cs typeface="Arial MT"/>
              </a:rPr>
              <a:t>1</a:t>
            </a:r>
            <a:r>
              <a:rPr sz="2400" spc="-5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6FF"/>
                </a:solidFill>
                <a:latin typeface="Arial MT"/>
                <a:cs typeface="Arial MT"/>
              </a:rPr>
              <a:t>NF</a:t>
            </a:r>
            <a:endParaRPr sz="2400">
              <a:latin typeface="Arial MT"/>
              <a:cs typeface="Arial MT"/>
            </a:endParaRPr>
          </a:p>
          <a:p>
            <a:pPr marL="2085339" lvl="4" indent="-243840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95833"/>
              <a:buFont typeface="Wingdings"/>
              <a:buChar char=""/>
              <a:tabLst>
                <a:tab pos="2085339" algn="l"/>
              </a:tabLst>
            </a:pPr>
            <a:r>
              <a:rPr sz="2400" spc="-5" dirty="0">
                <a:solidFill>
                  <a:srgbClr val="0066FF"/>
                </a:solidFill>
                <a:latin typeface="Arial MT"/>
                <a:cs typeface="Arial MT"/>
              </a:rPr>
              <a:t>2</a:t>
            </a:r>
            <a:r>
              <a:rPr sz="2400" spc="-5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6FF"/>
                </a:solidFill>
                <a:latin typeface="Arial MT"/>
                <a:cs typeface="Arial MT"/>
              </a:rPr>
              <a:t>NF</a:t>
            </a:r>
            <a:endParaRPr sz="2400">
              <a:latin typeface="Arial MT"/>
              <a:cs typeface="Arial MT"/>
            </a:endParaRPr>
          </a:p>
          <a:p>
            <a:pPr marL="2542540" lvl="5" indent="-243840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95833"/>
              <a:buFont typeface="Wingdings"/>
              <a:buChar char=""/>
              <a:tabLst>
                <a:tab pos="2542540" algn="l"/>
              </a:tabLst>
            </a:pPr>
            <a:r>
              <a:rPr sz="2400" spc="-5" dirty="0">
                <a:solidFill>
                  <a:srgbClr val="0066FF"/>
                </a:solidFill>
                <a:latin typeface="Arial MT"/>
                <a:cs typeface="Arial MT"/>
              </a:rPr>
              <a:t>3</a:t>
            </a:r>
            <a:r>
              <a:rPr sz="2400" spc="-5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6FF"/>
                </a:solidFill>
                <a:latin typeface="Arial MT"/>
                <a:cs typeface="Arial MT"/>
              </a:rPr>
              <a:t>NF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4616" y="351027"/>
            <a:ext cx="2703576" cy="20452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6F2F9F"/>
                </a:solidFill>
                <a:latin typeface="Arial"/>
                <a:cs typeface="Arial"/>
              </a:rPr>
              <a:t>4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99360" y="1524508"/>
            <a:ext cx="1957070" cy="585470"/>
            <a:chOff x="2499360" y="1524508"/>
            <a:chExt cx="1957070" cy="585470"/>
          </a:xfrm>
        </p:grpSpPr>
        <p:sp>
          <p:nvSpPr>
            <p:cNvPr id="3" name="object 3"/>
            <p:cNvSpPr/>
            <p:nvPr/>
          </p:nvSpPr>
          <p:spPr>
            <a:xfrm>
              <a:off x="2505456" y="1530604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30">
                  <a:moveTo>
                    <a:pt x="1944623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3" y="569976"/>
                  </a:lnTo>
                  <a:lnTo>
                    <a:pt x="194462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99360" y="1524508"/>
              <a:ext cx="1957070" cy="585470"/>
            </a:xfrm>
            <a:custGeom>
              <a:avLst/>
              <a:gdLst/>
              <a:ahLst/>
              <a:cxnLst/>
              <a:rect l="l" t="t" r="r" b="b"/>
              <a:pathLst>
                <a:path w="1957070" h="585469">
                  <a:moveTo>
                    <a:pt x="1956815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1956815" y="585215"/>
                  </a:lnTo>
                  <a:lnTo>
                    <a:pt x="1956815" y="576071"/>
                  </a:lnTo>
                  <a:lnTo>
                    <a:pt x="12191" y="576071"/>
                  </a:lnTo>
                  <a:lnTo>
                    <a:pt x="6095" y="569976"/>
                  </a:lnTo>
                  <a:lnTo>
                    <a:pt x="12191" y="569976"/>
                  </a:lnTo>
                  <a:lnTo>
                    <a:pt x="12191" y="15239"/>
                  </a:lnTo>
                  <a:lnTo>
                    <a:pt x="6095" y="15239"/>
                  </a:lnTo>
                  <a:lnTo>
                    <a:pt x="12191" y="6095"/>
                  </a:lnTo>
                  <a:lnTo>
                    <a:pt x="1956815" y="6095"/>
                  </a:lnTo>
                  <a:lnTo>
                    <a:pt x="1956815" y="0"/>
                  </a:lnTo>
                  <a:close/>
                </a:path>
                <a:path w="1957070" h="585469">
                  <a:moveTo>
                    <a:pt x="12191" y="569976"/>
                  </a:moveTo>
                  <a:lnTo>
                    <a:pt x="6095" y="569976"/>
                  </a:lnTo>
                  <a:lnTo>
                    <a:pt x="12191" y="576071"/>
                  </a:lnTo>
                  <a:lnTo>
                    <a:pt x="12191" y="569976"/>
                  </a:lnTo>
                  <a:close/>
                </a:path>
                <a:path w="1957070" h="585469">
                  <a:moveTo>
                    <a:pt x="1944624" y="569976"/>
                  </a:moveTo>
                  <a:lnTo>
                    <a:pt x="12191" y="569976"/>
                  </a:lnTo>
                  <a:lnTo>
                    <a:pt x="12191" y="576071"/>
                  </a:lnTo>
                  <a:lnTo>
                    <a:pt x="1944624" y="576071"/>
                  </a:lnTo>
                  <a:lnTo>
                    <a:pt x="1944624" y="569976"/>
                  </a:lnTo>
                  <a:close/>
                </a:path>
                <a:path w="1957070" h="585469">
                  <a:moveTo>
                    <a:pt x="1944624" y="6095"/>
                  </a:moveTo>
                  <a:lnTo>
                    <a:pt x="1944624" y="576071"/>
                  </a:lnTo>
                  <a:lnTo>
                    <a:pt x="1950719" y="569976"/>
                  </a:lnTo>
                  <a:lnTo>
                    <a:pt x="1956815" y="569976"/>
                  </a:lnTo>
                  <a:lnTo>
                    <a:pt x="1956815" y="15239"/>
                  </a:lnTo>
                  <a:lnTo>
                    <a:pt x="1950719" y="15239"/>
                  </a:lnTo>
                  <a:lnTo>
                    <a:pt x="1944624" y="6095"/>
                  </a:lnTo>
                  <a:close/>
                </a:path>
                <a:path w="1957070" h="585469">
                  <a:moveTo>
                    <a:pt x="1956815" y="569976"/>
                  </a:moveTo>
                  <a:lnTo>
                    <a:pt x="1950719" y="569976"/>
                  </a:lnTo>
                  <a:lnTo>
                    <a:pt x="1944624" y="576071"/>
                  </a:lnTo>
                  <a:lnTo>
                    <a:pt x="1956815" y="576071"/>
                  </a:lnTo>
                  <a:lnTo>
                    <a:pt x="1956815" y="569976"/>
                  </a:lnTo>
                  <a:close/>
                </a:path>
                <a:path w="1957070" h="585469">
                  <a:moveTo>
                    <a:pt x="12191" y="6095"/>
                  </a:moveTo>
                  <a:lnTo>
                    <a:pt x="6095" y="15239"/>
                  </a:lnTo>
                  <a:lnTo>
                    <a:pt x="12191" y="15239"/>
                  </a:lnTo>
                  <a:lnTo>
                    <a:pt x="12191" y="6095"/>
                  </a:lnTo>
                  <a:close/>
                </a:path>
                <a:path w="1957070" h="585469">
                  <a:moveTo>
                    <a:pt x="1944624" y="6095"/>
                  </a:moveTo>
                  <a:lnTo>
                    <a:pt x="12191" y="6095"/>
                  </a:lnTo>
                  <a:lnTo>
                    <a:pt x="12191" y="15239"/>
                  </a:lnTo>
                  <a:lnTo>
                    <a:pt x="1944624" y="15239"/>
                  </a:lnTo>
                  <a:lnTo>
                    <a:pt x="1944624" y="6095"/>
                  </a:lnTo>
                  <a:close/>
                </a:path>
                <a:path w="1957070" h="585469">
                  <a:moveTo>
                    <a:pt x="1956815" y="6095"/>
                  </a:moveTo>
                  <a:lnTo>
                    <a:pt x="1944624" y="6095"/>
                  </a:lnTo>
                  <a:lnTo>
                    <a:pt x="1950719" y="15239"/>
                  </a:lnTo>
                  <a:lnTo>
                    <a:pt x="1956815" y="15239"/>
                  </a:lnTo>
                  <a:lnTo>
                    <a:pt x="195681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505455" y="1530603"/>
            <a:ext cx="1945005" cy="5702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Times New Roman"/>
                <a:cs typeface="Times New Roman"/>
              </a:rPr>
              <a:t>Unnormalised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(UDF)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87167" y="2347467"/>
            <a:ext cx="1957070" cy="582295"/>
            <a:chOff x="2487167" y="2347467"/>
            <a:chExt cx="1957070" cy="582295"/>
          </a:xfrm>
        </p:grpSpPr>
        <p:sp>
          <p:nvSpPr>
            <p:cNvPr id="7" name="object 7"/>
            <p:cNvSpPr/>
            <p:nvPr/>
          </p:nvSpPr>
          <p:spPr>
            <a:xfrm>
              <a:off x="2493263" y="2353563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30">
                  <a:moveTo>
                    <a:pt x="1944624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4" y="569976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87167" y="2347467"/>
              <a:ext cx="1957070" cy="582295"/>
            </a:xfrm>
            <a:custGeom>
              <a:avLst/>
              <a:gdLst/>
              <a:ahLst/>
              <a:cxnLst/>
              <a:rect l="l" t="t" r="r" b="b"/>
              <a:pathLst>
                <a:path w="1957070" h="582294">
                  <a:moveTo>
                    <a:pt x="1956816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956816" y="582168"/>
                  </a:lnTo>
                  <a:lnTo>
                    <a:pt x="1956816" y="576072"/>
                  </a:lnTo>
                  <a:lnTo>
                    <a:pt x="12192" y="576072"/>
                  </a:lnTo>
                  <a:lnTo>
                    <a:pt x="6095" y="569976"/>
                  </a:lnTo>
                  <a:lnTo>
                    <a:pt x="12192" y="569976"/>
                  </a:lnTo>
                  <a:lnTo>
                    <a:pt x="12192" y="12192"/>
                  </a:lnTo>
                  <a:lnTo>
                    <a:pt x="6095" y="12192"/>
                  </a:lnTo>
                  <a:lnTo>
                    <a:pt x="12192" y="6096"/>
                  </a:lnTo>
                  <a:lnTo>
                    <a:pt x="1956816" y="6096"/>
                  </a:lnTo>
                  <a:lnTo>
                    <a:pt x="1956816" y="0"/>
                  </a:lnTo>
                  <a:close/>
                </a:path>
                <a:path w="1957070" h="582294">
                  <a:moveTo>
                    <a:pt x="12192" y="569976"/>
                  </a:moveTo>
                  <a:lnTo>
                    <a:pt x="6095" y="569976"/>
                  </a:lnTo>
                  <a:lnTo>
                    <a:pt x="12192" y="576072"/>
                  </a:lnTo>
                  <a:lnTo>
                    <a:pt x="12192" y="569976"/>
                  </a:lnTo>
                  <a:close/>
                </a:path>
                <a:path w="1957070" h="582294">
                  <a:moveTo>
                    <a:pt x="1944623" y="569976"/>
                  </a:moveTo>
                  <a:lnTo>
                    <a:pt x="12192" y="569976"/>
                  </a:lnTo>
                  <a:lnTo>
                    <a:pt x="12192" y="576072"/>
                  </a:lnTo>
                  <a:lnTo>
                    <a:pt x="1944623" y="576072"/>
                  </a:lnTo>
                  <a:lnTo>
                    <a:pt x="1944623" y="569976"/>
                  </a:lnTo>
                  <a:close/>
                </a:path>
                <a:path w="1957070" h="582294">
                  <a:moveTo>
                    <a:pt x="1944623" y="6096"/>
                  </a:moveTo>
                  <a:lnTo>
                    <a:pt x="1944623" y="576072"/>
                  </a:lnTo>
                  <a:lnTo>
                    <a:pt x="1950720" y="569976"/>
                  </a:lnTo>
                  <a:lnTo>
                    <a:pt x="1956816" y="569976"/>
                  </a:lnTo>
                  <a:lnTo>
                    <a:pt x="1956816" y="12192"/>
                  </a:lnTo>
                  <a:lnTo>
                    <a:pt x="1950720" y="12192"/>
                  </a:lnTo>
                  <a:lnTo>
                    <a:pt x="1944623" y="6096"/>
                  </a:lnTo>
                  <a:close/>
                </a:path>
                <a:path w="1957070" h="582294">
                  <a:moveTo>
                    <a:pt x="1956816" y="569976"/>
                  </a:moveTo>
                  <a:lnTo>
                    <a:pt x="1950720" y="569976"/>
                  </a:lnTo>
                  <a:lnTo>
                    <a:pt x="1944623" y="576072"/>
                  </a:lnTo>
                  <a:lnTo>
                    <a:pt x="1956816" y="576072"/>
                  </a:lnTo>
                  <a:lnTo>
                    <a:pt x="1956816" y="569976"/>
                  </a:lnTo>
                  <a:close/>
                </a:path>
                <a:path w="1957070" h="582294">
                  <a:moveTo>
                    <a:pt x="12192" y="6096"/>
                  </a:moveTo>
                  <a:lnTo>
                    <a:pt x="6095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1957070" h="582294">
                  <a:moveTo>
                    <a:pt x="1944623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1944623" y="12192"/>
                  </a:lnTo>
                  <a:lnTo>
                    <a:pt x="1944623" y="6096"/>
                  </a:lnTo>
                  <a:close/>
                </a:path>
                <a:path w="1957070" h="582294">
                  <a:moveTo>
                    <a:pt x="1956816" y="6096"/>
                  </a:moveTo>
                  <a:lnTo>
                    <a:pt x="1944623" y="6096"/>
                  </a:lnTo>
                  <a:lnTo>
                    <a:pt x="1950720" y="12192"/>
                  </a:lnTo>
                  <a:lnTo>
                    <a:pt x="1956816" y="12192"/>
                  </a:lnTo>
                  <a:lnTo>
                    <a:pt x="195681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93264" y="2353564"/>
            <a:ext cx="194500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First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(1NF)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77184" y="1838451"/>
            <a:ext cx="5666740" cy="676910"/>
            <a:chOff x="3377184" y="1838451"/>
            <a:chExt cx="5666740" cy="676910"/>
          </a:xfrm>
        </p:grpSpPr>
        <p:sp>
          <p:nvSpPr>
            <p:cNvPr id="11" name="object 11"/>
            <p:cNvSpPr/>
            <p:nvPr/>
          </p:nvSpPr>
          <p:spPr>
            <a:xfrm>
              <a:off x="3377184" y="2103627"/>
              <a:ext cx="48895" cy="247015"/>
            </a:xfrm>
            <a:custGeom>
              <a:avLst/>
              <a:gdLst/>
              <a:ahLst/>
              <a:cxnLst/>
              <a:rect l="l" t="t" r="r" b="b"/>
              <a:pathLst>
                <a:path w="48895" h="247014">
                  <a:moveTo>
                    <a:pt x="15239" y="195072"/>
                  </a:moveTo>
                  <a:lnTo>
                    <a:pt x="0" y="195072"/>
                  </a:lnTo>
                  <a:lnTo>
                    <a:pt x="24383" y="246887"/>
                  </a:lnTo>
                  <a:lnTo>
                    <a:pt x="43030" y="207263"/>
                  </a:lnTo>
                  <a:lnTo>
                    <a:pt x="15239" y="207263"/>
                  </a:lnTo>
                  <a:lnTo>
                    <a:pt x="15239" y="195072"/>
                  </a:lnTo>
                  <a:close/>
                </a:path>
                <a:path w="48895" h="247014">
                  <a:moveTo>
                    <a:pt x="33527" y="0"/>
                  </a:moveTo>
                  <a:lnTo>
                    <a:pt x="15239" y="0"/>
                  </a:lnTo>
                  <a:lnTo>
                    <a:pt x="15239" y="207263"/>
                  </a:lnTo>
                  <a:lnTo>
                    <a:pt x="33527" y="207263"/>
                  </a:lnTo>
                  <a:lnTo>
                    <a:pt x="33527" y="0"/>
                  </a:lnTo>
                  <a:close/>
                </a:path>
                <a:path w="48895" h="247014">
                  <a:moveTo>
                    <a:pt x="48767" y="195072"/>
                  </a:moveTo>
                  <a:lnTo>
                    <a:pt x="33527" y="195072"/>
                  </a:lnTo>
                  <a:lnTo>
                    <a:pt x="33527" y="207263"/>
                  </a:lnTo>
                  <a:lnTo>
                    <a:pt x="43030" y="207263"/>
                  </a:lnTo>
                  <a:lnTo>
                    <a:pt x="48767" y="195072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48656" y="1838451"/>
              <a:ext cx="3794760" cy="676910"/>
            </a:xfrm>
            <a:custGeom>
              <a:avLst/>
              <a:gdLst/>
              <a:ahLst/>
              <a:cxnLst/>
              <a:rect l="l" t="t" r="r" b="b"/>
              <a:pathLst>
                <a:path w="3794759" h="676910">
                  <a:moveTo>
                    <a:pt x="2090927" y="3048"/>
                  </a:moveTo>
                  <a:lnTo>
                    <a:pt x="1703832" y="3048"/>
                  </a:lnTo>
                  <a:lnTo>
                    <a:pt x="1335024" y="15239"/>
                  </a:lnTo>
                  <a:lnTo>
                    <a:pt x="1075944" y="33527"/>
                  </a:lnTo>
                  <a:lnTo>
                    <a:pt x="993648" y="42672"/>
                  </a:lnTo>
                  <a:lnTo>
                    <a:pt x="914400" y="48768"/>
                  </a:lnTo>
                  <a:lnTo>
                    <a:pt x="691896" y="76200"/>
                  </a:lnTo>
                  <a:lnTo>
                    <a:pt x="624840" y="88392"/>
                  </a:lnTo>
                  <a:lnTo>
                    <a:pt x="557784" y="97536"/>
                  </a:lnTo>
                  <a:lnTo>
                    <a:pt x="435864" y="121920"/>
                  </a:lnTo>
                  <a:lnTo>
                    <a:pt x="381000" y="134112"/>
                  </a:lnTo>
                  <a:lnTo>
                    <a:pt x="326136" y="149351"/>
                  </a:lnTo>
                  <a:lnTo>
                    <a:pt x="277368" y="161544"/>
                  </a:lnTo>
                  <a:lnTo>
                    <a:pt x="231648" y="176784"/>
                  </a:lnTo>
                  <a:lnTo>
                    <a:pt x="188976" y="188975"/>
                  </a:lnTo>
                  <a:lnTo>
                    <a:pt x="115824" y="219456"/>
                  </a:lnTo>
                  <a:lnTo>
                    <a:pt x="60960" y="252984"/>
                  </a:lnTo>
                  <a:lnTo>
                    <a:pt x="15240" y="292608"/>
                  </a:lnTo>
                  <a:lnTo>
                    <a:pt x="0" y="329184"/>
                  </a:lnTo>
                  <a:lnTo>
                    <a:pt x="0" y="350520"/>
                  </a:lnTo>
                  <a:lnTo>
                    <a:pt x="15240" y="387096"/>
                  </a:lnTo>
                  <a:lnTo>
                    <a:pt x="60960" y="426720"/>
                  </a:lnTo>
                  <a:lnTo>
                    <a:pt x="118872" y="460248"/>
                  </a:lnTo>
                  <a:lnTo>
                    <a:pt x="188976" y="490727"/>
                  </a:lnTo>
                  <a:lnTo>
                    <a:pt x="231648" y="502920"/>
                  </a:lnTo>
                  <a:lnTo>
                    <a:pt x="277368" y="518160"/>
                  </a:lnTo>
                  <a:lnTo>
                    <a:pt x="326136" y="530351"/>
                  </a:lnTo>
                  <a:lnTo>
                    <a:pt x="381000" y="545592"/>
                  </a:lnTo>
                  <a:lnTo>
                    <a:pt x="435864" y="557784"/>
                  </a:lnTo>
                  <a:lnTo>
                    <a:pt x="557784" y="582168"/>
                  </a:lnTo>
                  <a:lnTo>
                    <a:pt x="624840" y="591312"/>
                  </a:lnTo>
                  <a:lnTo>
                    <a:pt x="691896" y="603503"/>
                  </a:lnTo>
                  <a:lnTo>
                    <a:pt x="914400" y="630936"/>
                  </a:lnTo>
                  <a:lnTo>
                    <a:pt x="993648" y="637032"/>
                  </a:lnTo>
                  <a:lnTo>
                    <a:pt x="1075944" y="646176"/>
                  </a:lnTo>
                  <a:lnTo>
                    <a:pt x="1335024" y="664463"/>
                  </a:lnTo>
                  <a:lnTo>
                    <a:pt x="1703832" y="676656"/>
                  </a:lnTo>
                  <a:lnTo>
                    <a:pt x="2090927" y="676656"/>
                  </a:lnTo>
                  <a:lnTo>
                    <a:pt x="2371344" y="667512"/>
                  </a:lnTo>
                  <a:lnTo>
                    <a:pt x="2415540" y="664463"/>
                  </a:lnTo>
                  <a:lnTo>
                    <a:pt x="1703832" y="664463"/>
                  </a:lnTo>
                  <a:lnTo>
                    <a:pt x="1423416" y="655320"/>
                  </a:lnTo>
                  <a:lnTo>
                    <a:pt x="1335024" y="649224"/>
                  </a:lnTo>
                  <a:lnTo>
                    <a:pt x="1246632" y="646176"/>
                  </a:lnTo>
                  <a:lnTo>
                    <a:pt x="1075944" y="633984"/>
                  </a:lnTo>
                  <a:lnTo>
                    <a:pt x="996696" y="624839"/>
                  </a:lnTo>
                  <a:lnTo>
                    <a:pt x="917448" y="618744"/>
                  </a:lnTo>
                  <a:lnTo>
                    <a:pt x="765048" y="600456"/>
                  </a:lnTo>
                  <a:lnTo>
                    <a:pt x="694944" y="588263"/>
                  </a:lnTo>
                  <a:lnTo>
                    <a:pt x="624840" y="579120"/>
                  </a:lnTo>
                  <a:lnTo>
                    <a:pt x="560832" y="566927"/>
                  </a:lnTo>
                  <a:lnTo>
                    <a:pt x="496824" y="557784"/>
                  </a:lnTo>
                  <a:lnTo>
                    <a:pt x="438912" y="545592"/>
                  </a:lnTo>
                  <a:lnTo>
                    <a:pt x="384048" y="533400"/>
                  </a:lnTo>
                  <a:lnTo>
                    <a:pt x="329184" y="518160"/>
                  </a:lnTo>
                  <a:lnTo>
                    <a:pt x="280416" y="505968"/>
                  </a:lnTo>
                  <a:lnTo>
                    <a:pt x="234696" y="490727"/>
                  </a:lnTo>
                  <a:lnTo>
                    <a:pt x="195072" y="478536"/>
                  </a:lnTo>
                  <a:lnTo>
                    <a:pt x="155448" y="463296"/>
                  </a:lnTo>
                  <a:lnTo>
                    <a:pt x="121920" y="448056"/>
                  </a:lnTo>
                  <a:lnTo>
                    <a:pt x="67056" y="417575"/>
                  </a:lnTo>
                  <a:lnTo>
                    <a:pt x="48768" y="402336"/>
                  </a:lnTo>
                  <a:lnTo>
                    <a:pt x="39624" y="393192"/>
                  </a:lnTo>
                  <a:lnTo>
                    <a:pt x="30480" y="387096"/>
                  </a:lnTo>
                  <a:lnTo>
                    <a:pt x="24384" y="377951"/>
                  </a:lnTo>
                  <a:lnTo>
                    <a:pt x="21336" y="368808"/>
                  </a:lnTo>
                  <a:lnTo>
                    <a:pt x="15240" y="362712"/>
                  </a:lnTo>
                  <a:lnTo>
                    <a:pt x="15240" y="353568"/>
                  </a:lnTo>
                  <a:lnTo>
                    <a:pt x="12192" y="347472"/>
                  </a:lnTo>
                  <a:lnTo>
                    <a:pt x="12192" y="332232"/>
                  </a:lnTo>
                  <a:lnTo>
                    <a:pt x="15240" y="323088"/>
                  </a:lnTo>
                  <a:lnTo>
                    <a:pt x="18288" y="316992"/>
                  </a:lnTo>
                  <a:lnTo>
                    <a:pt x="21336" y="307848"/>
                  </a:lnTo>
                  <a:lnTo>
                    <a:pt x="24384" y="301751"/>
                  </a:lnTo>
                  <a:lnTo>
                    <a:pt x="30480" y="292608"/>
                  </a:lnTo>
                  <a:lnTo>
                    <a:pt x="39624" y="286512"/>
                  </a:lnTo>
                  <a:lnTo>
                    <a:pt x="48768" y="277368"/>
                  </a:lnTo>
                  <a:lnTo>
                    <a:pt x="94488" y="246887"/>
                  </a:lnTo>
                  <a:lnTo>
                    <a:pt x="155448" y="216408"/>
                  </a:lnTo>
                  <a:lnTo>
                    <a:pt x="195072" y="201168"/>
                  </a:lnTo>
                  <a:lnTo>
                    <a:pt x="234696" y="188975"/>
                  </a:lnTo>
                  <a:lnTo>
                    <a:pt x="280416" y="173736"/>
                  </a:lnTo>
                  <a:lnTo>
                    <a:pt x="329184" y="161544"/>
                  </a:lnTo>
                  <a:lnTo>
                    <a:pt x="384048" y="146303"/>
                  </a:lnTo>
                  <a:lnTo>
                    <a:pt x="438912" y="134112"/>
                  </a:lnTo>
                  <a:lnTo>
                    <a:pt x="496824" y="121920"/>
                  </a:lnTo>
                  <a:lnTo>
                    <a:pt x="560832" y="112775"/>
                  </a:lnTo>
                  <a:lnTo>
                    <a:pt x="624840" y="100584"/>
                  </a:lnTo>
                  <a:lnTo>
                    <a:pt x="694944" y="91439"/>
                  </a:lnTo>
                  <a:lnTo>
                    <a:pt x="765048" y="79248"/>
                  </a:lnTo>
                  <a:lnTo>
                    <a:pt x="917448" y="60960"/>
                  </a:lnTo>
                  <a:lnTo>
                    <a:pt x="996696" y="54863"/>
                  </a:lnTo>
                  <a:lnTo>
                    <a:pt x="1075944" y="45720"/>
                  </a:lnTo>
                  <a:lnTo>
                    <a:pt x="1246632" y="33527"/>
                  </a:lnTo>
                  <a:lnTo>
                    <a:pt x="1335024" y="30480"/>
                  </a:lnTo>
                  <a:lnTo>
                    <a:pt x="1423416" y="24384"/>
                  </a:lnTo>
                  <a:lnTo>
                    <a:pt x="1703832" y="15239"/>
                  </a:lnTo>
                  <a:lnTo>
                    <a:pt x="2459736" y="15239"/>
                  </a:lnTo>
                  <a:lnTo>
                    <a:pt x="2090927" y="3048"/>
                  </a:lnTo>
                  <a:close/>
                </a:path>
                <a:path w="3794759" h="676910">
                  <a:moveTo>
                    <a:pt x="3792728" y="323088"/>
                  </a:moveTo>
                  <a:lnTo>
                    <a:pt x="3779520" y="323088"/>
                  </a:lnTo>
                  <a:lnTo>
                    <a:pt x="3782568" y="332232"/>
                  </a:lnTo>
                  <a:lnTo>
                    <a:pt x="3782568" y="347472"/>
                  </a:lnTo>
                  <a:lnTo>
                    <a:pt x="3779520" y="356615"/>
                  </a:lnTo>
                  <a:lnTo>
                    <a:pt x="3776472" y="362712"/>
                  </a:lnTo>
                  <a:lnTo>
                    <a:pt x="3773424" y="371856"/>
                  </a:lnTo>
                  <a:lnTo>
                    <a:pt x="3767328" y="377951"/>
                  </a:lnTo>
                  <a:lnTo>
                    <a:pt x="3761232" y="387096"/>
                  </a:lnTo>
                  <a:lnTo>
                    <a:pt x="3745992" y="402336"/>
                  </a:lnTo>
                  <a:lnTo>
                    <a:pt x="3700272" y="432815"/>
                  </a:lnTo>
                  <a:lnTo>
                    <a:pt x="3636264" y="463296"/>
                  </a:lnTo>
                  <a:lnTo>
                    <a:pt x="3599688" y="478536"/>
                  </a:lnTo>
                  <a:lnTo>
                    <a:pt x="3557016" y="490727"/>
                  </a:lnTo>
                  <a:lnTo>
                    <a:pt x="3511296" y="505968"/>
                  </a:lnTo>
                  <a:lnTo>
                    <a:pt x="3462528" y="518160"/>
                  </a:lnTo>
                  <a:lnTo>
                    <a:pt x="3410712" y="533400"/>
                  </a:lnTo>
                  <a:lnTo>
                    <a:pt x="3355848" y="545592"/>
                  </a:lnTo>
                  <a:lnTo>
                    <a:pt x="3294888" y="557784"/>
                  </a:lnTo>
                  <a:lnTo>
                    <a:pt x="3233928" y="566927"/>
                  </a:lnTo>
                  <a:lnTo>
                    <a:pt x="3166872" y="579120"/>
                  </a:lnTo>
                  <a:lnTo>
                    <a:pt x="3099816" y="588263"/>
                  </a:lnTo>
                  <a:lnTo>
                    <a:pt x="3026664" y="600456"/>
                  </a:lnTo>
                  <a:lnTo>
                    <a:pt x="2953512" y="609600"/>
                  </a:lnTo>
                  <a:lnTo>
                    <a:pt x="2877312" y="615696"/>
                  </a:lnTo>
                  <a:lnTo>
                    <a:pt x="2798064" y="624839"/>
                  </a:lnTo>
                  <a:lnTo>
                    <a:pt x="2715768" y="630936"/>
                  </a:lnTo>
                  <a:lnTo>
                    <a:pt x="2633472" y="640080"/>
                  </a:lnTo>
                  <a:lnTo>
                    <a:pt x="2548128" y="646176"/>
                  </a:lnTo>
                  <a:lnTo>
                    <a:pt x="2459736" y="649224"/>
                  </a:lnTo>
                  <a:lnTo>
                    <a:pt x="2368296" y="655320"/>
                  </a:lnTo>
                  <a:lnTo>
                    <a:pt x="2185416" y="661415"/>
                  </a:lnTo>
                  <a:lnTo>
                    <a:pt x="2090927" y="661415"/>
                  </a:lnTo>
                  <a:lnTo>
                    <a:pt x="1993392" y="664463"/>
                  </a:lnTo>
                  <a:lnTo>
                    <a:pt x="2415540" y="664463"/>
                  </a:lnTo>
                  <a:lnTo>
                    <a:pt x="2459736" y="661415"/>
                  </a:lnTo>
                  <a:lnTo>
                    <a:pt x="2548128" y="658368"/>
                  </a:lnTo>
                  <a:lnTo>
                    <a:pt x="2718816" y="646176"/>
                  </a:lnTo>
                  <a:lnTo>
                    <a:pt x="2798064" y="637032"/>
                  </a:lnTo>
                  <a:lnTo>
                    <a:pt x="2877312" y="630936"/>
                  </a:lnTo>
                  <a:lnTo>
                    <a:pt x="3029712" y="612648"/>
                  </a:lnTo>
                  <a:lnTo>
                    <a:pt x="3099816" y="600456"/>
                  </a:lnTo>
                  <a:lnTo>
                    <a:pt x="3169920" y="591312"/>
                  </a:lnTo>
                  <a:lnTo>
                    <a:pt x="3236976" y="579120"/>
                  </a:lnTo>
                  <a:lnTo>
                    <a:pt x="3297936" y="569976"/>
                  </a:lnTo>
                  <a:lnTo>
                    <a:pt x="3358896" y="557784"/>
                  </a:lnTo>
                  <a:lnTo>
                    <a:pt x="3413760" y="545592"/>
                  </a:lnTo>
                  <a:lnTo>
                    <a:pt x="3465576" y="530351"/>
                  </a:lnTo>
                  <a:lnTo>
                    <a:pt x="3517392" y="518160"/>
                  </a:lnTo>
                  <a:lnTo>
                    <a:pt x="3563112" y="502920"/>
                  </a:lnTo>
                  <a:lnTo>
                    <a:pt x="3602736" y="490727"/>
                  </a:lnTo>
                  <a:lnTo>
                    <a:pt x="3642360" y="475488"/>
                  </a:lnTo>
                  <a:lnTo>
                    <a:pt x="3706368" y="445008"/>
                  </a:lnTo>
                  <a:lnTo>
                    <a:pt x="3755136" y="411480"/>
                  </a:lnTo>
                  <a:lnTo>
                    <a:pt x="3770376" y="393192"/>
                  </a:lnTo>
                  <a:lnTo>
                    <a:pt x="3779520" y="387096"/>
                  </a:lnTo>
                  <a:lnTo>
                    <a:pt x="3785616" y="377951"/>
                  </a:lnTo>
                  <a:lnTo>
                    <a:pt x="3794760" y="350520"/>
                  </a:lnTo>
                  <a:lnTo>
                    <a:pt x="3794760" y="329184"/>
                  </a:lnTo>
                  <a:lnTo>
                    <a:pt x="3792728" y="323088"/>
                  </a:lnTo>
                  <a:close/>
                </a:path>
                <a:path w="3794759" h="676910">
                  <a:moveTo>
                    <a:pt x="2459736" y="15239"/>
                  </a:moveTo>
                  <a:lnTo>
                    <a:pt x="2090927" y="15239"/>
                  </a:lnTo>
                  <a:lnTo>
                    <a:pt x="2368296" y="24384"/>
                  </a:lnTo>
                  <a:lnTo>
                    <a:pt x="2459736" y="30480"/>
                  </a:lnTo>
                  <a:lnTo>
                    <a:pt x="2548128" y="33527"/>
                  </a:lnTo>
                  <a:lnTo>
                    <a:pt x="2715768" y="45720"/>
                  </a:lnTo>
                  <a:lnTo>
                    <a:pt x="2798064" y="54863"/>
                  </a:lnTo>
                  <a:lnTo>
                    <a:pt x="2877312" y="60960"/>
                  </a:lnTo>
                  <a:lnTo>
                    <a:pt x="3026664" y="79248"/>
                  </a:lnTo>
                  <a:lnTo>
                    <a:pt x="3099816" y="91439"/>
                  </a:lnTo>
                  <a:lnTo>
                    <a:pt x="3166872" y="100584"/>
                  </a:lnTo>
                  <a:lnTo>
                    <a:pt x="3233928" y="112775"/>
                  </a:lnTo>
                  <a:lnTo>
                    <a:pt x="3294888" y="121920"/>
                  </a:lnTo>
                  <a:lnTo>
                    <a:pt x="3355848" y="134112"/>
                  </a:lnTo>
                  <a:lnTo>
                    <a:pt x="3410712" y="146303"/>
                  </a:lnTo>
                  <a:lnTo>
                    <a:pt x="3462528" y="161544"/>
                  </a:lnTo>
                  <a:lnTo>
                    <a:pt x="3511296" y="173736"/>
                  </a:lnTo>
                  <a:lnTo>
                    <a:pt x="3557016" y="188975"/>
                  </a:lnTo>
                  <a:lnTo>
                    <a:pt x="3599688" y="201168"/>
                  </a:lnTo>
                  <a:lnTo>
                    <a:pt x="3636264" y="216408"/>
                  </a:lnTo>
                  <a:lnTo>
                    <a:pt x="3700272" y="246887"/>
                  </a:lnTo>
                  <a:lnTo>
                    <a:pt x="3745992" y="277368"/>
                  </a:lnTo>
                  <a:lnTo>
                    <a:pt x="3767328" y="301751"/>
                  </a:lnTo>
                  <a:lnTo>
                    <a:pt x="3773424" y="307848"/>
                  </a:lnTo>
                  <a:lnTo>
                    <a:pt x="3779520" y="326136"/>
                  </a:lnTo>
                  <a:lnTo>
                    <a:pt x="3779520" y="323088"/>
                  </a:lnTo>
                  <a:lnTo>
                    <a:pt x="3792728" y="323088"/>
                  </a:lnTo>
                  <a:lnTo>
                    <a:pt x="3788664" y="310896"/>
                  </a:lnTo>
                  <a:lnTo>
                    <a:pt x="3782568" y="301751"/>
                  </a:lnTo>
                  <a:lnTo>
                    <a:pt x="3779520" y="292608"/>
                  </a:lnTo>
                  <a:lnTo>
                    <a:pt x="3770376" y="286512"/>
                  </a:lnTo>
                  <a:lnTo>
                    <a:pt x="3764279" y="277368"/>
                  </a:lnTo>
                  <a:lnTo>
                    <a:pt x="3755136" y="268224"/>
                  </a:lnTo>
                  <a:lnTo>
                    <a:pt x="3730752" y="252984"/>
                  </a:lnTo>
                  <a:lnTo>
                    <a:pt x="3706368" y="234696"/>
                  </a:lnTo>
                  <a:lnTo>
                    <a:pt x="3675888" y="219456"/>
                  </a:lnTo>
                  <a:lnTo>
                    <a:pt x="3642360" y="204215"/>
                  </a:lnTo>
                  <a:lnTo>
                    <a:pt x="3602736" y="188975"/>
                  </a:lnTo>
                  <a:lnTo>
                    <a:pt x="3563112" y="176784"/>
                  </a:lnTo>
                  <a:lnTo>
                    <a:pt x="3517392" y="161544"/>
                  </a:lnTo>
                  <a:lnTo>
                    <a:pt x="3465576" y="149351"/>
                  </a:lnTo>
                  <a:lnTo>
                    <a:pt x="3413760" y="134112"/>
                  </a:lnTo>
                  <a:lnTo>
                    <a:pt x="3358896" y="121920"/>
                  </a:lnTo>
                  <a:lnTo>
                    <a:pt x="3236976" y="97536"/>
                  </a:lnTo>
                  <a:lnTo>
                    <a:pt x="3169920" y="88392"/>
                  </a:lnTo>
                  <a:lnTo>
                    <a:pt x="3099816" y="76200"/>
                  </a:lnTo>
                  <a:lnTo>
                    <a:pt x="2956560" y="57912"/>
                  </a:lnTo>
                  <a:lnTo>
                    <a:pt x="2877312" y="48768"/>
                  </a:lnTo>
                  <a:lnTo>
                    <a:pt x="2798064" y="42672"/>
                  </a:lnTo>
                  <a:lnTo>
                    <a:pt x="2718816" y="33527"/>
                  </a:lnTo>
                  <a:lnTo>
                    <a:pt x="2459736" y="15239"/>
                  </a:lnTo>
                  <a:close/>
                </a:path>
                <a:path w="3794759" h="676910">
                  <a:moveTo>
                    <a:pt x="1895855" y="0"/>
                  </a:moveTo>
                  <a:lnTo>
                    <a:pt x="1798320" y="3048"/>
                  </a:lnTo>
                  <a:lnTo>
                    <a:pt x="1993392" y="3048"/>
                  </a:lnTo>
                  <a:lnTo>
                    <a:pt x="18958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83300" y="2033017"/>
            <a:ext cx="21196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Remove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repeating</a:t>
            </a:r>
            <a:r>
              <a:rPr sz="16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groups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71927" y="2188908"/>
            <a:ext cx="2749550" cy="1567180"/>
            <a:chOff x="2471927" y="2188908"/>
            <a:chExt cx="2749550" cy="1567180"/>
          </a:xfrm>
        </p:grpSpPr>
        <p:sp>
          <p:nvSpPr>
            <p:cNvPr id="15" name="object 15"/>
            <p:cNvSpPr/>
            <p:nvPr/>
          </p:nvSpPr>
          <p:spPr>
            <a:xfrm>
              <a:off x="3401567" y="2198115"/>
              <a:ext cx="1811020" cy="0"/>
            </a:xfrm>
            <a:custGeom>
              <a:avLst/>
              <a:gdLst/>
              <a:ahLst/>
              <a:cxnLst/>
              <a:rect l="l" t="t" r="r" b="b"/>
              <a:pathLst>
                <a:path w="1811020">
                  <a:moveTo>
                    <a:pt x="0" y="0"/>
                  </a:moveTo>
                  <a:lnTo>
                    <a:pt x="1810512" y="0"/>
                  </a:lnTo>
                </a:path>
              </a:pathLst>
            </a:custGeom>
            <a:ln w="18287">
              <a:solidFill>
                <a:srgbClr val="9999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78023" y="3179571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29">
                  <a:moveTo>
                    <a:pt x="1944624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4" y="569976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1927" y="3173475"/>
              <a:ext cx="1957070" cy="582295"/>
            </a:xfrm>
            <a:custGeom>
              <a:avLst/>
              <a:gdLst/>
              <a:ahLst/>
              <a:cxnLst/>
              <a:rect l="l" t="t" r="r" b="b"/>
              <a:pathLst>
                <a:path w="1957070" h="582295">
                  <a:moveTo>
                    <a:pt x="1956816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956816" y="582168"/>
                  </a:lnTo>
                  <a:lnTo>
                    <a:pt x="1956816" y="576072"/>
                  </a:lnTo>
                  <a:lnTo>
                    <a:pt x="12192" y="576072"/>
                  </a:lnTo>
                  <a:lnTo>
                    <a:pt x="6096" y="569976"/>
                  </a:lnTo>
                  <a:lnTo>
                    <a:pt x="12192" y="569976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6"/>
                  </a:lnTo>
                  <a:lnTo>
                    <a:pt x="1956816" y="6096"/>
                  </a:lnTo>
                  <a:lnTo>
                    <a:pt x="1956816" y="0"/>
                  </a:lnTo>
                  <a:close/>
                </a:path>
                <a:path w="1957070" h="582295">
                  <a:moveTo>
                    <a:pt x="12192" y="569976"/>
                  </a:moveTo>
                  <a:lnTo>
                    <a:pt x="6096" y="569976"/>
                  </a:lnTo>
                  <a:lnTo>
                    <a:pt x="12192" y="576072"/>
                  </a:lnTo>
                  <a:lnTo>
                    <a:pt x="12192" y="569976"/>
                  </a:lnTo>
                  <a:close/>
                </a:path>
                <a:path w="1957070" h="582295">
                  <a:moveTo>
                    <a:pt x="1944624" y="569976"/>
                  </a:moveTo>
                  <a:lnTo>
                    <a:pt x="12192" y="569976"/>
                  </a:lnTo>
                  <a:lnTo>
                    <a:pt x="12192" y="576072"/>
                  </a:lnTo>
                  <a:lnTo>
                    <a:pt x="1944624" y="576072"/>
                  </a:lnTo>
                  <a:lnTo>
                    <a:pt x="1944624" y="569976"/>
                  </a:lnTo>
                  <a:close/>
                </a:path>
                <a:path w="1957070" h="582295">
                  <a:moveTo>
                    <a:pt x="1944624" y="6096"/>
                  </a:moveTo>
                  <a:lnTo>
                    <a:pt x="1944624" y="576072"/>
                  </a:lnTo>
                  <a:lnTo>
                    <a:pt x="1950720" y="569976"/>
                  </a:lnTo>
                  <a:lnTo>
                    <a:pt x="1956816" y="569976"/>
                  </a:lnTo>
                  <a:lnTo>
                    <a:pt x="1956816" y="12191"/>
                  </a:lnTo>
                  <a:lnTo>
                    <a:pt x="1950720" y="12191"/>
                  </a:lnTo>
                  <a:lnTo>
                    <a:pt x="1944624" y="6096"/>
                  </a:lnTo>
                  <a:close/>
                </a:path>
                <a:path w="1957070" h="582295">
                  <a:moveTo>
                    <a:pt x="1956816" y="569976"/>
                  </a:moveTo>
                  <a:lnTo>
                    <a:pt x="1950720" y="569976"/>
                  </a:lnTo>
                  <a:lnTo>
                    <a:pt x="1944624" y="576072"/>
                  </a:lnTo>
                  <a:lnTo>
                    <a:pt x="1956816" y="576072"/>
                  </a:lnTo>
                  <a:lnTo>
                    <a:pt x="1956816" y="569976"/>
                  </a:lnTo>
                  <a:close/>
                </a:path>
                <a:path w="1957070" h="582295">
                  <a:moveTo>
                    <a:pt x="12192" y="6096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6"/>
                  </a:lnTo>
                  <a:close/>
                </a:path>
                <a:path w="1957070" h="582295">
                  <a:moveTo>
                    <a:pt x="1944624" y="6096"/>
                  </a:moveTo>
                  <a:lnTo>
                    <a:pt x="12192" y="6096"/>
                  </a:lnTo>
                  <a:lnTo>
                    <a:pt x="12192" y="12191"/>
                  </a:lnTo>
                  <a:lnTo>
                    <a:pt x="1944624" y="12191"/>
                  </a:lnTo>
                  <a:lnTo>
                    <a:pt x="1944624" y="6096"/>
                  </a:lnTo>
                  <a:close/>
                </a:path>
                <a:path w="1957070" h="582295">
                  <a:moveTo>
                    <a:pt x="1956816" y="6096"/>
                  </a:moveTo>
                  <a:lnTo>
                    <a:pt x="1944624" y="6096"/>
                  </a:lnTo>
                  <a:lnTo>
                    <a:pt x="1950720" y="12191"/>
                  </a:lnTo>
                  <a:lnTo>
                    <a:pt x="1956816" y="12191"/>
                  </a:lnTo>
                  <a:lnTo>
                    <a:pt x="195681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78023" y="3179572"/>
            <a:ext cx="194500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Second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(2NF)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37559" y="2685795"/>
            <a:ext cx="5721350" cy="704215"/>
            <a:chOff x="3337559" y="2685795"/>
            <a:chExt cx="5721350" cy="704215"/>
          </a:xfrm>
        </p:grpSpPr>
        <p:sp>
          <p:nvSpPr>
            <p:cNvPr id="20" name="object 20"/>
            <p:cNvSpPr/>
            <p:nvPr/>
          </p:nvSpPr>
          <p:spPr>
            <a:xfrm>
              <a:off x="3337559" y="2935731"/>
              <a:ext cx="52069" cy="247015"/>
            </a:xfrm>
            <a:custGeom>
              <a:avLst/>
              <a:gdLst/>
              <a:ahLst/>
              <a:cxnLst/>
              <a:rect l="l" t="t" r="r" b="b"/>
              <a:pathLst>
                <a:path w="52070" h="247014">
                  <a:moveTo>
                    <a:pt x="15239" y="195071"/>
                  </a:moveTo>
                  <a:lnTo>
                    <a:pt x="0" y="195071"/>
                  </a:lnTo>
                  <a:lnTo>
                    <a:pt x="24384" y="246887"/>
                  </a:lnTo>
                  <a:lnTo>
                    <a:pt x="45361" y="207263"/>
                  </a:lnTo>
                  <a:lnTo>
                    <a:pt x="15239" y="207263"/>
                  </a:lnTo>
                  <a:lnTo>
                    <a:pt x="15239" y="195071"/>
                  </a:lnTo>
                  <a:close/>
                </a:path>
                <a:path w="52070" h="247014">
                  <a:moveTo>
                    <a:pt x="36575" y="0"/>
                  </a:moveTo>
                  <a:lnTo>
                    <a:pt x="15239" y="0"/>
                  </a:lnTo>
                  <a:lnTo>
                    <a:pt x="15239" y="207263"/>
                  </a:lnTo>
                  <a:lnTo>
                    <a:pt x="36575" y="207263"/>
                  </a:lnTo>
                  <a:lnTo>
                    <a:pt x="36575" y="0"/>
                  </a:lnTo>
                  <a:close/>
                </a:path>
                <a:path w="52070" h="247014">
                  <a:moveTo>
                    <a:pt x="51815" y="195071"/>
                  </a:moveTo>
                  <a:lnTo>
                    <a:pt x="36575" y="195071"/>
                  </a:lnTo>
                  <a:lnTo>
                    <a:pt x="36575" y="207263"/>
                  </a:lnTo>
                  <a:lnTo>
                    <a:pt x="45361" y="207263"/>
                  </a:lnTo>
                  <a:lnTo>
                    <a:pt x="51815" y="195071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63895" y="2685795"/>
              <a:ext cx="3794760" cy="704215"/>
            </a:xfrm>
            <a:custGeom>
              <a:avLst/>
              <a:gdLst/>
              <a:ahLst/>
              <a:cxnLst/>
              <a:rect l="l" t="t" r="r" b="b"/>
              <a:pathLst>
                <a:path w="3794759" h="704214">
                  <a:moveTo>
                    <a:pt x="2185415" y="3048"/>
                  </a:moveTo>
                  <a:lnTo>
                    <a:pt x="1609344" y="3048"/>
                  </a:lnTo>
                  <a:lnTo>
                    <a:pt x="1514855" y="6095"/>
                  </a:lnTo>
                  <a:lnTo>
                    <a:pt x="1423415" y="12191"/>
                  </a:lnTo>
                  <a:lnTo>
                    <a:pt x="1335024" y="15239"/>
                  </a:lnTo>
                  <a:lnTo>
                    <a:pt x="1075943" y="33527"/>
                  </a:lnTo>
                  <a:lnTo>
                    <a:pt x="691895" y="79248"/>
                  </a:lnTo>
                  <a:lnTo>
                    <a:pt x="624839" y="91439"/>
                  </a:lnTo>
                  <a:lnTo>
                    <a:pt x="557783" y="100583"/>
                  </a:lnTo>
                  <a:lnTo>
                    <a:pt x="496824" y="112775"/>
                  </a:lnTo>
                  <a:lnTo>
                    <a:pt x="435863" y="128015"/>
                  </a:lnTo>
                  <a:lnTo>
                    <a:pt x="326136" y="152400"/>
                  </a:lnTo>
                  <a:lnTo>
                    <a:pt x="277367" y="167639"/>
                  </a:lnTo>
                  <a:lnTo>
                    <a:pt x="231648" y="182879"/>
                  </a:lnTo>
                  <a:lnTo>
                    <a:pt x="188975" y="198119"/>
                  </a:lnTo>
                  <a:lnTo>
                    <a:pt x="152400" y="213359"/>
                  </a:lnTo>
                  <a:lnTo>
                    <a:pt x="88391" y="243839"/>
                  </a:lnTo>
                  <a:lnTo>
                    <a:pt x="39624" y="277367"/>
                  </a:lnTo>
                  <a:lnTo>
                    <a:pt x="9143" y="313943"/>
                  </a:lnTo>
                  <a:lnTo>
                    <a:pt x="3048" y="335279"/>
                  </a:lnTo>
                  <a:lnTo>
                    <a:pt x="0" y="341375"/>
                  </a:lnTo>
                  <a:lnTo>
                    <a:pt x="0" y="362712"/>
                  </a:lnTo>
                  <a:lnTo>
                    <a:pt x="9143" y="390143"/>
                  </a:lnTo>
                  <a:lnTo>
                    <a:pt x="15239" y="399288"/>
                  </a:lnTo>
                  <a:lnTo>
                    <a:pt x="24383" y="408431"/>
                  </a:lnTo>
                  <a:lnTo>
                    <a:pt x="30479" y="417575"/>
                  </a:lnTo>
                  <a:lnTo>
                    <a:pt x="39624" y="426719"/>
                  </a:lnTo>
                  <a:lnTo>
                    <a:pt x="60959" y="445007"/>
                  </a:lnTo>
                  <a:lnTo>
                    <a:pt x="88391" y="460248"/>
                  </a:lnTo>
                  <a:lnTo>
                    <a:pt x="118871" y="478536"/>
                  </a:lnTo>
                  <a:lnTo>
                    <a:pt x="188975" y="509015"/>
                  </a:lnTo>
                  <a:lnTo>
                    <a:pt x="231648" y="524255"/>
                  </a:lnTo>
                  <a:lnTo>
                    <a:pt x="277367" y="539495"/>
                  </a:lnTo>
                  <a:lnTo>
                    <a:pt x="326136" y="551688"/>
                  </a:lnTo>
                  <a:lnTo>
                    <a:pt x="381000" y="566927"/>
                  </a:lnTo>
                  <a:lnTo>
                    <a:pt x="435863" y="579119"/>
                  </a:lnTo>
                  <a:lnTo>
                    <a:pt x="557783" y="603503"/>
                  </a:lnTo>
                  <a:lnTo>
                    <a:pt x="624839" y="615695"/>
                  </a:lnTo>
                  <a:lnTo>
                    <a:pt x="694943" y="624839"/>
                  </a:lnTo>
                  <a:lnTo>
                    <a:pt x="765048" y="637031"/>
                  </a:lnTo>
                  <a:lnTo>
                    <a:pt x="996695" y="664463"/>
                  </a:lnTo>
                  <a:lnTo>
                    <a:pt x="1161288" y="676655"/>
                  </a:lnTo>
                  <a:lnTo>
                    <a:pt x="1246631" y="685800"/>
                  </a:lnTo>
                  <a:lnTo>
                    <a:pt x="1335024" y="688848"/>
                  </a:lnTo>
                  <a:lnTo>
                    <a:pt x="1423415" y="694943"/>
                  </a:lnTo>
                  <a:lnTo>
                    <a:pt x="1703831" y="704088"/>
                  </a:lnTo>
                  <a:lnTo>
                    <a:pt x="2090927" y="704088"/>
                  </a:lnTo>
                  <a:lnTo>
                    <a:pt x="2371344" y="694943"/>
                  </a:lnTo>
                  <a:lnTo>
                    <a:pt x="2415540" y="691895"/>
                  </a:lnTo>
                  <a:lnTo>
                    <a:pt x="1703831" y="691895"/>
                  </a:lnTo>
                  <a:lnTo>
                    <a:pt x="1426463" y="682751"/>
                  </a:lnTo>
                  <a:lnTo>
                    <a:pt x="996695" y="652271"/>
                  </a:lnTo>
                  <a:lnTo>
                    <a:pt x="768095" y="624839"/>
                  </a:lnTo>
                  <a:lnTo>
                    <a:pt x="694943" y="612648"/>
                  </a:lnTo>
                  <a:lnTo>
                    <a:pt x="627888" y="603503"/>
                  </a:lnTo>
                  <a:lnTo>
                    <a:pt x="560831" y="591312"/>
                  </a:lnTo>
                  <a:lnTo>
                    <a:pt x="438912" y="566927"/>
                  </a:lnTo>
                  <a:lnTo>
                    <a:pt x="384048" y="554736"/>
                  </a:lnTo>
                  <a:lnTo>
                    <a:pt x="329183" y="539495"/>
                  </a:lnTo>
                  <a:lnTo>
                    <a:pt x="280415" y="527303"/>
                  </a:lnTo>
                  <a:lnTo>
                    <a:pt x="195071" y="496824"/>
                  </a:lnTo>
                  <a:lnTo>
                    <a:pt x="155448" y="481583"/>
                  </a:lnTo>
                  <a:lnTo>
                    <a:pt x="94487" y="451103"/>
                  </a:lnTo>
                  <a:lnTo>
                    <a:pt x="70103" y="432815"/>
                  </a:lnTo>
                  <a:lnTo>
                    <a:pt x="48767" y="417575"/>
                  </a:lnTo>
                  <a:lnTo>
                    <a:pt x="33527" y="402336"/>
                  </a:lnTo>
                  <a:lnTo>
                    <a:pt x="21336" y="384048"/>
                  </a:lnTo>
                  <a:lnTo>
                    <a:pt x="18287" y="377951"/>
                  </a:lnTo>
                  <a:lnTo>
                    <a:pt x="13207" y="362712"/>
                  </a:lnTo>
                  <a:lnTo>
                    <a:pt x="12191" y="362712"/>
                  </a:lnTo>
                  <a:lnTo>
                    <a:pt x="12191" y="344424"/>
                  </a:lnTo>
                  <a:lnTo>
                    <a:pt x="15239" y="335279"/>
                  </a:lnTo>
                  <a:lnTo>
                    <a:pt x="18287" y="329183"/>
                  </a:lnTo>
                  <a:lnTo>
                    <a:pt x="21336" y="320039"/>
                  </a:lnTo>
                  <a:lnTo>
                    <a:pt x="27431" y="310895"/>
                  </a:lnTo>
                  <a:lnTo>
                    <a:pt x="33527" y="304800"/>
                  </a:lnTo>
                  <a:lnTo>
                    <a:pt x="39624" y="295655"/>
                  </a:lnTo>
                  <a:lnTo>
                    <a:pt x="48767" y="286512"/>
                  </a:lnTo>
                  <a:lnTo>
                    <a:pt x="70103" y="271271"/>
                  </a:lnTo>
                  <a:lnTo>
                    <a:pt x="94487" y="256031"/>
                  </a:lnTo>
                  <a:lnTo>
                    <a:pt x="124967" y="240791"/>
                  </a:lnTo>
                  <a:lnTo>
                    <a:pt x="158495" y="222503"/>
                  </a:lnTo>
                  <a:lnTo>
                    <a:pt x="195071" y="207263"/>
                  </a:lnTo>
                  <a:lnTo>
                    <a:pt x="237743" y="195071"/>
                  </a:lnTo>
                  <a:lnTo>
                    <a:pt x="280415" y="179831"/>
                  </a:lnTo>
                  <a:lnTo>
                    <a:pt x="332231" y="164591"/>
                  </a:lnTo>
                  <a:lnTo>
                    <a:pt x="384048" y="152400"/>
                  </a:lnTo>
                  <a:lnTo>
                    <a:pt x="438912" y="140207"/>
                  </a:lnTo>
                  <a:lnTo>
                    <a:pt x="499871" y="124967"/>
                  </a:lnTo>
                  <a:lnTo>
                    <a:pt x="560831" y="115824"/>
                  </a:lnTo>
                  <a:lnTo>
                    <a:pt x="694943" y="91439"/>
                  </a:lnTo>
                  <a:lnTo>
                    <a:pt x="996695" y="54863"/>
                  </a:lnTo>
                  <a:lnTo>
                    <a:pt x="1078991" y="45719"/>
                  </a:lnTo>
                  <a:lnTo>
                    <a:pt x="1335024" y="27431"/>
                  </a:lnTo>
                  <a:lnTo>
                    <a:pt x="1801368" y="12191"/>
                  </a:lnTo>
                  <a:lnTo>
                    <a:pt x="2371344" y="12191"/>
                  </a:lnTo>
                  <a:lnTo>
                    <a:pt x="2279904" y="6095"/>
                  </a:lnTo>
                  <a:lnTo>
                    <a:pt x="2185415" y="3048"/>
                  </a:lnTo>
                  <a:close/>
                </a:path>
                <a:path w="3794759" h="704214">
                  <a:moveTo>
                    <a:pt x="3782568" y="359663"/>
                  </a:moveTo>
                  <a:lnTo>
                    <a:pt x="3773424" y="387095"/>
                  </a:lnTo>
                  <a:lnTo>
                    <a:pt x="3767328" y="393191"/>
                  </a:lnTo>
                  <a:lnTo>
                    <a:pt x="3755135" y="411479"/>
                  </a:lnTo>
                  <a:lnTo>
                    <a:pt x="3745992" y="417575"/>
                  </a:lnTo>
                  <a:lnTo>
                    <a:pt x="3724655" y="435863"/>
                  </a:lnTo>
                  <a:lnTo>
                    <a:pt x="3700272" y="451103"/>
                  </a:lnTo>
                  <a:lnTo>
                    <a:pt x="3639311" y="481583"/>
                  </a:lnTo>
                  <a:lnTo>
                    <a:pt x="3599687" y="496824"/>
                  </a:lnTo>
                  <a:lnTo>
                    <a:pt x="3514344" y="527303"/>
                  </a:lnTo>
                  <a:lnTo>
                    <a:pt x="3465576" y="539495"/>
                  </a:lnTo>
                  <a:lnTo>
                    <a:pt x="3410711" y="554736"/>
                  </a:lnTo>
                  <a:lnTo>
                    <a:pt x="3355848" y="566927"/>
                  </a:lnTo>
                  <a:lnTo>
                    <a:pt x="3233928" y="591312"/>
                  </a:lnTo>
                  <a:lnTo>
                    <a:pt x="3166872" y="603503"/>
                  </a:lnTo>
                  <a:lnTo>
                    <a:pt x="3099815" y="612648"/>
                  </a:lnTo>
                  <a:lnTo>
                    <a:pt x="3029711" y="624839"/>
                  </a:lnTo>
                  <a:lnTo>
                    <a:pt x="2877311" y="643127"/>
                  </a:lnTo>
                  <a:lnTo>
                    <a:pt x="2798063" y="649224"/>
                  </a:lnTo>
                  <a:lnTo>
                    <a:pt x="2715768" y="658367"/>
                  </a:lnTo>
                  <a:lnTo>
                    <a:pt x="2371344" y="682751"/>
                  </a:lnTo>
                  <a:lnTo>
                    <a:pt x="2185415" y="688848"/>
                  </a:lnTo>
                  <a:lnTo>
                    <a:pt x="2090927" y="688848"/>
                  </a:lnTo>
                  <a:lnTo>
                    <a:pt x="1993392" y="691895"/>
                  </a:lnTo>
                  <a:lnTo>
                    <a:pt x="2415540" y="691895"/>
                  </a:lnTo>
                  <a:lnTo>
                    <a:pt x="2801111" y="664463"/>
                  </a:lnTo>
                  <a:lnTo>
                    <a:pt x="3029711" y="637031"/>
                  </a:lnTo>
                  <a:lnTo>
                    <a:pt x="3102863" y="624839"/>
                  </a:lnTo>
                  <a:lnTo>
                    <a:pt x="3169920" y="615695"/>
                  </a:lnTo>
                  <a:lnTo>
                    <a:pt x="3236976" y="603503"/>
                  </a:lnTo>
                  <a:lnTo>
                    <a:pt x="3358896" y="579119"/>
                  </a:lnTo>
                  <a:lnTo>
                    <a:pt x="3413759" y="566927"/>
                  </a:lnTo>
                  <a:lnTo>
                    <a:pt x="3468624" y="551688"/>
                  </a:lnTo>
                  <a:lnTo>
                    <a:pt x="3517392" y="539495"/>
                  </a:lnTo>
                  <a:lnTo>
                    <a:pt x="3563111" y="524255"/>
                  </a:lnTo>
                  <a:lnTo>
                    <a:pt x="3605783" y="509015"/>
                  </a:lnTo>
                  <a:lnTo>
                    <a:pt x="3642359" y="493775"/>
                  </a:lnTo>
                  <a:lnTo>
                    <a:pt x="3706368" y="460248"/>
                  </a:lnTo>
                  <a:lnTo>
                    <a:pt x="3733800" y="445007"/>
                  </a:lnTo>
                  <a:lnTo>
                    <a:pt x="3755135" y="426719"/>
                  </a:lnTo>
                  <a:lnTo>
                    <a:pt x="3773424" y="408431"/>
                  </a:lnTo>
                  <a:lnTo>
                    <a:pt x="3785615" y="390143"/>
                  </a:lnTo>
                  <a:lnTo>
                    <a:pt x="3794759" y="362712"/>
                  </a:lnTo>
                  <a:lnTo>
                    <a:pt x="3782568" y="362712"/>
                  </a:lnTo>
                  <a:lnTo>
                    <a:pt x="3782568" y="359663"/>
                  </a:lnTo>
                  <a:close/>
                </a:path>
                <a:path w="3794759" h="704214">
                  <a:moveTo>
                    <a:pt x="12191" y="359663"/>
                  </a:moveTo>
                  <a:lnTo>
                    <a:pt x="12191" y="362712"/>
                  </a:lnTo>
                  <a:lnTo>
                    <a:pt x="13207" y="362712"/>
                  </a:lnTo>
                  <a:lnTo>
                    <a:pt x="12191" y="359663"/>
                  </a:lnTo>
                  <a:close/>
                </a:path>
                <a:path w="3794759" h="704214">
                  <a:moveTo>
                    <a:pt x="3791711" y="335279"/>
                  </a:moveTo>
                  <a:lnTo>
                    <a:pt x="3779520" y="335279"/>
                  </a:lnTo>
                  <a:lnTo>
                    <a:pt x="3782568" y="344424"/>
                  </a:lnTo>
                  <a:lnTo>
                    <a:pt x="3782568" y="362712"/>
                  </a:lnTo>
                  <a:lnTo>
                    <a:pt x="3794759" y="362712"/>
                  </a:lnTo>
                  <a:lnTo>
                    <a:pt x="3794759" y="341375"/>
                  </a:lnTo>
                  <a:lnTo>
                    <a:pt x="3791711" y="335279"/>
                  </a:lnTo>
                  <a:close/>
                </a:path>
                <a:path w="3794759" h="704214">
                  <a:moveTo>
                    <a:pt x="2371344" y="12191"/>
                  </a:moveTo>
                  <a:lnTo>
                    <a:pt x="1993392" y="12191"/>
                  </a:lnTo>
                  <a:lnTo>
                    <a:pt x="2459735" y="27431"/>
                  </a:lnTo>
                  <a:lnTo>
                    <a:pt x="2715768" y="45719"/>
                  </a:lnTo>
                  <a:lnTo>
                    <a:pt x="3029711" y="82295"/>
                  </a:lnTo>
                  <a:lnTo>
                    <a:pt x="3099815" y="91439"/>
                  </a:lnTo>
                  <a:lnTo>
                    <a:pt x="3233928" y="115824"/>
                  </a:lnTo>
                  <a:lnTo>
                    <a:pt x="3294887" y="124967"/>
                  </a:lnTo>
                  <a:lnTo>
                    <a:pt x="3355848" y="140207"/>
                  </a:lnTo>
                  <a:lnTo>
                    <a:pt x="3465576" y="164591"/>
                  </a:lnTo>
                  <a:lnTo>
                    <a:pt x="3514344" y="179831"/>
                  </a:lnTo>
                  <a:lnTo>
                    <a:pt x="3560063" y="195071"/>
                  </a:lnTo>
                  <a:lnTo>
                    <a:pt x="3599687" y="207263"/>
                  </a:lnTo>
                  <a:lnTo>
                    <a:pt x="3672839" y="240791"/>
                  </a:lnTo>
                  <a:lnTo>
                    <a:pt x="3700272" y="256031"/>
                  </a:lnTo>
                  <a:lnTo>
                    <a:pt x="3724655" y="271271"/>
                  </a:lnTo>
                  <a:lnTo>
                    <a:pt x="3745992" y="289559"/>
                  </a:lnTo>
                  <a:lnTo>
                    <a:pt x="3755135" y="295655"/>
                  </a:lnTo>
                  <a:lnTo>
                    <a:pt x="3767328" y="313943"/>
                  </a:lnTo>
                  <a:lnTo>
                    <a:pt x="3773424" y="320039"/>
                  </a:lnTo>
                  <a:lnTo>
                    <a:pt x="3779520" y="338327"/>
                  </a:lnTo>
                  <a:lnTo>
                    <a:pt x="3779520" y="335279"/>
                  </a:lnTo>
                  <a:lnTo>
                    <a:pt x="3791711" y="335279"/>
                  </a:lnTo>
                  <a:lnTo>
                    <a:pt x="3791711" y="332231"/>
                  </a:lnTo>
                  <a:lnTo>
                    <a:pt x="3773424" y="295655"/>
                  </a:lnTo>
                  <a:lnTo>
                    <a:pt x="3733800" y="262127"/>
                  </a:lnTo>
                  <a:lnTo>
                    <a:pt x="3675887" y="228600"/>
                  </a:lnTo>
                  <a:lnTo>
                    <a:pt x="3605783" y="198119"/>
                  </a:lnTo>
                  <a:lnTo>
                    <a:pt x="3563111" y="182879"/>
                  </a:lnTo>
                  <a:lnTo>
                    <a:pt x="3517392" y="167639"/>
                  </a:lnTo>
                  <a:lnTo>
                    <a:pt x="3468624" y="152400"/>
                  </a:lnTo>
                  <a:lnTo>
                    <a:pt x="3413759" y="140207"/>
                  </a:lnTo>
                  <a:lnTo>
                    <a:pt x="3358896" y="124967"/>
                  </a:lnTo>
                  <a:lnTo>
                    <a:pt x="3236976" y="100583"/>
                  </a:lnTo>
                  <a:lnTo>
                    <a:pt x="3169920" y="91439"/>
                  </a:lnTo>
                  <a:lnTo>
                    <a:pt x="3102863" y="79248"/>
                  </a:lnTo>
                  <a:lnTo>
                    <a:pt x="2801111" y="42671"/>
                  </a:lnTo>
                  <a:lnTo>
                    <a:pt x="2718815" y="33527"/>
                  </a:lnTo>
                  <a:lnTo>
                    <a:pt x="2459735" y="15239"/>
                  </a:lnTo>
                  <a:lnTo>
                    <a:pt x="2371344" y="12191"/>
                  </a:lnTo>
                  <a:close/>
                </a:path>
                <a:path w="3794759" h="704214">
                  <a:moveTo>
                    <a:pt x="1996439" y="0"/>
                  </a:moveTo>
                  <a:lnTo>
                    <a:pt x="1801368" y="0"/>
                  </a:lnTo>
                  <a:lnTo>
                    <a:pt x="1703831" y="3048"/>
                  </a:lnTo>
                  <a:lnTo>
                    <a:pt x="2090927" y="3048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943091" y="2892553"/>
            <a:ext cx="24263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Remove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partial</a:t>
            </a:r>
            <a:r>
              <a:rPr sz="16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dependencies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44495" y="3024060"/>
            <a:ext cx="2767965" cy="1551940"/>
            <a:chOff x="2444495" y="3024060"/>
            <a:chExt cx="2767965" cy="1551940"/>
          </a:xfrm>
        </p:grpSpPr>
        <p:sp>
          <p:nvSpPr>
            <p:cNvPr id="24" name="object 24"/>
            <p:cNvSpPr/>
            <p:nvPr/>
          </p:nvSpPr>
          <p:spPr>
            <a:xfrm>
              <a:off x="3392423" y="3033268"/>
              <a:ext cx="1811020" cy="0"/>
            </a:xfrm>
            <a:custGeom>
              <a:avLst/>
              <a:gdLst/>
              <a:ahLst/>
              <a:cxnLst/>
              <a:rect l="l" t="t" r="r" b="b"/>
              <a:pathLst>
                <a:path w="1811020">
                  <a:moveTo>
                    <a:pt x="0" y="0"/>
                  </a:moveTo>
                  <a:lnTo>
                    <a:pt x="1810512" y="0"/>
                  </a:lnTo>
                </a:path>
              </a:pathLst>
            </a:custGeom>
            <a:ln w="18287">
              <a:solidFill>
                <a:srgbClr val="9999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50591" y="3999484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29">
                  <a:moveTo>
                    <a:pt x="1944624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4" y="569976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44495" y="3993388"/>
              <a:ext cx="1960245" cy="582295"/>
            </a:xfrm>
            <a:custGeom>
              <a:avLst/>
              <a:gdLst/>
              <a:ahLst/>
              <a:cxnLst/>
              <a:rect l="l" t="t" r="r" b="b"/>
              <a:pathLst>
                <a:path w="1960245" h="582295">
                  <a:moveTo>
                    <a:pt x="1959864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959864" y="582168"/>
                  </a:lnTo>
                  <a:lnTo>
                    <a:pt x="1959864" y="576072"/>
                  </a:lnTo>
                  <a:lnTo>
                    <a:pt x="15240" y="576072"/>
                  </a:lnTo>
                  <a:lnTo>
                    <a:pt x="6096" y="569976"/>
                  </a:lnTo>
                  <a:lnTo>
                    <a:pt x="15240" y="569976"/>
                  </a:lnTo>
                  <a:lnTo>
                    <a:pt x="15240" y="12191"/>
                  </a:lnTo>
                  <a:lnTo>
                    <a:pt x="6096" y="12191"/>
                  </a:lnTo>
                  <a:lnTo>
                    <a:pt x="15240" y="6096"/>
                  </a:lnTo>
                  <a:lnTo>
                    <a:pt x="1959864" y="6096"/>
                  </a:lnTo>
                  <a:lnTo>
                    <a:pt x="1959864" y="0"/>
                  </a:lnTo>
                  <a:close/>
                </a:path>
                <a:path w="1960245" h="582295">
                  <a:moveTo>
                    <a:pt x="15240" y="569976"/>
                  </a:moveTo>
                  <a:lnTo>
                    <a:pt x="6096" y="569976"/>
                  </a:lnTo>
                  <a:lnTo>
                    <a:pt x="15240" y="576072"/>
                  </a:lnTo>
                  <a:lnTo>
                    <a:pt x="15240" y="569976"/>
                  </a:lnTo>
                  <a:close/>
                </a:path>
                <a:path w="1960245" h="582295">
                  <a:moveTo>
                    <a:pt x="1944624" y="569976"/>
                  </a:moveTo>
                  <a:lnTo>
                    <a:pt x="15240" y="569976"/>
                  </a:lnTo>
                  <a:lnTo>
                    <a:pt x="15240" y="576072"/>
                  </a:lnTo>
                  <a:lnTo>
                    <a:pt x="1944624" y="576072"/>
                  </a:lnTo>
                  <a:lnTo>
                    <a:pt x="1944624" y="569976"/>
                  </a:lnTo>
                  <a:close/>
                </a:path>
                <a:path w="1960245" h="582295">
                  <a:moveTo>
                    <a:pt x="1944624" y="6096"/>
                  </a:moveTo>
                  <a:lnTo>
                    <a:pt x="1944624" y="576072"/>
                  </a:lnTo>
                  <a:lnTo>
                    <a:pt x="1950720" y="569976"/>
                  </a:lnTo>
                  <a:lnTo>
                    <a:pt x="1959864" y="569976"/>
                  </a:lnTo>
                  <a:lnTo>
                    <a:pt x="1959864" y="12191"/>
                  </a:lnTo>
                  <a:lnTo>
                    <a:pt x="1950720" y="12191"/>
                  </a:lnTo>
                  <a:lnTo>
                    <a:pt x="1944624" y="6096"/>
                  </a:lnTo>
                  <a:close/>
                </a:path>
                <a:path w="1960245" h="582295">
                  <a:moveTo>
                    <a:pt x="1959864" y="569976"/>
                  </a:moveTo>
                  <a:lnTo>
                    <a:pt x="1950720" y="569976"/>
                  </a:lnTo>
                  <a:lnTo>
                    <a:pt x="1944624" y="576072"/>
                  </a:lnTo>
                  <a:lnTo>
                    <a:pt x="1959864" y="576072"/>
                  </a:lnTo>
                  <a:lnTo>
                    <a:pt x="1959864" y="569976"/>
                  </a:lnTo>
                  <a:close/>
                </a:path>
                <a:path w="1960245" h="582295">
                  <a:moveTo>
                    <a:pt x="15240" y="6096"/>
                  </a:moveTo>
                  <a:lnTo>
                    <a:pt x="6096" y="12191"/>
                  </a:lnTo>
                  <a:lnTo>
                    <a:pt x="15240" y="12191"/>
                  </a:lnTo>
                  <a:lnTo>
                    <a:pt x="15240" y="6096"/>
                  </a:lnTo>
                  <a:close/>
                </a:path>
                <a:path w="1960245" h="582295">
                  <a:moveTo>
                    <a:pt x="1944624" y="6096"/>
                  </a:moveTo>
                  <a:lnTo>
                    <a:pt x="15240" y="6096"/>
                  </a:lnTo>
                  <a:lnTo>
                    <a:pt x="15240" y="12191"/>
                  </a:lnTo>
                  <a:lnTo>
                    <a:pt x="1944624" y="12191"/>
                  </a:lnTo>
                  <a:lnTo>
                    <a:pt x="1944624" y="6096"/>
                  </a:lnTo>
                  <a:close/>
                </a:path>
                <a:path w="1960245" h="582295">
                  <a:moveTo>
                    <a:pt x="1959864" y="6096"/>
                  </a:moveTo>
                  <a:lnTo>
                    <a:pt x="1944624" y="6096"/>
                  </a:lnTo>
                  <a:lnTo>
                    <a:pt x="1950720" y="12191"/>
                  </a:lnTo>
                  <a:lnTo>
                    <a:pt x="1959864" y="12191"/>
                  </a:lnTo>
                  <a:lnTo>
                    <a:pt x="195986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50592" y="3999484"/>
            <a:ext cx="194500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Third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(3NF)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352800" y="3530091"/>
            <a:ext cx="5666740" cy="664845"/>
            <a:chOff x="3352800" y="3530091"/>
            <a:chExt cx="5666740" cy="664845"/>
          </a:xfrm>
        </p:grpSpPr>
        <p:sp>
          <p:nvSpPr>
            <p:cNvPr id="29" name="object 29"/>
            <p:cNvSpPr/>
            <p:nvPr/>
          </p:nvSpPr>
          <p:spPr>
            <a:xfrm>
              <a:off x="3352800" y="3764787"/>
              <a:ext cx="48895" cy="247015"/>
            </a:xfrm>
            <a:custGeom>
              <a:avLst/>
              <a:gdLst/>
              <a:ahLst/>
              <a:cxnLst/>
              <a:rect l="l" t="t" r="r" b="b"/>
              <a:pathLst>
                <a:path w="48895" h="247014">
                  <a:moveTo>
                    <a:pt x="15239" y="195072"/>
                  </a:moveTo>
                  <a:lnTo>
                    <a:pt x="0" y="195072"/>
                  </a:lnTo>
                  <a:lnTo>
                    <a:pt x="24384" y="246887"/>
                  </a:lnTo>
                  <a:lnTo>
                    <a:pt x="41596" y="210312"/>
                  </a:lnTo>
                  <a:lnTo>
                    <a:pt x="15239" y="210312"/>
                  </a:lnTo>
                  <a:lnTo>
                    <a:pt x="15239" y="195072"/>
                  </a:lnTo>
                  <a:close/>
                </a:path>
                <a:path w="48895" h="247014">
                  <a:moveTo>
                    <a:pt x="33527" y="0"/>
                  </a:moveTo>
                  <a:lnTo>
                    <a:pt x="15239" y="0"/>
                  </a:lnTo>
                  <a:lnTo>
                    <a:pt x="15239" y="210312"/>
                  </a:lnTo>
                  <a:lnTo>
                    <a:pt x="33527" y="210312"/>
                  </a:lnTo>
                  <a:lnTo>
                    <a:pt x="33527" y="0"/>
                  </a:lnTo>
                  <a:close/>
                </a:path>
                <a:path w="48895" h="247014">
                  <a:moveTo>
                    <a:pt x="48767" y="195072"/>
                  </a:moveTo>
                  <a:lnTo>
                    <a:pt x="33527" y="195072"/>
                  </a:lnTo>
                  <a:lnTo>
                    <a:pt x="33527" y="210312"/>
                  </a:lnTo>
                  <a:lnTo>
                    <a:pt x="41596" y="210312"/>
                  </a:lnTo>
                  <a:lnTo>
                    <a:pt x="48767" y="195072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24272" y="3530091"/>
              <a:ext cx="3794760" cy="664845"/>
            </a:xfrm>
            <a:custGeom>
              <a:avLst/>
              <a:gdLst/>
              <a:ahLst/>
              <a:cxnLst/>
              <a:rect l="l" t="t" r="r" b="b"/>
              <a:pathLst>
                <a:path w="3794759" h="664845">
                  <a:moveTo>
                    <a:pt x="2090927" y="661416"/>
                  </a:moveTo>
                  <a:lnTo>
                    <a:pt x="1703831" y="661416"/>
                  </a:lnTo>
                  <a:lnTo>
                    <a:pt x="1801368" y="664463"/>
                  </a:lnTo>
                  <a:lnTo>
                    <a:pt x="1993392" y="664463"/>
                  </a:lnTo>
                  <a:lnTo>
                    <a:pt x="2090927" y="661416"/>
                  </a:lnTo>
                  <a:close/>
                </a:path>
                <a:path w="3794759" h="664845">
                  <a:moveTo>
                    <a:pt x="2090927" y="0"/>
                  </a:moveTo>
                  <a:lnTo>
                    <a:pt x="1703831" y="0"/>
                  </a:lnTo>
                  <a:lnTo>
                    <a:pt x="1335024" y="12192"/>
                  </a:lnTo>
                  <a:lnTo>
                    <a:pt x="1075943" y="30480"/>
                  </a:lnTo>
                  <a:lnTo>
                    <a:pt x="996695" y="39624"/>
                  </a:lnTo>
                  <a:lnTo>
                    <a:pt x="917448" y="45720"/>
                  </a:lnTo>
                  <a:lnTo>
                    <a:pt x="691895" y="73152"/>
                  </a:lnTo>
                  <a:lnTo>
                    <a:pt x="624839" y="85344"/>
                  </a:lnTo>
                  <a:lnTo>
                    <a:pt x="557783" y="94487"/>
                  </a:lnTo>
                  <a:lnTo>
                    <a:pt x="435863" y="118872"/>
                  </a:lnTo>
                  <a:lnTo>
                    <a:pt x="326136" y="143256"/>
                  </a:lnTo>
                  <a:lnTo>
                    <a:pt x="277367" y="155448"/>
                  </a:lnTo>
                  <a:lnTo>
                    <a:pt x="231648" y="170687"/>
                  </a:lnTo>
                  <a:lnTo>
                    <a:pt x="188975" y="182880"/>
                  </a:lnTo>
                  <a:lnTo>
                    <a:pt x="152400" y="198120"/>
                  </a:lnTo>
                  <a:lnTo>
                    <a:pt x="88391" y="228600"/>
                  </a:lnTo>
                  <a:lnTo>
                    <a:pt x="39624" y="262128"/>
                  </a:lnTo>
                  <a:lnTo>
                    <a:pt x="30479" y="268224"/>
                  </a:lnTo>
                  <a:lnTo>
                    <a:pt x="21336" y="277368"/>
                  </a:lnTo>
                  <a:lnTo>
                    <a:pt x="9143" y="295656"/>
                  </a:lnTo>
                  <a:lnTo>
                    <a:pt x="0" y="323088"/>
                  </a:lnTo>
                  <a:lnTo>
                    <a:pt x="0" y="341375"/>
                  </a:lnTo>
                  <a:lnTo>
                    <a:pt x="15239" y="377952"/>
                  </a:lnTo>
                  <a:lnTo>
                    <a:pt x="60960" y="417575"/>
                  </a:lnTo>
                  <a:lnTo>
                    <a:pt x="118872" y="451104"/>
                  </a:lnTo>
                  <a:lnTo>
                    <a:pt x="152400" y="463296"/>
                  </a:lnTo>
                  <a:lnTo>
                    <a:pt x="188975" y="478536"/>
                  </a:lnTo>
                  <a:lnTo>
                    <a:pt x="231648" y="493775"/>
                  </a:lnTo>
                  <a:lnTo>
                    <a:pt x="277367" y="505968"/>
                  </a:lnTo>
                  <a:lnTo>
                    <a:pt x="326136" y="521208"/>
                  </a:lnTo>
                  <a:lnTo>
                    <a:pt x="435863" y="545592"/>
                  </a:lnTo>
                  <a:lnTo>
                    <a:pt x="557783" y="569976"/>
                  </a:lnTo>
                  <a:lnTo>
                    <a:pt x="694943" y="588263"/>
                  </a:lnTo>
                  <a:lnTo>
                    <a:pt x="765048" y="600456"/>
                  </a:lnTo>
                  <a:lnTo>
                    <a:pt x="838200" y="609600"/>
                  </a:lnTo>
                  <a:lnTo>
                    <a:pt x="917448" y="615696"/>
                  </a:lnTo>
                  <a:lnTo>
                    <a:pt x="996695" y="624840"/>
                  </a:lnTo>
                  <a:lnTo>
                    <a:pt x="1075943" y="630936"/>
                  </a:lnTo>
                  <a:lnTo>
                    <a:pt x="1161288" y="640080"/>
                  </a:lnTo>
                  <a:lnTo>
                    <a:pt x="1246631" y="643128"/>
                  </a:lnTo>
                  <a:lnTo>
                    <a:pt x="1423416" y="655320"/>
                  </a:lnTo>
                  <a:lnTo>
                    <a:pt x="1609344" y="661416"/>
                  </a:lnTo>
                  <a:lnTo>
                    <a:pt x="2185416" y="661416"/>
                  </a:lnTo>
                  <a:lnTo>
                    <a:pt x="2371344" y="655320"/>
                  </a:lnTo>
                  <a:lnTo>
                    <a:pt x="2415540" y="652272"/>
                  </a:lnTo>
                  <a:lnTo>
                    <a:pt x="1801368" y="652272"/>
                  </a:lnTo>
                  <a:lnTo>
                    <a:pt x="1703831" y="649224"/>
                  </a:lnTo>
                  <a:lnTo>
                    <a:pt x="1609344" y="649224"/>
                  </a:lnTo>
                  <a:lnTo>
                    <a:pt x="1517903" y="646176"/>
                  </a:lnTo>
                  <a:lnTo>
                    <a:pt x="1426463" y="640080"/>
                  </a:lnTo>
                  <a:lnTo>
                    <a:pt x="1335024" y="637032"/>
                  </a:lnTo>
                  <a:lnTo>
                    <a:pt x="996695" y="612648"/>
                  </a:lnTo>
                  <a:lnTo>
                    <a:pt x="917448" y="603504"/>
                  </a:lnTo>
                  <a:lnTo>
                    <a:pt x="841248" y="597408"/>
                  </a:lnTo>
                  <a:lnTo>
                    <a:pt x="765048" y="588263"/>
                  </a:lnTo>
                  <a:lnTo>
                    <a:pt x="694943" y="576072"/>
                  </a:lnTo>
                  <a:lnTo>
                    <a:pt x="627888" y="566928"/>
                  </a:lnTo>
                  <a:lnTo>
                    <a:pt x="560831" y="554736"/>
                  </a:lnTo>
                  <a:lnTo>
                    <a:pt x="499872" y="545592"/>
                  </a:lnTo>
                  <a:lnTo>
                    <a:pt x="438912" y="533400"/>
                  </a:lnTo>
                  <a:lnTo>
                    <a:pt x="329183" y="509016"/>
                  </a:lnTo>
                  <a:lnTo>
                    <a:pt x="280415" y="493775"/>
                  </a:lnTo>
                  <a:lnTo>
                    <a:pt x="234695" y="481584"/>
                  </a:lnTo>
                  <a:lnTo>
                    <a:pt x="195072" y="466344"/>
                  </a:lnTo>
                  <a:lnTo>
                    <a:pt x="155448" y="454152"/>
                  </a:lnTo>
                  <a:lnTo>
                    <a:pt x="121919" y="438912"/>
                  </a:lnTo>
                  <a:lnTo>
                    <a:pt x="70103" y="408432"/>
                  </a:lnTo>
                  <a:lnTo>
                    <a:pt x="33527" y="377952"/>
                  </a:lnTo>
                  <a:lnTo>
                    <a:pt x="27431" y="368808"/>
                  </a:lnTo>
                  <a:lnTo>
                    <a:pt x="21336" y="362712"/>
                  </a:lnTo>
                  <a:lnTo>
                    <a:pt x="18287" y="353568"/>
                  </a:lnTo>
                  <a:lnTo>
                    <a:pt x="15239" y="347472"/>
                  </a:lnTo>
                  <a:lnTo>
                    <a:pt x="12191" y="338328"/>
                  </a:lnTo>
                  <a:lnTo>
                    <a:pt x="12191" y="323088"/>
                  </a:lnTo>
                  <a:lnTo>
                    <a:pt x="13207" y="323088"/>
                  </a:lnTo>
                  <a:lnTo>
                    <a:pt x="18287" y="307848"/>
                  </a:lnTo>
                  <a:lnTo>
                    <a:pt x="21336" y="301752"/>
                  </a:lnTo>
                  <a:lnTo>
                    <a:pt x="27431" y="292608"/>
                  </a:lnTo>
                  <a:lnTo>
                    <a:pt x="33527" y="286512"/>
                  </a:lnTo>
                  <a:lnTo>
                    <a:pt x="39624" y="277368"/>
                  </a:lnTo>
                  <a:lnTo>
                    <a:pt x="48767" y="271272"/>
                  </a:lnTo>
                  <a:lnTo>
                    <a:pt x="70103" y="256032"/>
                  </a:lnTo>
                  <a:lnTo>
                    <a:pt x="94487" y="240792"/>
                  </a:lnTo>
                  <a:lnTo>
                    <a:pt x="124967" y="225552"/>
                  </a:lnTo>
                  <a:lnTo>
                    <a:pt x="158495" y="210312"/>
                  </a:lnTo>
                  <a:lnTo>
                    <a:pt x="195072" y="195072"/>
                  </a:lnTo>
                  <a:lnTo>
                    <a:pt x="237743" y="182880"/>
                  </a:lnTo>
                  <a:lnTo>
                    <a:pt x="280415" y="167640"/>
                  </a:lnTo>
                  <a:lnTo>
                    <a:pt x="329183" y="155448"/>
                  </a:lnTo>
                  <a:lnTo>
                    <a:pt x="438912" y="131063"/>
                  </a:lnTo>
                  <a:lnTo>
                    <a:pt x="560831" y="106680"/>
                  </a:lnTo>
                  <a:lnTo>
                    <a:pt x="627888" y="97536"/>
                  </a:lnTo>
                  <a:lnTo>
                    <a:pt x="694943" y="85344"/>
                  </a:lnTo>
                  <a:lnTo>
                    <a:pt x="917448" y="57912"/>
                  </a:lnTo>
                  <a:lnTo>
                    <a:pt x="996695" y="51816"/>
                  </a:lnTo>
                  <a:lnTo>
                    <a:pt x="1078991" y="42672"/>
                  </a:lnTo>
                  <a:lnTo>
                    <a:pt x="1246631" y="30480"/>
                  </a:lnTo>
                  <a:lnTo>
                    <a:pt x="1335024" y="27432"/>
                  </a:lnTo>
                  <a:lnTo>
                    <a:pt x="1426463" y="21336"/>
                  </a:lnTo>
                  <a:lnTo>
                    <a:pt x="1703831" y="12192"/>
                  </a:lnTo>
                  <a:lnTo>
                    <a:pt x="2415539" y="12192"/>
                  </a:lnTo>
                  <a:lnTo>
                    <a:pt x="2371344" y="9144"/>
                  </a:lnTo>
                  <a:lnTo>
                    <a:pt x="2090927" y="0"/>
                  </a:lnTo>
                  <a:close/>
                </a:path>
                <a:path w="3794759" h="664845">
                  <a:moveTo>
                    <a:pt x="3789679" y="307848"/>
                  </a:moveTo>
                  <a:lnTo>
                    <a:pt x="3776472" y="307848"/>
                  </a:lnTo>
                  <a:lnTo>
                    <a:pt x="3782568" y="326136"/>
                  </a:lnTo>
                  <a:lnTo>
                    <a:pt x="3782568" y="338328"/>
                  </a:lnTo>
                  <a:lnTo>
                    <a:pt x="3779520" y="347472"/>
                  </a:lnTo>
                  <a:lnTo>
                    <a:pt x="3776472" y="353568"/>
                  </a:lnTo>
                  <a:lnTo>
                    <a:pt x="3773424" y="362712"/>
                  </a:lnTo>
                  <a:lnTo>
                    <a:pt x="3767328" y="368808"/>
                  </a:lnTo>
                  <a:lnTo>
                    <a:pt x="3761231" y="377952"/>
                  </a:lnTo>
                  <a:lnTo>
                    <a:pt x="3745992" y="393192"/>
                  </a:lnTo>
                  <a:lnTo>
                    <a:pt x="3724655" y="408432"/>
                  </a:lnTo>
                  <a:lnTo>
                    <a:pt x="3700272" y="423672"/>
                  </a:lnTo>
                  <a:lnTo>
                    <a:pt x="3639311" y="454152"/>
                  </a:lnTo>
                  <a:lnTo>
                    <a:pt x="3599687" y="466344"/>
                  </a:lnTo>
                  <a:lnTo>
                    <a:pt x="3560063" y="481584"/>
                  </a:lnTo>
                  <a:lnTo>
                    <a:pt x="3514344" y="493775"/>
                  </a:lnTo>
                  <a:lnTo>
                    <a:pt x="3465576" y="509016"/>
                  </a:lnTo>
                  <a:lnTo>
                    <a:pt x="3355848" y="533400"/>
                  </a:lnTo>
                  <a:lnTo>
                    <a:pt x="3294887" y="545592"/>
                  </a:lnTo>
                  <a:lnTo>
                    <a:pt x="3233928" y="554736"/>
                  </a:lnTo>
                  <a:lnTo>
                    <a:pt x="3166872" y="566928"/>
                  </a:lnTo>
                  <a:lnTo>
                    <a:pt x="3099816" y="576072"/>
                  </a:lnTo>
                  <a:lnTo>
                    <a:pt x="3029711" y="588263"/>
                  </a:lnTo>
                  <a:lnTo>
                    <a:pt x="2953511" y="597408"/>
                  </a:lnTo>
                  <a:lnTo>
                    <a:pt x="2877311" y="603504"/>
                  </a:lnTo>
                  <a:lnTo>
                    <a:pt x="2798063" y="612648"/>
                  </a:lnTo>
                  <a:lnTo>
                    <a:pt x="2459735" y="637032"/>
                  </a:lnTo>
                  <a:lnTo>
                    <a:pt x="2371344" y="640080"/>
                  </a:lnTo>
                  <a:lnTo>
                    <a:pt x="2276855" y="646176"/>
                  </a:lnTo>
                  <a:lnTo>
                    <a:pt x="2185416" y="649224"/>
                  </a:lnTo>
                  <a:lnTo>
                    <a:pt x="2090927" y="649224"/>
                  </a:lnTo>
                  <a:lnTo>
                    <a:pt x="1993392" y="652272"/>
                  </a:lnTo>
                  <a:lnTo>
                    <a:pt x="2415540" y="652272"/>
                  </a:lnTo>
                  <a:lnTo>
                    <a:pt x="2801111" y="624840"/>
                  </a:lnTo>
                  <a:lnTo>
                    <a:pt x="2880359" y="615696"/>
                  </a:lnTo>
                  <a:lnTo>
                    <a:pt x="2956559" y="609600"/>
                  </a:lnTo>
                  <a:lnTo>
                    <a:pt x="3029711" y="600456"/>
                  </a:lnTo>
                  <a:lnTo>
                    <a:pt x="3102863" y="588263"/>
                  </a:lnTo>
                  <a:lnTo>
                    <a:pt x="3236976" y="569976"/>
                  </a:lnTo>
                  <a:lnTo>
                    <a:pt x="3358896" y="545592"/>
                  </a:lnTo>
                  <a:lnTo>
                    <a:pt x="3468624" y="521208"/>
                  </a:lnTo>
                  <a:lnTo>
                    <a:pt x="3517392" y="505968"/>
                  </a:lnTo>
                  <a:lnTo>
                    <a:pt x="3563111" y="493775"/>
                  </a:lnTo>
                  <a:lnTo>
                    <a:pt x="3605783" y="478536"/>
                  </a:lnTo>
                  <a:lnTo>
                    <a:pt x="3642359" y="463296"/>
                  </a:lnTo>
                  <a:lnTo>
                    <a:pt x="3675887" y="451104"/>
                  </a:lnTo>
                  <a:lnTo>
                    <a:pt x="3706368" y="432816"/>
                  </a:lnTo>
                  <a:lnTo>
                    <a:pt x="3733800" y="417575"/>
                  </a:lnTo>
                  <a:lnTo>
                    <a:pt x="3755135" y="402336"/>
                  </a:lnTo>
                  <a:lnTo>
                    <a:pt x="3779520" y="377952"/>
                  </a:lnTo>
                  <a:lnTo>
                    <a:pt x="3785616" y="368808"/>
                  </a:lnTo>
                  <a:lnTo>
                    <a:pt x="3794759" y="341375"/>
                  </a:lnTo>
                  <a:lnTo>
                    <a:pt x="3794759" y="323088"/>
                  </a:lnTo>
                  <a:lnTo>
                    <a:pt x="3789679" y="307848"/>
                  </a:lnTo>
                  <a:close/>
                </a:path>
                <a:path w="3794759" h="664845">
                  <a:moveTo>
                    <a:pt x="13207" y="323088"/>
                  </a:moveTo>
                  <a:lnTo>
                    <a:pt x="12191" y="323088"/>
                  </a:lnTo>
                  <a:lnTo>
                    <a:pt x="12191" y="326136"/>
                  </a:lnTo>
                  <a:lnTo>
                    <a:pt x="13207" y="323088"/>
                  </a:lnTo>
                  <a:close/>
                </a:path>
                <a:path w="3794759" h="664845">
                  <a:moveTo>
                    <a:pt x="2415539" y="12192"/>
                  </a:moveTo>
                  <a:lnTo>
                    <a:pt x="2090927" y="12192"/>
                  </a:lnTo>
                  <a:lnTo>
                    <a:pt x="2371344" y="21336"/>
                  </a:lnTo>
                  <a:lnTo>
                    <a:pt x="2459735" y="27432"/>
                  </a:lnTo>
                  <a:lnTo>
                    <a:pt x="2548128" y="30480"/>
                  </a:lnTo>
                  <a:lnTo>
                    <a:pt x="2715768" y="42672"/>
                  </a:lnTo>
                  <a:lnTo>
                    <a:pt x="2798063" y="51816"/>
                  </a:lnTo>
                  <a:lnTo>
                    <a:pt x="2877311" y="57912"/>
                  </a:lnTo>
                  <a:lnTo>
                    <a:pt x="3029711" y="76200"/>
                  </a:lnTo>
                  <a:lnTo>
                    <a:pt x="3099816" y="85344"/>
                  </a:lnTo>
                  <a:lnTo>
                    <a:pt x="3166872" y="97536"/>
                  </a:lnTo>
                  <a:lnTo>
                    <a:pt x="3233928" y="106680"/>
                  </a:lnTo>
                  <a:lnTo>
                    <a:pt x="3355848" y="131063"/>
                  </a:lnTo>
                  <a:lnTo>
                    <a:pt x="3465576" y="155448"/>
                  </a:lnTo>
                  <a:lnTo>
                    <a:pt x="3514344" y="167640"/>
                  </a:lnTo>
                  <a:lnTo>
                    <a:pt x="3560063" y="182880"/>
                  </a:lnTo>
                  <a:lnTo>
                    <a:pt x="3599687" y="195072"/>
                  </a:lnTo>
                  <a:lnTo>
                    <a:pt x="3639311" y="210312"/>
                  </a:lnTo>
                  <a:lnTo>
                    <a:pt x="3700272" y="240792"/>
                  </a:lnTo>
                  <a:lnTo>
                    <a:pt x="3745992" y="271272"/>
                  </a:lnTo>
                  <a:lnTo>
                    <a:pt x="3755135" y="277368"/>
                  </a:lnTo>
                  <a:lnTo>
                    <a:pt x="3767328" y="295656"/>
                  </a:lnTo>
                  <a:lnTo>
                    <a:pt x="3773424" y="301752"/>
                  </a:lnTo>
                  <a:lnTo>
                    <a:pt x="3776472" y="310896"/>
                  </a:lnTo>
                  <a:lnTo>
                    <a:pt x="3776472" y="307848"/>
                  </a:lnTo>
                  <a:lnTo>
                    <a:pt x="3789679" y="307848"/>
                  </a:lnTo>
                  <a:lnTo>
                    <a:pt x="3785616" y="295656"/>
                  </a:lnTo>
                  <a:lnTo>
                    <a:pt x="3779520" y="286512"/>
                  </a:lnTo>
                  <a:lnTo>
                    <a:pt x="3770376" y="277368"/>
                  </a:lnTo>
                  <a:lnTo>
                    <a:pt x="3764279" y="268224"/>
                  </a:lnTo>
                  <a:lnTo>
                    <a:pt x="3755135" y="262128"/>
                  </a:lnTo>
                  <a:lnTo>
                    <a:pt x="3733800" y="243840"/>
                  </a:lnTo>
                  <a:lnTo>
                    <a:pt x="3706368" y="228600"/>
                  </a:lnTo>
                  <a:lnTo>
                    <a:pt x="3675887" y="213360"/>
                  </a:lnTo>
                  <a:lnTo>
                    <a:pt x="3642359" y="198120"/>
                  </a:lnTo>
                  <a:lnTo>
                    <a:pt x="3605783" y="182880"/>
                  </a:lnTo>
                  <a:lnTo>
                    <a:pt x="3563111" y="170687"/>
                  </a:lnTo>
                  <a:lnTo>
                    <a:pt x="3517392" y="155448"/>
                  </a:lnTo>
                  <a:lnTo>
                    <a:pt x="3468624" y="143256"/>
                  </a:lnTo>
                  <a:lnTo>
                    <a:pt x="3358896" y="118872"/>
                  </a:lnTo>
                  <a:lnTo>
                    <a:pt x="3236976" y="94487"/>
                  </a:lnTo>
                  <a:lnTo>
                    <a:pt x="3169920" y="85344"/>
                  </a:lnTo>
                  <a:lnTo>
                    <a:pt x="3102863" y="73152"/>
                  </a:lnTo>
                  <a:lnTo>
                    <a:pt x="2880359" y="45720"/>
                  </a:lnTo>
                  <a:lnTo>
                    <a:pt x="2798063" y="39624"/>
                  </a:lnTo>
                  <a:lnTo>
                    <a:pt x="2718816" y="30480"/>
                  </a:lnTo>
                  <a:lnTo>
                    <a:pt x="2548128" y="18287"/>
                  </a:lnTo>
                  <a:lnTo>
                    <a:pt x="2459735" y="15240"/>
                  </a:lnTo>
                  <a:lnTo>
                    <a:pt x="2415539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787644" y="3715513"/>
            <a:ext cx="26644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Remove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transitive</a:t>
            </a:r>
            <a:r>
              <a:rPr sz="16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dependencies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47544" y="3853116"/>
            <a:ext cx="2749550" cy="1536700"/>
            <a:chOff x="2447544" y="3853116"/>
            <a:chExt cx="2749550" cy="1536700"/>
          </a:xfrm>
        </p:grpSpPr>
        <p:sp>
          <p:nvSpPr>
            <p:cNvPr id="33" name="object 33"/>
            <p:cNvSpPr/>
            <p:nvPr/>
          </p:nvSpPr>
          <p:spPr>
            <a:xfrm>
              <a:off x="3377183" y="3862323"/>
              <a:ext cx="1811020" cy="0"/>
            </a:xfrm>
            <a:custGeom>
              <a:avLst/>
              <a:gdLst/>
              <a:ahLst/>
              <a:cxnLst/>
              <a:rect l="l" t="t" r="r" b="b"/>
              <a:pathLst>
                <a:path w="1811020">
                  <a:moveTo>
                    <a:pt x="0" y="0"/>
                  </a:moveTo>
                  <a:lnTo>
                    <a:pt x="1810512" y="0"/>
                  </a:lnTo>
                </a:path>
              </a:pathLst>
            </a:custGeom>
            <a:ln w="18287">
              <a:solidFill>
                <a:srgbClr val="9999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53640" y="4813299"/>
              <a:ext cx="1945005" cy="570230"/>
            </a:xfrm>
            <a:custGeom>
              <a:avLst/>
              <a:gdLst/>
              <a:ahLst/>
              <a:cxnLst/>
              <a:rect l="l" t="t" r="r" b="b"/>
              <a:pathLst>
                <a:path w="1945004" h="570229">
                  <a:moveTo>
                    <a:pt x="1944624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4624" y="569976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EF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47544" y="4807203"/>
              <a:ext cx="1957070" cy="582295"/>
            </a:xfrm>
            <a:custGeom>
              <a:avLst/>
              <a:gdLst/>
              <a:ahLst/>
              <a:cxnLst/>
              <a:rect l="l" t="t" r="r" b="b"/>
              <a:pathLst>
                <a:path w="1957070" h="582295">
                  <a:moveTo>
                    <a:pt x="1956816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956816" y="582168"/>
                  </a:lnTo>
                  <a:lnTo>
                    <a:pt x="1956816" y="576072"/>
                  </a:lnTo>
                  <a:lnTo>
                    <a:pt x="12192" y="576072"/>
                  </a:lnTo>
                  <a:lnTo>
                    <a:pt x="6095" y="569976"/>
                  </a:lnTo>
                  <a:lnTo>
                    <a:pt x="12192" y="569976"/>
                  </a:lnTo>
                  <a:lnTo>
                    <a:pt x="12192" y="12192"/>
                  </a:lnTo>
                  <a:lnTo>
                    <a:pt x="6095" y="12192"/>
                  </a:lnTo>
                  <a:lnTo>
                    <a:pt x="12192" y="6096"/>
                  </a:lnTo>
                  <a:lnTo>
                    <a:pt x="1956816" y="6096"/>
                  </a:lnTo>
                  <a:lnTo>
                    <a:pt x="1956816" y="0"/>
                  </a:lnTo>
                  <a:close/>
                </a:path>
                <a:path w="1957070" h="582295">
                  <a:moveTo>
                    <a:pt x="12192" y="569976"/>
                  </a:moveTo>
                  <a:lnTo>
                    <a:pt x="6095" y="569976"/>
                  </a:lnTo>
                  <a:lnTo>
                    <a:pt x="12192" y="576072"/>
                  </a:lnTo>
                  <a:lnTo>
                    <a:pt x="12192" y="569976"/>
                  </a:lnTo>
                  <a:close/>
                </a:path>
                <a:path w="1957070" h="582295">
                  <a:moveTo>
                    <a:pt x="1944623" y="569976"/>
                  </a:moveTo>
                  <a:lnTo>
                    <a:pt x="12192" y="569976"/>
                  </a:lnTo>
                  <a:lnTo>
                    <a:pt x="12192" y="576072"/>
                  </a:lnTo>
                  <a:lnTo>
                    <a:pt x="1944623" y="576072"/>
                  </a:lnTo>
                  <a:lnTo>
                    <a:pt x="1944623" y="569976"/>
                  </a:lnTo>
                  <a:close/>
                </a:path>
                <a:path w="1957070" h="582295">
                  <a:moveTo>
                    <a:pt x="1944623" y="6096"/>
                  </a:moveTo>
                  <a:lnTo>
                    <a:pt x="1944623" y="576072"/>
                  </a:lnTo>
                  <a:lnTo>
                    <a:pt x="1950720" y="569976"/>
                  </a:lnTo>
                  <a:lnTo>
                    <a:pt x="1956816" y="569976"/>
                  </a:lnTo>
                  <a:lnTo>
                    <a:pt x="1956816" y="12192"/>
                  </a:lnTo>
                  <a:lnTo>
                    <a:pt x="1950720" y="12192"/>
                  </a:lnTo>
                  <a:lnTo>
                    <a:pt x="1944623" y="6096"/>
                  </a:lnTo>
                  <a:close/>
                </a:path>
                <a:path w="1957070" h="582295">
                  <a:moveTo>
                    <a:pt x="1956816" y="569976"/>
                  </a:moveTo>
                  <a:lnTo>
                    <a:pt x="1950720" y="569976"/>
                  </a:lnTo>
                  <a:lnTo>
                    <a:pt x="1944623" y="576072"/>
                  </a:lnTo>
                  <a:lnTo>
                    <a:pt x="1956816" y="576072"/>
                  </a:lnTo>
                  <a:lnTo>
                    <a:pt x="1956816" y="569976"/>
                  </a:lnTo>
                  <a:close/>
                </a:path>
                <a:path w="1957070" h="582295">
                  <a:moveTo>
                    <a:pt x="12192" y="6096"/>
                  </a:moveTo>
                  <a:lnTo>
                    <a:pt x="6095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1957070" h="582295">
                  <a:moveTo>
                    <a:pt x="1944623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1944623" y="12192"/>
                  </a:lnTo>
                  <a:lnTo>
                    <a:pt x="1944623" y="6096"/>
                  </a:lnTo>
                  <a:close/>
                </a:path>
                <a:path w="1957070" h="582295">
                  <a:moveTo>
                    <a:pt x="1956816" y="6096"/>
                  </a:moveTo>
                  <a:lnTo>
                    <a:pt x="1944623" y="6096"/>
                  </a:lnTo>
                  <a:lnTo>
                    <a:pt x="1950720" y="12192"/>
                  </a:lnTo>
                  <a:lnTo>
                    <a:pt x="1956816" y="12192"/>
                  </a:lnTo>
                  <a:lnTo>
                    <a:pt x="195681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453639" y="4813300"/>
            <a:ext cx="194500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marR="34925" indent="-28956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Boyce-Codd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(BCNF)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322320" y="4346955"/>
            <a:ext cx="5684520" cy="664845"/>
            <a:chOff x="3322320" y="4346955"/>
            <a:chExt cx="5684520" cy="664845"/>
          </a:xfrm>
        </p:grpSpPr>
        <p:sp>
          <p:nvSpPr>
            <p:cNvPr id="38" name="object 38"/>
            <p:cNvSpPr/>
            <p:nvPr/>
          </p:nvSpPr>
          <p:spPr>
            <a:xfrm>
              <a:off x="3322320" y="4584699"/>
              <a:ext cx="52069" cy="243840"/>
            </a:xfrm>
            <a:custGeom>
              <a:avLst/>
              <a:gdLst/>
              <a:ahLst/>
              <a:cxnLst/>
              <a:rect l="l" t="t" r="r" b="b"/>
              <a:pathLst>
                <a:path w="52070" h="243839">
                  <a:moveTo>
                    <a:pt x="18287" y="195072"/>
                  </a:moveTo>
                  <a:lnTo>
                    <a:pt x="0" y="195072"/>
                  </a:lnTo>
                  <a:lnTo>
                    <a:pt x="27431" y="243839"/>
                  </a:lnTo>
                  <a:lnTo>
                    <a:pt x="45719" y="207263"/>
                  </a:lnTo>
                  <a:lnTo>
                    <a:pt x="18287" y="207263"/>
                  </a:lnTo>
                  <a:lnTo>
                    <a:pt x="18287" y="195072"/>
                  </a:lnTo>
                  <a:close/>
                </a:path>
                <a:path w="52070" h="243839">
                  <a:moveTo>
                    <a:pt x="36575" y="0"/>
                  </a:moveTo>
                  <a:lnTo>
                    <a:pt x="18287" y="0"/>
                  </a:lnTo>
                  <a:lnTo>
                    <a:pt x="18287" y="207263"/>
                  </a:lnTo>
                  <a:lnTo>
                    <a:pt x="36575" y="207263"/>
                  </a:lnTo>
                  <a:lnTo>
                    <a:pt x="36575" y="0"/>
                  </a:lnTo>
                  <a:close/>
                </a:path>
                <a:path w="52070" h="243839">
                  <a:moveTo>
                    <a:pt x="51815" y="195072"/>
                  </a:moveTo>
                  <a:lnTo>
                    <a:pt x="36575" y="195072"/>
                  </a:lnTo>
                  <a:lnTo>
                    <a:pt x="36575" y="207263"/>
                  </a:lnTo>
                  <a:lnTo>
                    <a:pt x="45719" y="207263"/>
                  </a:lnTo>
                  <a:lnTo>
                    <a:pt x="51815" y="195072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09032" y="4346955"/>
              <a:ext cx="3797935" cy="664845"/>
            </a:xfrm>
            <a:custGeom>
              <a:avLst/>
              <a:gdLst/>
              <a:ahLst/>
              <a:cxnLst/>
              <a:rect l="l" t="t" r="r" b="b"/>
              <a:pathLst>
                <a:path w="3797934" h="664845">
                  <a:moveTo>
                    <a:pt x="2090927" y="0"/>
                  </a:moveTo>
                  <a:lnTo>
                    <a:pt x="1703832" y="0"/>
                  </a:lnTo>
                  <a:lnTo>
                    <a:pt x="1426464" y="9144"/>
                  </a:lnTo>
                  <a:lnTo>
                    <a:pt x="1335023" y="15240"/>
                  </a:lnTo>
                  <a:lnTo>
                    <a:pt x="1246631" y="18288"/>
                  </a:lnTo>
                  <a:lnTo>
                    <a:pt x="1078991" y="30480"/>
                  </a:lnTo>
                  <a:lnTo>
                    <a:pt x="996695" y="39624"/>
                  </a:lnTo>
                  <a:lnTo>
                    <a:pt x="917447" y="45720"/>
                  </a:lnTo>
                  <a:lnTo>
                    <a:pt x="765047" y="64008"/>
                  </a:lnTo>
                  <a:lnTo>
                    <a:pt x="694943" y="73152"/>
                  </a:lnTo>
                  <a:lnTo>
                    <a:pt x="624839" y="85344"/>
                  </a:lnTo>
                  <a:lnTo>
                    <a:pt x="560831" y="94488"/>
                  </a:lnTo>
                  <a:lnTo>
                    <a:pt x="496823" y="106680"/>
                  </a:lnTo>
                  <a:lnTo>
                    <a:pt x="381000" y="131064"/>
                  </a:lnTo>
                  <a:lnTo>
                    <a:pt x="329183" y="143256"/>
                  </a:lnTo>
                  <a:lnTo>
                    <a:pt x="280415" y="155448"/>
                  </a:lnTo>
                  <a:lnTo>
                    <a:pt x="234695" y="170688"/>
                  </a:lnTo>
                  <a:lnTo>
                    <a:pt x="192023" y="185928"/>
                  </a:lnTo>
                  <a:lnTo>
                    <a:pt x="152400" y="198120"/>
                  </a:lnTo>
                  <a:lnTo>
                    <a:pt x="118871" y="213360"/>
                  </a:lnTo>
                  <a:lnTo>
                    <a:pt x="88391" y="228600"/>
                  </a:lnTo>
                  <a:lnTo>
                    <a:pt x="64007" y="243840"/>
                  </a:lnTo>
                  <a:lnTo>
                    <a:pt x="39623" y="262128"/>
                  </a:lnTo>
                  <a:lnTo>
                    <a:pt x="30479" y="268224"/>
                  </a:lnTo>
                  <a:lnTo>
                    <a:pt x="6095" y="304800"/>
                  </a:lnTo>
                  <a:lnTo>
                    <a:pt x="0" y="323088"/>
                  </a:lnTo>
                  <a:lnTo>
                    <a:pt x="0" y="341376"/>
                  </a:lnTo>
                  <a:lnTo>
                    <a:pt x="6095" y="359664"/>
                  </a:lnTo>
                  <a:lnTo>
                    <a:pt x="24383" y="387096"/>
                  </a:lnTo>
                  <a:lnTo>
                    <a:pt x="33527" y="393192"/>
                  </a:lnTo>
                  <a:lnTo>
                    <a:pt x="42671" y="402336"/>
                  </a:lnTo>
                  <a:lnTo>
                    <a:pt x="88391" y="432816"/>
                  </a:lnTo>
                  <a:lnTo>
                    <a:pt x="152400" y="463296"/>
                  </a:lnTo>
                  <a:lnTo>
                    <a:pt x="192023" y="478536"/>
                  </a:lnTo>
                  <a:lnTo>
                    <a:pt x="234695" y="493776"/>
                  </a:lnTo>
                  <a:lnTo>
                    <a:pt x="280415" y="505968"/>
                  </a:lnTo>
                  <a:lnTo>
                    <a:pt x="329183" y="521208"/>
                  </a:lnTo>
                  <a:lnTo>
                    <a:pt x="381000" y="533400"/>
                  </a:lnTo>
                  <a:lnTo>
                    <a:pt x="496823" y="557784"/>
                  </a:lnTo>
                  <a:lnTo>
                    <a:pt x="560831" y="566928"/>
                  </a:lnTo>
                  <a:lnTo>
                    <a:pt x="624839" y="579120"/>
                  </a:lnTo>
                  <a:lnTo>
                    <a:pt x="765047" y="597408"/>
                  </a:lnTo>
                  <a:lnTo>
                    <a:pt x="996695" y="624840"/>
                  </a:lnTo>
                  <a:lnTo>
                    <a:pt x="1335023" y="649224"/>
                  </a:lnTo>
                  <a:lnTo>
                    <a:pt x="1801367" y="664464"/>
                  </a:lnTo>
                  <a:lnTo>
                    <a:pt x="1898903" y="661416"/>
                  </a:lnTo>
                  <a:lnTo>
                    <a:pt x="2090927" y="661416"/>
                  </a:lnTo>
                  <a:lnTo>
                    <a:pt x="2459736" y="649224"/>
                  </a:lnTo>
                  <a:lnTo>
                    <a:pt x="1703832" y="649224"/>
                  </a:lnTo>
                  <a:lnTo>
                    <a:pt x="1335023" y="637032"/>
                  </a:lnTo>
                  <a:lnTo>
                    <a:pt x="996695" y="612648"/>
                  </a:lnTo>
                  <a:lnTo>
                    <a:pt x="694943" y="576072"/>
                  </a:lnTo>
                  <a:lnTo>
                    <a:pt x="627888" y="566928"/>
                  </a:lnTo>
                  <a:lnTo>
                    <a:pt x="560831" y="554736"/>
                  </a:lnTo>
                  <a:lnTo>
                    <a:pt x="499871" y="545592"/>
                  </a:lnTo>
                  <a:lnTo>
                    <a:pt x="438912" y="533400"/>
                  </a:lnTo>
                  <a:lnTo>
                    <a:pt x="384047" y="521208"/>
                  </a:lnTo>
                  <a:lnTo>
                    <a:pt x="332231" y="505968"/>
                  </a:lnTo>
                  <a:lnTo>
                    <a:pt x="283463" y="493776"/>
                  </a:lnTo>
                  <a:lnTo>
                    <a:pt x="237743" y="481584"/>
                  </a:lnTo>
                  <a:lnTo>
                    <a:pt x="195071" y="466344"/>
                  </a:lnTo>
                  <a:lnTo>
                    <a:pt x="158495" y="451104"/>
                  </a:lnTo>
                  <a:lnTo>
                    <a:pt x="124967" y="438912"/>
                  </a:lnTo>
                  <a:lnTo>
                    <a:pt x="70103" y="408432"/>
                  </a:lnTo>
                  <a:lnTo>
                    <a:pt x="33527" y="377952"/>
                  </a:lnTo>
                  <a:lnTo>
                    <a:pt x="27431" y="368808"/>
                  </a:lnTo>
                  <a:lnTo>
                    <a:pt x="21335" y="362712"/>
                  </a:lnTo>
                  <a:lnTo>
                    <a:pt x="18287" y="353568"/>
                  </a:lnTo>
                  <a:lnTo>
                    <a:pt x="15239" y="347472"/>
                  </a:lnTo>
                  <a:lnTo>
                    <a:pt x="12191" y="338328"/>
                  </a:lnTo>
                  <a:lnTo>
                    <a:pt x="15239" y="338328"/>
                  </a:lnTo>
                  <a:lnTo>
                    <a:pt x="12191" y="332232"/>
                  </a:lnTo>
                  <a:lnTo>
                    <a:pt x="14224" y="326136"/>
                  </a:lnTo>
                  <a:lnTo>
                    <a:pt x="12191" y="326136"/>
                  </a:lnTo>
                  <a:lnTo>
                    <a:pt x="18287" y="307848"/>
                  </a:lnTo>
                  <a:lnTo>
                    <a:pt x="21335" y="301752"/>
                  </a:lnTo>
                  <a:lnTo>
                    <a:pt x="27431" y="292608"/>
                  </a:lnTo>
                  <a:lnTo>
                    <a:pt x="33527" y="286512"/>
                  </a:lnTo>
                  <a:lnTo>
                    <a:pt x="39623" y="277368"/>
                  </a:lnTo>
                  <a:lnTo>
                    <a:pt x="48767" y="271272"/>
                  </a:lnTo>
                  <a:lnTo>
                    <a:pt x="70103" y="256032"/>
                  </a:lnTo>
                  <a:lnTo>
                    <a:pt x="94487" y="240792"/>
                  </a:lnTo>
                  <a:lnTo>
                    <a:pt x="124967" y="225552"/>
                  </a:lnTo>
                  <a:lnTo>
                    <a:pt x="158495" y="210312"/>
                  </a:lnTo>
                  <a:lnTo>
                    <a:pt x="195071" y="195072"/>
                  </a:lnTo>
                  <a:lnTo>
                    <a:pt x="237743" y="182880"/>
                  </a:lnTo>
                  <a:lnTo>
                    <a:pt x="283463" y="167640"/>
                  </a:lnTo>
                  <a:lnTo>
                    <a:pt x="332231" y="155448"/>
                  </a:lnTo>
                  <a:lnTo>
                    <a:pt x="384047" y="143256"/>
                  </a:lnTo>
                  <a:lnTo>
                    <a:pt x="438912" y="131064"/>
                  </a:lnTo>
                  <a:lnTo>
                    <a:pt x="560831" y="106680"/>
                  </a:lnTo>
                  <a:lnTo>
                    <a:pt x="627888" y="97536"/>
                  </a:lnTo>
                  <a:lnTo>
                    <a:pt x="694943" y="85344"/>
                  </a:lnTo>
                  <a:lnTo>
                    <a:pt x="917447" y="57912"/>
                  </a:lnTo>
                  <a:lnTo>
                    <a:pt x="1078991" y="45720"/>
                  </a:lnTo>
                  <a:lnTo>
                    <a:pt x="1161288" y="36576"/>
                  </a:lnTo>
                  <a:lnTo>
                    <a:pt x="1249679" y="30480"/>
                  </a:lnTo>
                  <a:lnTo>
                    <a:pt x="1335023" y="27432"/>
                  </a:lnTo>
                  <a:lnTo>
                    <a:pt x="1426464" y="21336"/>
                  </a:lnTo>
                  <a:lnTo>
                    <a:pt x="1703832" y="12192"/>
                  </a:lnTo>
                  <a:lnTo>
                    <a:pt x="2415540" y="12192"/>
                  </a:lnTo>
                  <a:lnTo>
                    <a:pt x="2371343" y="9144"/>
                  </a:lnTo>
                  <a:lnTo>
                    <a:pt x="2090927" y="0"/>
                  </a:lnTo>
                  <a:close/>
                </a:path>
                <a:path w="3797934" h="664845">
                  <a:moveTo>
                    <a:pt x="3792728" y="307848"/>
                  </a:moveTo>
                  <a:lnTo>
                    <a:pt x="3779519" y="307848"/>
                  </a:lnTo>
                  <a:lnTo>
                    <a:pt x="3782567" y="316992"/>
                  </a:lnTo>
                  <a:lnTo>
                    <a:pt x="3782567" y="347472"/>
                  </a:lnTo>
                  <a:lnTo>
                    <a:pt x="3779519" y="353568"/>
                  </a:lnTo>
                  <a:lnTo>
                    <a:pt x="3773423" y="362712"/>
                  </a:lnTo>
                  <a:lnTo>
                    <a:pt x="3770375" y="368808"/>
                  </a:lnTo>
                  <a:lnTo>
                    <a:pt x="3764279" y="377952"/>
                  </a:lnTo>
                  <a:lnTo>
                    <a:pt x="3755136" y="384048"/>
                  </a:lnTo>
                  <a:lnTo>
                    <a:pt x="3745991" y="393192"/>
                  </a:lnTo>
                  <a:lnTo>
                    <a:pt x="3727703" y="408432"/>
                  </a:lnTo>
                  <a:lnTo>
                    <a:pt x="3672840" y="438912"/>
                  </a:lnTo>
                  <a:lnTo>
                    <a:pt x="3639312" y="451104"/>
                  </a:lnTo>
                  <a:lnTo>
                    <a:pt x="3602736" y="466344"/>
                  </a:lnTo>
                  <a:lnTo>
                    <a:pt x="3560064" y="481584"/>
                  </a:lnTo>
                  <a:lnTo>
                    <a:pt x="3514343" y="493776"/>
                  </a:lnTo>
                  <a:lnTo>
                    <a:pt x="3465575" y="509016"/>
                  </a:lnTo>
                  <a:lnTo>
                    <a:pt x="3413760" y="521208"/>
                  </a:lnTo>
                  <a:lnTo>
                    <a:pt x="3297936" y="545592"/>
                  </a:lnTo>
                  <a:lnTo>
                    <a:pt x="3233927" y="554736"/>
                  </a:lnTo>
                  <a:lnTo>
                    <a:pt x="3169919" y="566928"/>
                  </a:lnTo>
                  <a:lnTo>
                    <a:pt x="3029712" y="585216"/>
                  </a:lnTo>
                  <a:lnTo>
                    <a:pt x="2798064" y="612648"/>
                  </a:lnTo>
                  <a:lnTo>
                    <a:pt x="2548127" y="630936"/>
                  </a:lnTo>
                  <a:lnTo>
                    <a:pt x="2459736" y="633984"/>
                  </a:lnTo>
                  <a:lnTo>
                    <a:pt x="2371343" y="640080"/>
                  </a:lnTo>
                  <a:lnTo>
                    <a:pt x="2090927" y="649224"/>
                  </a:lnTo>
                  <a:lnTo>
                    <a:pt x="2459736" y="649224"/>
                  </a:lnTo>
                  <a:lnTo>
                    <a:pt x="2801112" y="624840"/>
                  </a:lnTo>
                  <a:lnTo>
                    <a:pt x="3102864" y="588264"/>
                  </a:lnTo>
                  <a:lnTo>
                    <a:pt x="3169919" y="579120"/>
                  </a:lnTo>
                  <a:lnTo>
                    <a:pt x="3236975" y="566928"/>
                  </a:lnTo>
                  <a:lnTo>
                    <a:pt x="3300984" y="557784"/>
                  </a:lnTo>
                  <a:lnTo>
                    <a:pt x="3416808" y="533400"/>
                  </a:lnTo>
                  <a:lnTo>
                    <a:pt x="3468623" y="521208"/>
                  </a:lnTo>
                  <a:lnTo>
                    <a:pt x="3517391" y="505968"/>
                  </a:lnTo>
                  <a:lnTo>
                    <a:pt x="3563112" y="493776"/>
                  </a:lnTo>
                  <a:lnTo>
                    <a:pt x="3605784" y="478536"/>
                  </a:lnTo>
                  <a:lnTo>
                    <a:pt x="3645408" y="463296"/>
                  </a:lnTo>
                  <a:lnTo>
                    <a:pt x="3709416" y="432816"/>
                  </a:lnTo>
                  <a:lnTo>
                    <a:pt x="3755136" y="402336"/>
                  </a:lnTo>
                  <a:lnTo>
                    <a:pt x="3791712" y="359664"/>
                  </a:lnTo>
                  <a:lnTo>
                    <a:pt x="3794760" y="350520"/>
                  </a:lnTo>
                  <a:lnTo>
                    <a:pt x="3794760" y="341376"/>
                  </a:lnTo>
                  <a:lnTo>
                    <a:pt x="3797808" y="332232"/>
                  </a:lnTo>
                  <a:lnTo>
                    <a:pt x="3794760" y="323088"/>
                  </a:lnTo>
                  <a:lnTo>
                    <a:pt x="3794760" y="313944"/>
                  </a:lnTo>
                  <a:lnTo>
                    <a:pt x="3792728" y="307848"/>
                  </a:lnTo>
                  <a:close/>
                </a:path>
                <a:path w="3797934" h="664845">
                  <a:moveTo>
                    <a:pt x="15239" y="323088"/>
                  </a:moveTo>
                  <a:lnTo>
                    <a:pt x="12191" y="326136"/>
                  </a:lnTo>
                  <a:lnTo>
                    <a:pt x="14224" y="326136"/>
                  </a:lnTo>
                  <a:lnTo>
                    <a:pt x="15239" y="323088"/>
                  </a:lnTo>
                  <a:close/>
                </a:path>
                <a:path w="3797934" h="664845">
                  <a:moveTo>
                    <a:pt x="2415540" y="12192"/>
                  </a:moveTo>
                  <a:lnTo>
                    <a:pt x="1996439" y="12192"/>
                  </a:lnTo>
                  <a:lnTo>
                    <a:pt x="2090927" y="15240"/>
                  </a:lnTo>
                  <a:lnTo>
                    <a:pt x="2185416" y="15240"/>
                  </a:lnTo>
                  <a:lnTo>
                    <a:pt x="2371343" y="21336"/>
                  </a:lnTo>
                  <a:lnTo>
                    <a:pt x="2548127" y="33528"/>
                  </a:lnTo>
                  <a:lnTo>
                    <a:pt x="2633471" y="36576"/>
                  </a:lnTo>
                  <a:lnTo>
                    <a:pt x="2718816" y="45720"/>
                  </a:lnTo>
                  <a:lnTo>
                    <a:pt x="2798064" y="51816"/>
                  </a:lnTo>
                  <a:lnTo>
                    <a:pt x="2877312" y="60960"/>
                  </a:lnTo>
                  <a:lnTo>
                    <a:pt x="2956560" y="67056"/>
                  </a:lnTo>
                  <a:lnTo>
                    <a:pt x="3099816" y="85344"/>
                  </a:lnTo>
                  <a:lnTo>
                    <a:pt x="3169919" y="97536"/>
                  </a:lnTo>
                  <a:lnTo>
                    <a:pt x="3233927" y="106680"/>
                  </a:lnTo>
                  <a:lnTo>
                    <a:pt x="3297936" y="118872"/>
                  </a:lnTo>
                  <a:lnTo>
                    <a:pt x="3413760" y="143256"/>
                  </a:lnTo>
                  <a:lnTo>
                    <a:pt x="3465575" y="155448"/>
                  </a:lnTo>
                  <a:lnTo>
                    <a:pt x="3514343" y="167640"/>
                  </a:lnTo>
                  <a:lnTo>
                    <a:pt x="3560064" y="182880"/>
                  </a:lnTo>
                  <a:lnTo>
                    <a:pt x="3602736" y="195072"/>
                  </a:lnTo>
                  <a:lnTo>
                    <a:pt x="3639312" y="210312"/>
                  </a:lnTo>
                  <a:lnTo>
                    <a:pt x="3703319" y="240792"/>
                  </a:lnTo>
                  <a:lnTo>
                    <a:pt x="3749040" y="271272"/>
                  </a:lnTo>
                  <a:lnTo>
                    <a:pt x="3773423" y="301752"/>
                  </a:lnTo>
                  <a:lnTo>
                    <a:pt x="3779519" y="310896"/>
                  </a:lnTo>
                  <a:lnTo>
                    <a:pt x="3779519" y="307848"/>
                  </a:lnTo>
                  <a:lnTo>
                    <a:pt x="3792728" y="307848"/>
                  </a:lnTo>
                  <a:lnTo>
                    <a:pt x="3791712" y="304800"/>
                  </a:lnTo>
                  <a:lnTo>
                    <a:pt x="3788664" y="304800"/>
                  </a:lnTo>
                  <a:lnTo>
                    <a:pt x="3785616" y="295656"/>
                  </a:lnTo>
                  <a:lnTo>
                    <a:pt x="3773423" y="277368"/>
                  </a:lnTo>
                  <a:lnTo>
                    <a:pt x="3764279" y="268224"/>
                  </a:lnTo>
                  <a:lnTo>
                    <a:pt x="3755136" y="262128"/>
                  </a:lnTo>
                  <a:lnTo>
                    <a:pt x="3733799" y="243840"/>
                  </a:lnTo>
                  <a:lnTo>
                    <a:pt x="3678936" y="213360"/>
                  </a:lnTo>
                  <a:lnTo>
                    <a:pt x="3642360" y="198120"/>
                  </a:lnTo>
                  <a:lnTo>
                    <a:pt x="3605784" y="185928"/>
                  </a:lnTo>
                  <a:lnTo>
                    <a:pt x="3563112" y="170688"/>
                  </a:lnTo>
                  <a:lnTo>
                    <a:pt x="3517391" y="155448"/>
                  </a:lnTo>
                  <a:lnTo>
                    <a:pt x="3468623" y="143256"/>
                  </a:lnTo>
                  <a:lnTo>
                    <a:pt x="3416808" y="131064"/>
                  </a:lnTo>
                  <a:lnTo>
                    <a:pt x="3300984" y="106680"/>
                  </a:lnTo>
                  <a:lnTo>
                    <a:pt x="3236975" y="94488"/>
                  </a:lnTo>
                  <a:lnTo>
                    <a:pt x="3169919" y="85344"/>
                  </a:lnTo>
                  <a:lnTo>
                    <a:pt x="3102864" y="73152"/>
                  </a:lnTo>
                  <a:lnTo>
                    <a:pt x="2880360" y="45720"/>
                  </a:lnTo>
                  <a:lnTo>
                    <a:pt x="2801112" y="39624"/>
                  </a:lnTo>
                  <a:lnTo>
                    <a:pt x="2718816" y="30480"/>
                  </a:lnTo>
                  <a:lnTo>
                    <a:pt x="2548127" y="18288"/>
                  </a:lnTo>
                  <a:lnTo>
                    <a:pt x="2459736" y="15240"/>
                  </a:lnTo>
                  <a:lnTo>
                    <a:pt x="241554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851652" y="4410457"/>
            <a:ext cx="2465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Remove </a:t>
            </a:r>
            <a:r>
              <a:rPr sz="1600" dirty="0">
                <a:latin typeface="Times New Roman"/>
                <a:cs typeface="Times New Roman"/>
              </a:rPr>
              <a:t>remaining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functional </a:t>
            </a:r>
            <a:r>
              <a:rPr sz="1600" spc="-3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dependency</a:t>
            </a:r>
            <a:r>
              <a:rPr sz="16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anomalies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1944" y="4679188"/>
            <a:ext cx="1811020" cy="0"/>
          </a:xfrm>
          <a:custGeom>
            <a:avLst/>
            <a:gdLst/>
            <a:ahLst/>
            <a:cxnLst/>
            <a:rect l="l" t="t" r="r" b="b"/>
            <a:pathLst>
              <a:path w="1811020">
                <a:moveTo>
                  <a:pt x="0" y="0"/>
                </a:moveTo>
                <a:lnTo>
                  <a:pt x="1810511" y="0"/>
                </a:lnTo>
              </a:path>
            </a:pathLst>
          </a:custGeom>
          <a:ln w="18287">
            <a:solidFill>
              <a:srgbClr val="9999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3007867" y="597408"/>
            <a:ext cx="467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Stages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Normalisation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5343" y="378459"/>
            <a:ext cx="2154936" cy="105765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191" y="378459"/>
            <a:ext cx="1981200" cy="655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996695"/>
            <a:ext cx="68065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Non</a:t>
            </a:r>
            <a:r>
              <a:rPr sz="3200" spc="5" dirty="0"/>
              <a:t> </a:t>
            </a:r>
            <a:r>
              <a:rPr sz="3200" spc="-15" dirty="0"/>
              <a:t>Trivial</a:t>
            </a:r>
            <a:r>
              <a:rPr sz="3200" spc="55" dirty="0"/>
              <a:t> </a:t>
            </a:r>
            <a:r>
              <a:rPr sz="3200" spc="-10" dirty="0"/>
              <a:t>Functional</a:t>
            </a:r>
            <a:r>
              <a:rPr sz="3200" spc="10" dirty="0"/>
              <a:t> </a:t>
            </a:r>
            <a:r>
              <a:rPr sz="3200" spc="-10" dirty="0"/>
              <a:t>Dependency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13103" y="2387092"/>
            <a:ext cx="8269605" cy="3316604"/>
          </a:xfrm>
          <a:custGeom>
            <a:avLst/>
            <a:gdLst/>
            <a:ahLst/>
            <a:cxnLst/>
            <a:rect l="l" t="t" r="r" b="b"/>
            <a:pathLst>
              <a:path w="8269605" h="3316604">
                <a:moveTo>
                  <a:pt x="8269224" y="0"/>
                </a:moveTo>
                <a:lnTo>
                  <a:pt x="0" y="0"/>
                </a:lnTo>
                <a:lnTo>
                  <a:pt x="0" y="3316224"/>
                </a:lnTo>
                <a:lnTo>
                  <a:pt x="8269224" y="3316224"/>
                </a:lnTo>
                <a:lnTo>
                  <a:pt x="8269224" y="3294888"/>
                </a:lnTo>
                <a:lnTo>
                  <a:pt x="39624" y="3294888"/>
                </a:lnTo>
                <a:lnTo>
                  <a:pt x="18286" y="3276600"/>
                </a:lnTo>
                <a:lnTo>
                  <a:pt x="39624" y="3276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316604">
                <a:moveTo>
                  <a:pt x="39624" y="3276600"/>
                </a:moveTo>
                <a:lnTo>
                  <a:pt x="18286" y="3276600"/>
                </a:lnTo>
                <a:lnTo>
                  <a:pt x="39624" y="3294888"/>
                </a:lnTo>
                <a:lnTo>
                  <a:pt x="39624" y="3276600"/>
                </a:lnTo>
                <a:close/>
              </a:path>
              <a:path w="8269605" h="3316604">
                <a:moveTo>
                  <a:pt x="8229600" y="3276600"/>
                </a:moveTo>
                <a:lnTo>
                  <a:pt x="39624" y="3276600"/>
                </a:lnTo>
                <a:lnTo>
                  <a:pt x="39624" y="3294888"/>
                </a:lnTo>
                <a:lnTo>
                  <a:pt x="8229600" y="3294888"/>
                </a:lnTo>
                <a:lnTo>
                  <a:pt x="8229600" y="3276600"/>
                </a:lnTo>
                <a:close/>
              </a:path>
              <a:path w="8269605" h="3316604">
                <a:moveTo>
                  <a:pt x="8229600" y="18287"/>
                </a:moveTo>
                <a:lnTo>
                  <a:pt x="8229600" y="3294888"/>
                </a:lnTo>
                <a:lnTo>
                  <a:pt x="8247888" y="3276600"/>
                </a:lnTo>
                <a:lnTo>
                  <a:pt x="8269224" y="3276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316604">
                <a:moveTo>
                  <a:pt x="8269224" y="3276600"/>
                </a:moveTo>
                <a:lnTo>
                  <a:pt x="8247888" y="3276600"/>
                </a:lnTo>
                <a:lnTo>
                  <a:pt x="8229600" y="3294888"/>
                </a:lnTo>
                <a:lnTo>
                  <a:pt x="8269224" y="3294888"/>
                </a:lnTo>
                <a:lnTo>
                  <a:pt x="8269224" y="3276600"/>
                </a:lnTo>
                <a:close/>
              </a:path>
              <a:path w="8269605" h="3316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316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316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2429257"/>
            <a:ext cx="7941945" cy="2977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227965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Trivial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Dependency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normal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functional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dependency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where </a:t>
            </a:r>
            <a:r>
              <a:rPr sz="2200" dirty="0">
                <a:latin typeface="Arial MT"/>
                <a:cs typeface="Arial MT"/>
              </a:rPr>
              <a:t>the non-key attribute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functionally </a:t>
            </a:r>
            <a:r>
              <a:rPr sz="2200" spc="-5" dirty="0">
                <a:latin typeface="Arial MT"/>
                <a:cs typeface="Arial MT"/>
              </a:rPr>
              <a:t>dependent </a:t>
            </a:r>
            <a:r>
              <a:rPr sz="2200" dirty="0">
                <a:latin typeface="Arial MT"/>
                <a:cs typeface="Arial MT"/>
              </a:rPr>
              <a:t>on a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primary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key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attribute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without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occurrence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trivial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dependency.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33210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X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→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Y, where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non-trivial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dependency,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only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 </a:t>
            </a:r>
            <a:r>
              <a:rPr sz="2200" spc="5" dirty="0">
                <a:latin typeface="Arial MT"/>
                <a:cs typeface="Arial MT"/>
              </a:rPr>
              <a:t>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subset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X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996695"/>
            <a:ext cx="68065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Non</a:t>
            </a:r>
            <a:r>
              <a:rPr sz="3200" spc="5" dirty="0"/>
              <a:t> </a:t>
            </a:r>
            <a:r>
              <a:rPr sz="3200" spc="-15" dirty="0"/>
              <a:t>Trivial</a:t>
            </a:r>
            <a:r>
              <a:rPr sz="3200" spc="55" dirty="0"/>
              <a:t> </a:t>
            </a:r>
            <a:r>
              <a:rPr sz="3200" spc="-10" dirty="0"/>
              <a:t>Functional</a:t>
            </a:r>
            <a:r>
              <a:rPr sz="3200" spc="10" dirty="0"/>
              <a:t> </a:t>
            </a:r>
            <a:r>
              <a:rPr sz="3200" spc="-10" dirty="0"/>
              <a:t>Dependency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22248" y="1974088"/>
          <a:ext cx="4078604" cy="2255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Company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3FA2F8"/>
                      </a:solidFill>
                      <a:prstDash val="solid"/>
                    </a:lnL>
                    <a:lnR w="12700">
                      <a:solidFill>
                        <a:srgbClr val="9FA6F8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CEO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9FA6F8"/>
                      </a:solidFill>
                      <a:prstDash val="solid"/>
                    </a:lnL>
                    <a:lnR w="12700">
                      <a:solidFill>
                        <a:srgbClr val="5FA5F8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5FA5F8"/>
                      </a:solidFill>
                      <a:prstDash val="solid"/>
                    </a:lnL>
                    <a:lnR w="12700">
                      <a:solidFill>
                        <a:srgbClr val="00A8F8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Microsoft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7FAFF8"/>
                      </a:solidFill>
                      <a:prstDash val="solid"/>
                    </a:lnL>
                    <a:lnR w="12700">
                      <a:solidFill>
                        <a:srgbClr val="00AAF8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495934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Satya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adell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AAF8"/>
                      </a:solidFill>
                      <a:prstDash val="solid"/>
                    </a:lnL>
                    <a:lnR w="12700">
                      <a:solidFill>
                        <a:srgbClr val="5FACF8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5FACF8"/>
                      </a:solidFill>
                      <a:prstDash val="solid"/>
                    </a:lnL>
                    <a:lnR w="12700">
                      <a:solidFill>
                        <a:srgbClr val="9FA6F8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Google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BFACF8"/>
                      </a:solidFill>
                      <a:prstDash val="solid"/>
                    </a:lnL>
                    <a:lnR w="12700">
                      <a:solidFill>
                        <a:srgbClr val="00ACF8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5353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unda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  Pichai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ACF8"/>
                      </a:solidFill>
                      <a:prstDash val="solid"/>
                    </a:lnL>
                    <a:lnR w="12700">
                      <a:solidFill>
                        <a:srgbClr val="DFACF8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DFACF8"/>
                      </a:solidFill>
                      <a:prstDash val="solid"/>
                    </a:lnL>
                    <a:lnR w="12700">
                      <a:solidFill>
                        <a:srgbClr val="BFA7F8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Apple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3FABF8"/>
                      </a:solidFill>
                      <a:prstDash val="solid"/>
                    </a:lnL>
                    <a:lnR w="12700">
                      <a:solidFill>
                        <a:srgbClr val="DFACF8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12700">
                      <a:solidFill>
                        <a:srgbClr val="7FAB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30" dirty="0">
                          <a:latin typeface="Arial MT"/>
                          <a:cs typeface="Arial MT"/>
                        </a:rPr>
                        <a:t>Tim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Cook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DFACF8"/>
                      </a:solidFill>
                      <a:prstDash val="solid"/>
                    </a:lnL>
                    <a:lnR w="12700">
                      <a:solidFill>
                        <a:srgbClr val="9FACF8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12700">
                      <a:solidFill>
                        <a:srgbClr val="1FAF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9FACF8"/>
                      </a:solidFill>
                      <a:prstDash val="solid"/>
                    </a:lnL>
                    <a:lnR w="12700">
                      <a:solidFill>
                        <a:srgbClr val="9FA6F8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12700">
                      <a:solidFill>
                        <a:srgbClr val="00ACF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10132" y="4684776"/>
            <a:ext cx="50774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(Company}</a:t>
            </a:r>
            <a:r>
              <a:rPr sz="18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-&gt;</a:t>
            </a:r>
            <a:r>
              <a:rPr sz="18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{CEO}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if</a:t>
            </a:r>
            <a:r>
              <a:rPr sz="1800" spc="-20" dirty="0">
                <a:solidFill>
                  <a:srgbClr val="212121"/>
                </a:solidFill>
                <a:latin typeface="Arial MT"/>
                <a:cs typeface="Arial MT"/>
              </a:rPr>
              <a:t> we</a:t>
            </a:r>
            <a:r>
              <a:rPr sz="180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know</a:t>
            </a:r>
            <a:r>
              <a:rPr sz="18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Company</a:t>
            </a:r>
            <a:r>
              <a:rPr sz="18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–</a:t>
            </a:r>
            <a:r>
              <a:rPr sz="18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infer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CEO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name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But</a:t>
            </a:r>
            <a:r>
              <a:rPr sz="18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66"/>
                </a:solidFill>
                <a:latin typeface="Arial MT"/>
                <a:cs typeface="Arial MT"/>
              </a:rPr>
              <a:t>CEO</a:t>
            </a:r>
            <a:r>
              <a:rPr sz="1800" spc="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not</a:t>
            </a:r>
            <a:r>
              <a:rPr sz="1800" spc="-2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66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0066"/>
                </a:solidFill>
                <a:latin typeface="Arial MT"/>
                <a:cs typeface="Arial MT"/>
              </a:rPr>
              <a:t>subset</a:t>
            </a:r>
            <a:r>
              <a:rPr sz="1800" spc="-4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Company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Hence</a:t>
            </a:r>
            <a:r>
              <a:rPr sz="18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it's</a:t>
            </a:r>
            <a:r>
              <a:rPr sz="18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non-trivial</a:t>
            </a:r>
            <a:r>
              <a:rPr sz="18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functional</a:t>
            </a:r>
            <a:r>
              <a:rPr sz="1800" spc="-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dependency.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996695"/>
            <a:ext cx="59067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/>
              <a:t>Trivial</a:t>
            </a:r>
            <a:r>
              <a:rPr sz="3200" spc="45" dirty="0"/>
              <a:t> </a:t>
            </a:r>
            <a:r>
              <a:rPr sz="3200" spc="-10" dirty="0"/>
              <a:t>Functional</a:t>
            </a:r>
            <a:r>
              <a:rPr sz="3200" spc="25" dirty="0"/>
              <a:t> </a:t>
            </a:r>
            <a:r>
              <a:rPr sz="3200" spc="-10" dirty="0"/>
              <a:t>Dependency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13103" y="2006092"/>
            <a:ext cx="8269605" cy="2935605"/>
          </a:xfrm>
          <a:custGeom>
            <a:avLst/>
            <a:gdLst/>
            <a:ahLst/>
            <a:cxnLst/>
            <a:rect l="l" t="t" r="r" b="b"/>
            <a:pathLst>
              <a:path w="8269605" h="2935604">
                <a:moveTo>
                  <a:pt x="8269224" y="0"/>
                </a:moveTo>
                <a:lnTo>
                  <a:pt x="0" y="0"/>
                </a:lnTo>
                <a:lnTo>
                  <a:pt x="0" y="2935224"/>
                </a:lnTo>
                <a:lnTo>
                  <a:pt x="8269224" y="2935224"/>
                </a:lnTo>
                <a:lnTo>
                  <a:pt x="8269224" y="2913888"/>
                </a:lnTo>
                <a:lnTo>
                  <a:pt x="39624" y="2913888"/>
                </a:lnTo>
                <a:lnTo>
                  <a:pt x="18286" y="2895600"/>
                </a:lnTo>
                <a:lnTo>
                  <a:pt x="39624" y="2895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935604">
                <a:moveTo>
                  <a:pt x="39624" y="2895600"/>
                </a:moveTo>
                <a:lnTo>
                  <a:pt x="18286" y="2895600"/>
                </a:lnTo>
                <a:lnTo>
                  <a:pt x="39624" y="2913888"/>
                </a:lnTo>
                <a:lnTo>
                  <a:pt x="39624" y="2895600"/>
                </a:lnTo>
                <a:close/>
              </a:path>
              <a:path w="8269605" h="2935604">
                <a:moveTo>
                  <a:pt x="8229600" y="2895600"/>
                </a:moveTo>
                <a:lnTo>
                  <a:pt x="39624" y="2895600"/>
                </a:lnTo>
                <a:lnTo>
                  <a:pt x="39624" y="2913888"/>
                </a:lnTo>
                <a:lnTo>
                  <a:pt x="8229600" y="2913888"/>
                </a:lnTo>
                <a:lnTo>
                  <a:pt x="8229600" y="2895600"/>
                </a:lnTo>
                <a:close/>
              </a:path>
              <a:path w="8269605" h="2935604">
                <a:moveTo>
                  <a:pt x="8229600" y="18287"/>
                </a:moveTo>
                <a:lnTo>
                  <a:pt x="8229600" y="2913888"/>
                </a:lnTo>
                <a:lnTo>
                  <a:pt x="8247888" y="2895600"/>
                </a:lnTo>
                <a:lnTo>
                  <a:pt x="8269224" y="2895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935604">
                <a:moveTo>
                  <a:pt x="8269224" y="2895600"/>
                </a:moveTo>
                <a:lnTo>
                  <a:pt x="8247888" y="2895600"/>
                </a:lnTo>
                <a:lnTo>
                  <a:pt x="8229600" y="2913888"/>
                </a:lnTo>
                <a:lnTo>
                  <a:pt x="8269224" y="2913888"/>
                </a:lnTo>
                <a:lnTo>
                  <a:pt x="8269224" y="2895600"/>
                </a:lnTo>
                <a:close/>
              </a:path>
              <a:path w="8269605" h="2935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935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935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982418"/>
            <a:ext cx="7724140" cy="27749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Trivial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Functional </a:t>
            </a:r>
            <a:r>
              <a:rPr sz="2200" spc="-5" dirty="0">
                <a:latin typeface="Arial MT"/>
                <a:cs typeface="Arial MT"/>
              </a:rPr>
              <a:t>Dependency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scenario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occurs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10" dirty="0">
                <a:latin typeface="Arial MT"/>
                <a:cs typeface="Arial MT"/>
              </a:rPr>
              <a:t>when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primary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key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formed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two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columns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dirty="0"/>
              <a:t>	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which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functionally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dependent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combined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X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→ </a:t>
            </a:r>
            <a:r>
              <a:rPr sz="2200" spc="-5" dirty="0">
                <a:latin typeface="Arial MT"/>
                <a:cs typeface="Arial MT"/>
              </a:rPr>
              <a:t>Y, where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trivial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dependency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subset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X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996695"/>
            <a:ext cx="59067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/>
              <a:t>Trivial</a:t>
            </a:r>
            <a:r>
              <a:rPr sz="3200" spc="45" dirty="0"/>
              <a:t> </a:t>
            </a:r>
            <a:r>
              <a:rPr sz="3200" spc="-10" dirty="0"/>
              <a:t>Functional</a:t>
            </a:r>
            <a:r>
              <a:rPr sz="3200" spc="25" dirty="0"/>
              <a:t> </a:t>
            </a:r>
            <a:r>
              <a:rPr sz="3200" spc="-10" dirty="0"/>
              <a:t>Dependency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53896" y="2172208"/>
          <a:ext cx="7058658" cy="1706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9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Emp_id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F42D3"/>
                      </a:solidFill>
                      <a:prstDash val="solid"/>
                    </a:lnL>
                    <a:lnR w="12700">
                      <a:solidFill>
                        <a:srgbClr val="EF45D3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Emp_name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EF45D3"/>
                      </a:solidFill>
                      <a:prstDash val="solid"/>
                    </a:lnL>
                    <a:lnR w="12700">
                      <a:solidFill>
                        <a:srgbClr val="4F41D3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AS555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EF44D3"/>
                      </a:solidFill>
                      <a:prstDash val="solid"/>
                    </a:lnL>
                    <a:lnR w="12700">
                      <a:solidFill>
                        <a:srgbClr val="6F40D3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Harry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6F40D3"/>
                      </a:solidFill>
                      <a:prstDash val="solid"/>
                    </a:lnL>
                    <a:lnR w="12700">
                      <a:solidFill>
                        <a:srgbClr val="2F3ED3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30" dirty="0">
                          <a:latin typeface="Arial MT"/>
                          <a:cs typeface="Arial MT"/>
                        </a:rPr>
                        <a:t>AS811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4F4BD3"/>
                      </a:solidFill>
                      <a:prstDash val="solid"/>
                    </a:lnL>
                    <a:lnR w="12700">
                      <a:solidFill>
                        <a:srgbClr val="8F48D3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George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8F48D3"/>
                      </a:solidFill>
                      <a:prstDash val="solid"/>
                    </a:lnL>
                    <a:lnR w="12700">
                      <a:solidFill>
                        <a:srgbClr val="EF44D3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AS999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8F46D3"/>
                      </a:solidFill>
                      <a:prstDash val="solid"/>
                    </a:lnL>
                    <a:lnR w="12700">
                      <a:solidFill>
                        <a:srgbClr val="CF4AD3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12700">
                      <a:solidFill>
                        <a:srgbClr val="EF47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Kevin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CF4AD3"/>
                      </a:solidFill>
                      <a:prstDash val="solid"/>
                    </a:lnL>
                    <a:lnR w="12700">
                      <a:solidFill>
                        <a:srgbClr val="6F3FD3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12700">
                      <a:solidFill>
                        <a:srgbClr val="CF4C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62532" y="4492752"/>
            <a:ext cx="673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{Emp_id,</a:t>
            </a:r>
            <a:r>
              <a:rPr sz="18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Arial MT"/>
                <a:cs typeface="Arial MT"/>
              </a:rPr>
              <a:t>Emp_name}</a:t>
            </a:r>
            <a:r>
              <a:rPr sz="1800" spc="-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-&gt;</a:t>
            </a:r>
            <a:r>
              <a:rPr sz="18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Emp_id</a:t>
            </a:r>
            <a:r>
              <a:rPr sz="18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 a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trivial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functional</a:t>
            </a:r>
            <a:r>
              <a:rPr sz="1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dependency </a:t>
            </a:r>
            <a:r>
              <a:rPr sz="1800" spc="-48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Emp_id</a:t>
            </a:r>
            <a:r>
              <a:rPr sz="18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Arial MT"/>
                <a:cs typeface="Arial MT"/>
              </a:rPr>
              <a:t>subset</a:t>
            </a:r>
            <a:r>
              <a:rPr sz="18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{Emp_id,Emp_name}.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865</Words>
  <Application>Microsoft Office PowerPoint</Application>
  <PresentationFormat>Custom</PresentationFormat>
  <Paragraphs>204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MT</vt:lpstr>
      <vt:lpstr>Calibri</vt:lpstr>
      <vt:lpstr>Times New Roman</vt:lpstr>
      <vt:lpstr>Wingdings</vt:lpstr>
      <vt:lpstr>Office Theme</vt:lpstr>
      <vt:lpstr>INT104 – Database Management System  Unit – II</vt:lpstr>
      <vt:lpstr>PowerPoint Presentation</vt:lpstr>
      <vt:lpstr>Acknowledgement</vt:lpstr>
      <vt:lpstr>PowerPoint Presentation</vt:lpstr>
      <vt:lpstr>Stages of Normalisation</vt:lpstr>
      <vt:lpstr>Non Trivial Functional Dependency</vt:lpstr>
      <vt:lpstr>Non Trivial Functional Dependency</vt:lpstr>
      <vt:lpstr>Trivial Functional Dependency</vt:lpstr>
      <vt:lpstr>Trivial Functional Dependency</vt:lpstr>
      <vt:lpstr>Terminologies</vt:lpstr>
      <vt:lpstr>Super Key</vt:lpstr>
      <vt:lpstr>Example - Employee</vt:lpstr>
      <vt:lpstr>Super Keys</vt:lpstr>
      <vt:lpstr>Candidate key</vt:lpstr>
      <vt:lpstr>Candidate Keys</vt:lpstr>
      <vt:lpstr>Prime and NonPrime Attributes</vt:lpstr>
      <vt:lpstr>Prime and NonPrime Attributes</vt:lpstr>
      <vt:lpstr>Boyce Codd Normal Form (BCNF)</vt:lpstr>
      <vt:lpstr>Boyce Codd normal form  (BCNF)</vt:lpstr>
      <vt:lpstr>Boyce Codd normal form  (BCNF)</vt:lpstr>
      <vt:lpstr>Example</vt:lpstr>
      <vt:lpstr>Example</vt:lpstr>
      <vt:lpstr>Example</vt:lpstr>
      <vt:lpstr>Example</vt:lpstr>
      <vt:lpstr>Example</vt:lpstr>
      <vt:lpstr>Example</vt:lpstr>
      <vt:lpstr>Example</vt:lpstr>
      <vt:lpstr>Company Table</vt:lpstr>
      <vt:lpstr>BCNF</vt:lpstr>
      <vt:lpstr>BCNF</vt:lpstr>
      <vt:lpstr>Emp_Dept Table</vt:lpstr>
      <vt:lpstr>Emp_Dept_Mapping  Table</vt:lpstr>
      <vt:lpstr>BCNF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INT102 – Database Management System  Unit – III</dc:title>
  <cp:lastModifiedBy>Bhaskaran S</cp:lastModifiedBy>
  <cp:revision>2</cp:revision>
  <dcterms:created xsi:type="dcterms:W3CDTF">2023-04-03T07:16:56Z</dcterms:created>
  <dcterms:modified xsi:type="dcterms:W3CDTF">2023-09-27T11:47:42Z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2021-04-26T00:00:00Z</vt:filetime>
  </property>
  <property fmtid="{D5CDD505-2E9C-101B-9397-08002B2CF9AE}" pid="3" name="LastSaved">
    <vt:filetime>2021-04-26T00:00:00Z</vt:filetime>
  </property>
</Properties>
</file>