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4/27/2021</a:t>
            </a:r>
            <a:r>
              <a:rPr spc="-55" dirty="0"/>
              <a:t> </a:t>
            </a:r>
            <a:r>
              <a:rPr spc="5" dirty="0"/>
              <a:t>4:19:50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4/27/2021</a:t>
            </a:r>
            <a:r>
              <a:rPr spc="-55" dirty="0"/>
              <a:t> </a:t>
            </a:r>
            <a:r>
              <a:rPr spc="5" dirty="0"/>
              <a:t>4:19:50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191" y="347979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44624" y="2176779"/>
            <a:ext cx="1945005" cy="570230"/>
          </a:xfrm>
          <a:custGeom>
            <a:avLst/>
            <a:gdLst/>
            <a:ahLst/>
            <a:cxnLst/>
            <a:rect l="l" t="t" r="r" b="b"/>
            <a:pathLst>
              <a:path w="1945004" h="570230">
                <a:moveTo>
                  <a:pt x="1944624" y="0"/>
                </a:moveTo>
                <a:lnTo>
                  <a:pt x="0" y="0"/>
                </a:lnTo>
                <a:lnTo>
                  <a:pt x="0" y="569976"/>
                </a:lnTo>
                <a:lnTo>
                  <a:pt x="1944624" y="569976"/>
                </a:lnTo>
                <a:lnTo>
                  <a:pt x="1944624" y="0"/>
                </a:lnTo>
                <a:close/>
              </a:path>
            </a:pathLst>
          </a:custGeom>
          <a:solidFill>
            <a:srgbClr val="EFF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8527" y="2170684"/>
            <a:ext cx="1957070" cy="585470"/>
          </a:xfrm>
          <a:custGeom>
            <a:avLst/>
            <a:gdLst/>
            <a:ahLst/>
            <a:cxnLst/>
            <a:rect l="l" t="t" r="r" b="b"/>
            <a:pathLst>
              <a:path w="1957070" h="585469">
                <a:moveTo>
                  <a:pt x="1956816" y="0"/>
                </a:moveTo>
                <a:lnTo>
                  <a:pt x="0" y="0"/>
                </a:lnTo>
                <a:lnTo>
                  <a:pt x="0" y="585215"/>
                </a:lnTo>
                <a:lnTo>
                  <a:pt x="1956816" y="585215"/>
                </a:lnTo>
                <a:lnTo>
                  <a:pt x="1956816" y="576071"/>
                </a:lnTo>
                <a:lnTo>
                  <a:pt x="12192" y="576071"/>
                </a:lnTo>
                <a:lnTo>
                  <a:pt x="6096" y="569976"/>
                </a:lnTo>
                <a:lnTo>
                  <a:pt x="12192" y="569976"/>
                </a:lnTo>
                <a:lnTo>
                  <a:pt x="12192" y="15239"/>
                </a:lnTo>
                <a:lnTo>
                  <a:pt x="6096" y="15239"/>
                </a:lnTo>
                <a:lnTo>
                  <a:pt x="12192" y="6095"/>
                </a:lnTo>
                <a:lnTo>
                  <a:pt x="1956816" y="6095"/>
                </a:lnTo>
                <a:lnTo>
                  <a:pt x="1956816" y="0"/>
                </a:lnTo>
                <a:close/>
              </a:path>
              <a:path w="1957070" h="585469">
                <a:moveTo>
                  <a:pt x="12192" y="569976"/>
                </a:moveTo>
                <a:lnTo>
                  <a:pt x="6096" y="569976"/>
                </a:lnTo>
                <a:lnTo>
                  <a:pt x="12192" y="576071"/>
                </a:lnTo>
                <a:lnTo>
                  <a:pt x="12192" y="569976"/>
                </a:lnTo>
                <a:close/>
              </a:path>
              <a:path w="1957070" h="585469">
                <a:moveTo>
                  <a:pt x="1944624" y="569976"/>
                </a:moveTo>
                <a:lnTo>
                  <a:pt x="12192" y="569976"/>
                </a:lnTo>
                <a:lnTo>
                  <a:pt x="12192" y="576071"/>
                </a:lnTo>
                <a:lnTo>
                  <a:pt x="1944624" y="576071"/>
                </a:lnTo>
                <a:lnTo>
                  <a:pt x="1944624" y="569976"/>
                </a:lnTo>
                <a:close/>
              </a:path>
              <a:path w="1957070" h="585469">
                <a:moveTo>
                  <a:pt x="1944624" y="6095"/>
                </a:moveTo>
                <a:lnTo>
                  <a:pt x="1944624" y="576071"/>
                </a:lnTo>
                <a:lnTo>
                  <a:pt x="1950720" y="569976"/>
                </a:lnTo>
                <a:lnTo>
                  <a:pt x="1956816" y="569976"/>
                </a:lnTo>
                <a:lnTo>
                  <a:pt x="1956816" y="15239"/>
                </a:lnTo>
                <a:lnTo>
                  <a:pt x="1950720" y="15239"/>
                </a:lnTo>
                <a:lnTo>
                  <a:pt x="1944624" y="6095"/>
                </a:lnTo>
                <a:close/>
              </a:path>
              <a:path w="1957070" h="585469">
                <a:moveTo>
                  <a:pt x="1956816" y="569976"/>
                </a:moveTo>
                <a:lnTo>
                  <a:pt x="1950720" y="569976"/>
                </a:lnTo>
                <a:lnTo>
                  <a:pt x="1944624" y="576071"/>
                </a:lnTo>
                <a:lnTo>
                  <a:pt x="1956816" y="576071"/>
                </a:lnTo>
                <a:lnTo>
                  <a:pt x="1956816" y="569976"/>
                </a:lnTo>
                <a:close/>
              </a:path>
              <a:path w="1957070" h="585469">
                <a:moveTo>
                  <a:pt x="12192" y="6095"/>
                </a:moveTo>
                <a:lnTo>
                  <a:pt x="6096" y="15239"/>
                </a:lnTo>
                <a:lnTo>
                  <a:pt x="12192" y="15239"/>
                </a:lnTo>
                <a:lnTo>
                  <a:pt x="12192" y="6095"/>
                </a:lnTo>
                <a:close/>
              </a:path>
              <a:path w="1957070" h="585469">
                <a:moveTo>
                  <a:pt x="1944624" y="6095"/>
                </a:moveTo>
                <a:lnTo>
                  <a:pt x="12192" y="6095"/>
                </a:lnTo>
                <a:lnTo>
                  <a:pt x="12192" y="15239"/>
                </a:lnTo>
                <a:lnTo>
                  <a:pt x="1944624" y="15239"/>
                </a:lnTo>
                <a:lnTo>
                  <a:pt x="1944624" y="6095"/>
                </a:lnTo>
                <a:close/>
              </a:path>
              <a:path w="1957070" h="585469">
                <a:moveTo>
                  <a:pt x="1956816" y="6095"/>
                </a:moveTo>
                <a:lnTo>
                  <a:pt x="1944624" y="6095"/>
                </a:lnTo>
                <a:lnTo>
                  <a:pt x="1950720" y="15239"/>
                </a:lnTo>
                <a:lnTo>
                  <a:pt x="1956816" y="15239"/>
                </a:lnTo>
                <a:lnTo>
                  <a:pt x="19568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4/27/2021</a:t>
            </a:r>
            <a:r>
              <a:rPr spc="-55" dirty="0"/>
              <a:t> </a:t>
            </a:r>
            <a:r>
              <a:rPr spc="5" dirty="0"/>
              <a:t>4:19:50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4/27/2021</a:t>
            </a:r>
            <a:r>
              <a:rPr spc="-55" dirty="0"/>
              <a:t> </a:t>
            </a:r>
            <a:r>
              <a:rPr spc="5" dirty="0"/>
              <a:t>4:19:50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4/27/2021</a:t>
            </a:r>
            <a:r>
              <a:rPr spc="-55" dirty="0"/>
              <a:t> </a:t>
            </a:r>
            <a:r>
              <a:rPr spc="5" dirty="0"/>
              <a:t>4:19:50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037" y="536447"/>
            <a:ext cx="551332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372" y="2182369"/>
            <a:ext cx="8074659" cy="287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83283" y="6718849"/>
            <a:ext cx="205358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4/27/2021</a:t>
            </a:r>
            <a:r>
              <a:rPr spc="-55" dirty="0"/>
              <a:t> </a:t>
            </a:r>
            <a:r>
              <a:rPr spc="5" dirty="0"/>
              <a:t>4:19:50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introduction-of-4th-and-5th-" TargetMode="External"/><Relationship Id="rId2" Type="http://schemas.openxmlformats.org/officeDocument/2006/relationships/hyperlink" Target="http://www.studytonight.com/dbms/fourth-normal-form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elit.gov.in/gorakhpur/sites/default/files/Gorakh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347981"/>
            <a:ext cx="8857615" cy="548640"/>
            <a:chOff x="908303" y="347981"/>
            <a:chExt cx="885761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40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993300"/>
                </a:solidFill>
              </a:rPr>
              <a:t>INT10</a:t>
            </a:r>
            <a:r>
              <a:rPr lang="en-IN" sz="3200" spc="-10" dirty="0">
                <a:solidFill>
                  <a:srgbClr val="993300"/>
                </a:solidFill>
              </a:rPr>
              <a:t>4</a:t>
            </a:r>
            <a:r>
              <a:rPr sz="3200" spc="-10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</a:t>
            </a:r>
            <a:r>
              <a:rPr sz="320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Database</a:t>
            </a:r>
            <a:r>
              <a:rPr sz="3200" spc="2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Management</a:t>
            </a:r>
            <a:r>
              <a:rPr sz="3200" spc="30" dirty="0">
                <a:solidFill>
                  <a:srgbClr val="993300"/>
                </a:solidFill>
              </a:rPr>
              <a:t> </a:t>
            </a:r>
            <a:r>
              <a:rPr sz="3200" spc="-20" dirty="0">
                <a:solidFill>
                  <a:srgbClr val="993300"/>
                </a:solidFill>
              </a:rPr>
              <a:t>System </a:t>
            </a:r>
            <a:r>
              <a:rPr sz="3200" spc="-869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Unit</a:t>
            </a:r>
            <a:r>
              <a:rPr sz="3200" spc="5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 II</a:t>
            </a:r>
            <a:endParaRPr sz="3200" dirty="0"/>
          </a:p>
        </p:txBody>
      </p:sp>
      <p:grpSp>
        <p:nvGrpSpPr>
          <p:cNvPr id="15" name="object 15"/>
          <p:cNvGrpSpPr/>
          <p:nvPr/>
        </p:nvGrpSpPr>
        <p:grpSpPr>
          <a:xfrm>
            <a:off x="5900928" y="3399028"/>
            <a:ext cx="1170940" cy="725805"/>
            <a:chOff x="5900928" y="3399028"/>
            <a:chExt cx="1170940" cy="72580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1551" y="3584955"/>
              <a:ext cx="432816" cy="533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7023" y="3597147"/>
              <a:ext cx="374903" cy="5090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4847" y="3405123"/>
              <a:ext cx="280416" cy="7132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8712" y="3859276"/>
              <a:ext cx="143254" cy="1554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07023" y="3405123"/>
              <a:ext cx="1158240" cy="713740"/>
            </a:xfrm>
            <a:custGeom>
              <a:avLst/>
              <a:gdLst/>
              <a:ahLst/>
              <a:cxnLst/>
              <a:rect l="l" t="t" r="r" b="b"/>
              <a:pathLst>
                <a:path w="1158240" h="713739">
                  <a:moveTo>
                    <a:pt x="15239" y="192024"/>
                  </a:moveTo>
                  <a:lnTo>
                    <a:pt x="15239" y="192024"/>
                  </a:lnTo>
                  <a:lnTo>
                    <a:pt x="362712" y="192024"/>
                  </a:lnTo>
                  <a:lnTo>
                    <a:pt x="362712" y="221218"/>
                  </a:lnTo>
                  <a:lnTo>
                    <a:pt x="362712" y="249554"/>
                  </a:lnTo>
                  <a:lnTo>
                    <a:pt x="362712" y="277320"/>
                  </a:lnTo>
                  <a:lnTo>
                    <a:pt x="362712" y="304800"/>
                  </a:lnTo>
                  <a:lnTo>
                    <a:pt x="330722" y="348981"/>
                  </a:lnTo>
                  <a:lnTo>
                    <a:pt x="298816" y="393079"/>
                  </a:lnTo>
                  <a:lnTo>
                    <a:pt x="267080" y="437007"/>
                  </a:lnTo>
                  <a:lnTo>
                    <a:pt x="235599" y="480680"/>
                  </a:lnTo>
                  <a:lnTo>
                    <a:pt x="204455" y="524016"/>
                  </a:lnTo>
                  <a:lnTo>
                    <a:pt x="173736" y="566927"/>
                  </a:lnTo>
                  <a:lnTo>
                    <a:pt x="224027" y="566927"/>
                  </a:lnTo>
                  <a:lnTo>
                    <a:pt x="274319" y="566927"/>
                  </a:lnTo>
                  <a:lnTo>
                    <a:pt x="324611" y="566927"/>
                  </a:lnTo>
                  <a:lnTo>
                    <a:pt x="374903" y="566927"/>
                  </a:lnTo>
                  <a:lnTo>
                    <a:pt x="374903" y="600741"/>
                  </a:lnTo>
                  <a:lnTo>
                    <a:pt x="374903" y="633984"/>
                  </a:lnTo>
                  <a:lnTo>
                    <a:pt x="374903" y="667226"/>
                  </a:lnTo>
                  <a:lnTo>
                    <a:pt x="374903" y="701039"/>
                  </a:lnTo>
                  <a:lnTo>
                    <a:pt x="321346" y="701039"/>
                  </a:lnTo>
                  <a:lnTo>
                    <a:pt x="0" y="701039"/>
                  </a:lnTo>
                  <a:lnTo>
                    <a:pt x="0" y="669036"/>
                  </a:lnTo>
                  <a:lnTo>
                    <a:pt x="0" y="637032"/>
                  </a:lnTo>
                  <a:lnTo>
                    <a:pt x="0" y="605028"/>
                  </a:lnTo>
                  <a:lnTo>
                    <a:pt x="0" y="573024"/>
                  </a:lnTo>
                  <a:lnTo>
                    <a:pt x="30254" y="531876"/>
                  </a:lnTo>
                  <a:lnTo>
                    <a:pt x="60169" y="490727"/>
                  </a:lnTo>
                  <a:lnTo>
                    <a:pt x="89916" y="449579"/>
                  </a:lnTo>
                  <a:lnTo>
                    <a:pt x="119662" y="408431"/>
                  </a:lnTo>
                  <a:lnTo>
                    <a:pt x="149577" y="367283"/>
                  </a:lnTo>
                  <a:lnTo>
                    <a:pt x="179831" y="326136"/>
                  </a:lnTo>
                  <a:lnTo>
                    <a:pt x="138683" y="326136"/>
                  </a:lnTo>
                  <a:lnTo>
                    <a:pt x="97535" y="326136"/>
                  </a:lnTo>
                  <a:lnTo>
                    <a:pt x="56387" y="326136"/>
                  </a:lnTo>
                  <a:lnTo>
                    <a:pt x="15239" y="326136"/>
                  </a:lnTo>
                  <a:lnTo>
                    <a:pt x="15239" y="292322"/>
                  </a:lnTo>
                  <a:lnTo>
                    <a:pt x="15239" y="259079"/>
                  </a:lnTo>
                  <a:lnTo>
                    <a:pt x="15239" y="225837"/>
                  </a:lnTo>
                  <a:lnTo>
                    <a:pt x="15239" y="192024"/>
                  </a:lnTo>
                  <a:close/>
                </a:path>
                <a:path w="1158240" h="713739">
                  <a:moveTo>
                    <a:pt x="618744" y="179831"/>
                  </a:moveTo>
                  <a:lnTo>
                    <a:pt x="678561" y="182498"/>
                  </a:lnTo>
                  <a:lnTo>
                    <a:pt x="722376" y="192024"/>
                  </a:lnTo>
                  <a:lnTo>
                    <a:pt x="759332" y="206121"/>
                  </a:lnTo>
                  <a:lnTo>
                    <a:pt x="789431" y="231648"/>
                  </a:lnTo>
                  <a:lnTo>
                    <a:pt x="811720" y="273653"/>
                  </a:lnTo>
                  <a:lnTo>
                    <a:pt x="816864" y="292608"/>
                  </a:lnTo>
                  <a:lnTo>
                    <a:pt x="822626" y="312658"/>
                  </a:lnTo>
                  <a:lnTo>
                    <a:pt x="826388" y="331850"/>
                  </a:lnTo>
                  <a:lnTo>
                    <a:pt x="828436" y="350472"/>
                  </a:lnTo>
                  <a:lnTo>
                    <a:pt x="829055" y="368808"/>
                  </a:lnTo>
                  <a:lnTo>
                    <a:pt x="829055" y="424148"/>
                  </a:lnTo>
                  <a:lnTo>
                    <a:pt x="829055" y="480060"/>
                  </a:lnTo>
                  <a:lnTo>
                    <a:pt x="829055" y="535971"/>
                  </a:lnTo>
                  <a:lnTo>
                    <a:pt x="829055" y="591312"/>
                  </a:lnTo>
                  <a:lnTo>
                    <a:pt x="829103" y="608504"/>
                  </a:lnTo>
                  <a:lnTo>
                    <a:pt x="832103" y="649224"/>
                  </a:lnTo>
                  <a:lnTo>
                    <a:pt x="847344" y="701039"/>
                  </a:lnTo>
                  <a:lnTo>
                    <a:pt x="813053" y="701039"/>
                  </a:lnTo>
                  <a:lnTo>
                    <a:pt x="778763" y="701039"/>
                  </a:lnTo>
                  <a:lnTo>
                    <a:pt x="744473" y="701039"/>
                  </a:lnTo>
                  <a:lnTo>
                    <a:pt x="710183" y="701039"/>
                  </a:lnTo>
                  <a:lnTo>
                    <a:pt x="707898" y="690705"/>
                  </a:lnTo>
                  <a:lnTo>
                    <a:pt x="705612" y="682371"/>
                  </a:lnTo>
                  <a:lnTo>
                    <a:pt x="703326" y="675751"/>
                  </a:lnTo>
                  <a:lnTo>
                    <a:pt x="701040" y="670560"/>
                  </a:lnTo>
                  <a:lnTo>
                    <a:pt x="699230" y="664892"/>
                  </a:lnTo>
                  <a:lnTo>
                    <a:pt x="697992" y="657225"/>
                  </a:lnTo>
                  <a:lnTo>
                    <a:pt x="696753" y="647842"/>
                  </a:lnTo>
                  <a:lnTo>
                    <a:pt x="694944" y="637031"/>
                  </a:lnTo>
                  <a:lnTo>
                    <a:pt x="667511" y="669036"/>
                  </a:lnTo>
                  <a:lnTo>
                    <a:pt x="620696" y="700373"/>
                  </a:lnTo>
                  <a:lnTo>
                    <a:pt x="576214" y="711612"/>
                  </a:lnTo>
                  <a:lnTo>
                    <a:pt x="551688" y="713231"/>
                  </a:lnTo>
                  <a:lnTo>
                    <a:pt x="519683" y="710422"/>
                  </a:lnTo>
                  <a:lnTo>
                    <a:pt x="469391" y="688800"/>
                  </a:lnTo>
                  <a:lnTo>
                    <a:pt x="435101" y="648366"/>
                  </a:lnTo>
                  <a:lnTo>
                    <a:pt x="416813" y="595979"/>
                  </a:lnTo>
                  <a:lnTo>
                    <a:pt x="414527" y="566927"/>
                  </a:lnTo>
                  <a:lnTo>
                    <a:pt x="416242" y="538829"/>
                  </a:lnTo>
                  <a:lnTo>
                    <a:pt x="429958" y="490632"/>
                  </a:lnTo>
                  <a:lnTo>
                    <a:pt x="456247" y="452247"/>
                  </a:lnTo>
                  <a:lnTo>
                    <a:pt x="501967" y="424814"/>
                  </a:lnTo>
                  <a:lnTo>
                    <a:pt x="569309" y="404193"/>
                  </a:lnTo>
                  <a:lnTo>
                    <a:pt x="598931" y="395859"/>
                  </a:lnTo>
                  <a:lnTo>
                    <a:pt x="621696" y="389239"/>
                  </a:lnTo>
                  <a:lnTo>
                    <a:pt x="637031" y="384048"/>
                  </a:lnTo>
                  <a:lnTo>
                    <a:pt x="648985" y="379428"/>
                  </a:lnTo>
                  <a:lnTo>
                    <a:pt x="661796" y="374522"/>
                  </a:lnTo>
                  <a:lnTo>
                    <a:pt x="675179" y="369046"/>
                  </a:lnTo>
                  <a:lnTo>
                    <a:pt x="688848" y="362712"/>
                  </a:lnTo>
                  <a:lnTo>
                    <a:pt x="688228" y="345614"/>
                  </a:lnTo>
                  <a:lnTo>
                    <a:pt x="670940" y="304657"/>
                  </a:lnTo>
                  <a:lnTo>
                    <a:pt x="640079" y="295655"/>
                  </a:lnTo>
                  <a:lnTo>
                    <a:pt x="622934" y="296751"/>
                  </a:lnTo>
                  <a:lnTo>
                    <a:pt x="585215" y="310896"/>
                  </a:lnTo>
                  <a:lnTo>
                    <a:pt x="563879" y="356615"/>
                  </a:lnTo>
                  <a:lnTo>
                    <a:pt x="529589" y="352044"/>
                  </a:lnTo>
                  <a:lnTo>
                    <a:pt x="495300" y="347472"/>
                  </a:lnTo>
                  <a:lnTo>
                    <a:pt x="461010" y="342900"/>
                  </a:lnTo>
                  <a:lnTo>
                    <a:pt x="426720" y="338327"/>
                  </a:lnTo>
                  <a:lnTo>
                    <a:pt x="431339" y="314801"/>
                  </a:lnTo>
                  <a:lnTo>
                    <a:pt x="441721" y="275748"/>
                  </a:lnTo>
                  <a:lnTo>
                    <a:pt x="467105" y="233934"/>
                  </a:lnTo>
                  <a:lnTo>
                    <a:pt x="490727" y="213360"/>
                  </a:lnTo>
                  <a:lnTo>
                    <a:pt x="501014" y="205263"/>
                  </a:lnTo>
                  <a:lnTo>
                    <a:pt x="545591" y="188975"/>
                  </a:lnTo>
                  <a:lnTo>
                    <a:pt x="600455" y="180403"/>
                  </a:lnTo>
                  <a:lnTo>
                    <a:pt x="618744" y="179831"/>
                  </a:lnTo>
                  <a:close/>
                </a:path>
                <a:path w="1158240" h="713739">
                  <a:moveTo>
                    <a:pt x="1072896" y="0"/>
                  </a:moveTo>
                  <a:lnTo>
                    <a:pt x="1072896" y="48006"/>
                  </a:lnTo>
                  <a:lnTo>
                    <a:pt x="1072896" y="96012"/>
                  </a:lnTo>
                  <a:lnTo>
                    <a:pt x="1072896" y="144017"/>
                  </a:lnTo>
                  <a:lnTo>
                    <a:pt x="1072896" y="192024"/>
                  </a:lnTo>
                  <a:lnTo>
                    <a:pt x="1092993" y="192024"/>
                  </a:lnTo>
                  <a:lnTo>
                    <a:pt x="1112520" y="192024"/>
                  </a:lnTo>
                  <a:lnTo>
                    <a:pt x="1132046" y="192024"/>
                  </a:lnTo>
                  <a:lnTo>
                    <a:pt x="1152144" y="192024"/>
                  </a:lnTo>
                  <a:lnTo>
                    <a:pt x="1152144" y="228123"/>
                  </a:lnTo>
                  <a:lnTo>
                    <a:pt x="1152144" y="263651"/>
                  </a:lnTo>
                  <a:lnTo>
                    <a:pt x="1152144" y="299180"/>
                  </a:lnTo>
                  <a:lnTo>
                    <a:pt x="1152144" y="335279"/>
                  </a:lnTo>
                  <a:lnTo>
                    <a:pt x="1132046" y="335279"/>
                  </a:lnTo>
                  <a:lnTo>
                    <a:pt x="1112519" y="335279"/>
                  </a:lnTo>
                  <a:lnTo>
                    <a:pt x="1092993" y="335279"/>
                  </a:lnTo>
                  <a:lnTo>
                    <a:pt x="1072896" y="335279"/>
                  </a:lnTo>
                  <a:lnTo>
                    <a:pt x="1072896" y="380523"/>
                  </a:lnTo>
                  <a:lnTo>
                    <a:pt x="1072896" y="425195"/>
                  </a:lnTo>
                  <a:lnTo>
                    <a:pt x="1072896" y="469868"/>
                  </a:lnTo>
                  <a:lnTo>
                    <a:pt x="1072896" y="515112"/>
                  </a:lnTo>
                  <a:lnTo>
                    <a:pt x="1073419" y="529923"/>
                  </a:lnTo>
                  <a:lnTo>
                    <a:pt x="1087754" y="569976"/>
                  </a:lnTo>
                  <a:lnTo>
                    <a:pt x="1103376" y="573024"/>
                  </a:lnTo>
                  <a:lnTo>
                    <a:pt x="1111329" y="572404"/>
                  </a:lnTo>
                  <a:lnTo>
                    <a:pt x="1121282" y="570357"/>
                  </a:lnTo>
                  <a:lnTo>
                    <a:pt x="1132951" y="566594"/>
                  </a:lnTo>
                  <a:lnTo>
                    <a:pt x="1146048" y="560831"/>
                  </a:lnTo>
                  <a:lnTo>
                    <a:pt x="1150096" y="595074"/>
                  </a:lnTo>
                  <a:lnTo>
                    <a:pt x="1153287" y="629030"/>
                  </a:lnTo>
                  <a:lnTo>
                    <a:pt x="1155906" y="662416"/>
                  </a:lnTo>
                  <a:lnTo>
                    <a:pt x="1158240" y="694943"/>
                  </a:lnTo>
                  <a:lnTo>
                    <a:pt x="1131379" y="702944"/>
                  </a:lnTo>
                  <a:lnTo>
                    <a:pt x="1105662" y="708659"/>
                  </a:lnTo>
                  <a:lnTo>
                    <a:pt x="1081087" y="712088"/>
                  </a:lnTo>
                  <a:lnTo>
                    <a:pt x="1057655" y="713231"/>
                  </a:lnTo>
                  <a:lnTo>
                    <a:pt x="1033700" y="712041"/>
                  </a:lnTo>
                  <a:lnTo>
                    <a:pt x="993790" y="701659"/>
                  </a:lnTo>
                  <a:lnTo>
                    <a:pt x="957833" y="669036"/>
                  </a:lnTo>
                  <a:lnTo>
                    <a:pt x="936069" y="615410"/>
                  </a:lnTo>
                  <a:lnTo>
                    <a:pt x="930259" y="553878"/>
                  </a:lnTo>
                  <a:lnTo>
                    <a:pt x="929640" y="515112"/>
                  </a:lnTo>
                  <a:lnTo>
                    <a:pt x="929640" y="469439"/>
                  </a:lnTo>
                  <a:lnTo>
                    <a:pt x="929640" y="424052"/>
                  </a:lnTo>
                  <a:lnTo>
                    <a:pt x="929640" y="379237"/>
                  </a:lnTo>
                  <a:lnTo>
                    <a:pt x="929640" y="335279"/>
                  </a:lnTo>
                  <a:lnTo>
                    <a:pt x="916400" y="335279"/>
                  </a:lnTo>
                  <a:lnTo>
                    <a:pt x="903731" y="335279"/>
                  </a:lnTo>
                  <a:lnTo>
                    <a:pt x="891063" y="335279"/>
                  </a:lnTo>
                  <a:lnTo>
                    <a:pt x="877824" y="335279"/>
                  </a:lnTo>
                  <a:lnTo>
                    <a:pt x="877824" y="299180"/>
                  </a:lnTo>
                  <a:lnTo>
                    <a:pt x="877824" y="263651"/>
                  </a:lnTo>
                  <a:lnTo>
                    <a:pt x="877824" y="228123"/>
                  </a:lnTo>
                  <a:lnTo>
                    <a:pt x="877824" y="192024"/>
                  </a:lnTo>
                  <a:lnTo>
                    <a:pt x="891063" y="192024"/>
                  </a:lnTo>
                  <a:lnTo>
                    <a:pt x="903732" y="192024"/>
                  </a:lnTo>
                  <a:lnTo>
                    <a:pt x="916400" y="192024"/>
                  </a:lnTo>
                  <a:lnTo>
                    <a:pt x="929640" y="192024"/>
                  </a:lnTo>
                  <a:lnTo>
                    <a:pt x="929640" y="169163"/>
                  </a:lnTo>
                  <a:lnTo>
                    <a:pt x="929640" y="146303"/>
                  </a:lnTo>
                  <a:lnTo>
                    <a:pt x="929640" y="123443"/>
                  </a:lnTo>
                  <a:lnTo>
                    <a:pt x="929640" y="100584"/>
                  </a:lnTo>
                  <a:lnTo>
                    <a:pt x="966168" y="75437"/>
                  </a:lnTo>
                  <a:lnTo>
                    <a:pt x="1002410" y="50291"/>
                  </a:lnTo>
                  <a:lnTo>
                    <a:pt x="1038082" y="25145"/>
                  </a:lnTo>
                  <a:lnTo>
                    <a:pt x="107289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53000" y="3578860"/>
            <a:ext cx="441959" cy="546100"/>
            <a:chOff x="4953000" y="3578860"/>
            <a:chExt cx="441959" cy="54610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9096" y="3584955"/>
              <a:ext cx="429767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256" y="3859276"/>
              <a:ext cx="140206" cy="15544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59096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04215" y="0"/>
                  </a:moveTo>
                  <a:lnTo>
                    <a:pt x="262889" y="2666"/>
                  </a:lnTo>
                  <a:lnTo>
                    <a:pt x="307848" y="12192"/>
                  </a:lnTo>
                  <a:lnTo>
                    <a:pt x="344423" y="26289"/>
                  </a:lnTo>
                  <a:lnTo>
                    <a:pt x="380904" y="63912"/>
                  </a:lnTo>
                  <a:lnTo>
                    <a:pt x="402336" y="112776"/>
                  </a:lnTo>
                  <a:lnTo>
                    <a:pt x="409193" y="152019"/>
                  </a:lnTo>
                  <a:lnTo>
                    <a:pt x="411479" y="188976"/>
                  </a:lnTo>
                  <a:lnTo>
                    <a:pt x="411479" y="244316"/>
                  </a:lnTo>
                  <a:lnTo>
                    <a:pt x="411479" y="300228"/>
                  </a:lnTo>
                  <a:lnTo>
                    <a:pt x="411479" y="356139"/>
                  </a:lnTo>
                  <a:lnTo>
                    <a:pt x="411479" y="411480"/>
                  </a:lnTo>
                  <a:lnTo>
                    <a:pt x="412003" y="428672"/>
                  </a:lnTo>
                  <a:lnTo>
                    <a:pt x="413384" y="443865"/>
                  </a:lnTo>
                  <a:lnTo>
                    <a:pt x="415337" y="457342"/>
                  </a:lnTo>
                  <a:lnTo>
                    <a:pt x="417575" y="469392"/>
                  </a:lnTo>
                  <a:lnTo>
                    <a:pt x="418623" y="479631"/>
                  </a:lnTo>
                  <a:lnTo>
                    <a:pt x="421385" y="491871"/>
                  </a:lnTo>
                  <a:lnTo>
                    <a:pt x="425291" y="505825"/>
                  </a:lnTo>
                  <a:lnTo>
                    <a:pt x="429767" y="521208"/>
                  </a:lnTo>
                  <a:lnTo>
                    <a:pt x="397240" y="521208"/>
                  </a:lnTo>
                  <a:lnTo>
                    <a:pt x="363854" y="521208"/>
                  </a:lnTo>
                  <a:lnTo>
                    <a:pt x="329898" y="521208"/>
                  </a:lnTo>
                  <a:lnTo>
                    <a:pt x="295655" y="521208"/>
                  </a:lnTo>
                  <a:lnTo>
                    <a:pt x="291655" y="510873"/>
                  </a:lnTo>
                  <a:lnTo>
                    <a:pt x="288798" y="502539"/>
                  </a:lnTo>
                  <a:lnTo>
                    <a:pt x="287083" y="495919"/>
                  </a:lnTo>
                  <a:lnTo>
                    <a:pt x="286512" y="490728"/>
                  </a:lnTo>
                  <a:lnTo>
                    <a:pt x="284702" y="485060"/>
                  </a:lnTo>
                  <a:lnTo>
                    <a:pt x="283463" y="477393"/>
                  </a:lnTo>
                  <a:lnTo>
                    <a:pt x="282225" y="468010"/>
                  </a:lnTo>
                  <a:lnTo>
                    <a:pt x="280415" y="457200"/>
                  </a:lnTo>
                  <a:lnTo>
                    <a:pt x="252984" y="489204"/>
                  </a:lnTo>
                  <a:lnTo>
                    <a:pt x="204882" y="520541"/>
                  </a:lnTo>
                  <a:lnTo>
                    <a:pt x="161258" y="531780"/>
                  </a:lnTo>
                  <a:lnTo>
                    <a:pt x="137159" y="533400"/>
                  </a:lnTo>
                  <a:lnTo>
                    <a:pt x="105108" y="530590"/>
                  </a:lnTo>
                  <a:lnTo>
                    <a:pt x="53578" y="508968"/>
                  </a:lnTo>
                  <a:lnTo>
                    <a:pt x="19288" y="468534"/>
                  </a:lnTo>
                  <a:lnTo>
                    <a:pt x="2238" y="416147"/>
                  </a:lnTo>
                  <a:lnTo>
                    <a:pt x="0" y="387096"/>
                  </a:lnTo>
                  <a:lnTo>
                    <a:pt x="1666" y="358997"/>
                  </a:lnTo>
                  <a:lnTo>
                    <a:pt x="14144" y="310800"/>
                  </a:lnTo>
                  <a:lnTo>
                    <a:pt x="40433" y="272415"/>
                  </a:lnTo>
                  <a:lnTo>
                    <a:pt x="87391" y="244983"/>
                  </a:lnTo>
                  <a:lnTo>
                    <a:pt x="154781" y="224361"/>
                  </a:lnTo>
                  <a:lnTo>
                    <a:pt x="184403" y="216027"/>
                  </a:lnTo>
                  <a:lnTo>
                    <a:pt x="207168" y="209407"/>
                  </a:lnTo>
                  <a:lnTo>
                    <a:pt x="246887" y="194690"/>
                  </a:lnTo>
                  <a:lnTo>
                    <a:pt x="271271" y="182880"/>
                  </a:lnTo>
                  <a:lnTo>
                    <a:pt x="270700" y="165782"/>
                  </a:lnTo>
                  <a:lnTo>
                    <a:pt x="254650" y="124825"/>
                  </a:lnTo>
                  <a:lnTo>
                    <a:pt x="222503" y="115824"/>
                  </a:lnTo>
                  <a:lnTo>
                    <a:pt x="207121" y="116919"/>
                  </a:lnTo>
                  <a:lnTo>
                    <a:pt x="170687" y="131064"/>
                  </a:lnTo>
                  <a:lnTo>
                    <a:pt x="149351" y="176784"/>
                  </a:lnTo>
                  <a:lnTo>
                    <a:pt x="115062" y="172212"/>
                  </a:lnTo>
                  <a:lnTo>
                    <a:pt x="80772" y="167640"/>
                  </a:lnTo>
                  <a:lnTo>
                    <a:pt x="46482" y="163068"/>
                  </a:lnTo>
                  <a:lnTo>
                    <a:pt x="12191" y="158496"/>
                  </a:lnTo>
                  <a:lnTo>
                    <a:pt x="20573" y="114300"/>
                  </a:lnTo>
                  <a:lnTo>
                    <a:pt x="41481" y="66103"/>
                  </a:lnTo>
                  <a:lnTo>
                    <a:pt x="76200" y="33528"/>
                  </a:lnTo>
                  <a:lnTo>
                    <a:pt x="86487" y="25431"/>
                  </a:lnTo>
                  <a:lnTo>
                    <a:pt x="131063" y="9144"/>
                  </a:lnTo>
                  <a:lnTo>
                    <a:pt x="184213" y="571"/>
                  </a:lnTo>
                  <a:lnTo>
                    <a:pt x="2042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42632" y="3578860"/>
            <a:ext cx="441959" cy="546100"/>
            <a:chOff x="7342632" y="3578860"/>
            <a:chExt cx="441959" cy="5461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8727" y="3584955"/>
              <a:ext cx="429768" cy="533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48727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6407" y="134112"/>
                  </a:moveTo>
                  <a:lnTo>
                    <a:pt x="176117" y="153400"/>
                  </a:lnTo>
                  <a:lnTo>
                    <a:pt x="156114" y="185928"/>
                  </a:lnTo>
                  <a:lnTo>
                    <a:pt x="144875" y="236220"/>
                  </a:lnTo>
                  <a:lnTo>
                    <a:pt x="143255" y="268224"/>
                  </a:lnTo>
                  <a:lnTo>
                    <a:pt x="144875" y="300228"/>
                  </a:lnTo>
                  <a:lnTo>
                    <a:pt x="156114" y="350520"/>
                  </a:lnTo>
                  <a:lnTo>
                    <a:pt x="187071" y="392049"/>
                  </a:lnTo>
                  <a:lnTo>
                    <a:pt x="216407" y="399288"/>
                  </a:lnTo>
                  <a:lnTo>
                    <a:pt x="231314" y="397525"/>
                  </a:lnTo>
                  <a:lnTo>
                    <a:pt x="265175" y="368808"/>
                  </a:lnTo>
                  <a:lnTo>
                    <a:pt x="281559" y="327278"/>
                  </a:lnTo>
                  <a:lnTo>
                    <a:pt x="286512" y="265176"/>
                  </a:lnTo>
                  <a:lnTo>
                    <a:pt x="285321" y="234934"/>
                  </a:lnTo>
                  <a:lnTo>
                    <a:pt x="274939" y="185880"/>
                  </a:lnTo>
                  <a:lnTo>
                    <a:pt x="244221" y="142875"/>
                  </a:lnTo>
                  <a:lnTo>
                    <a:pt x="216407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7033" y="5667"/>
                  </a:lnTo>
                  <a:lnTo>
                    <a:pt x="313562" y="22479"/>
                  </a:lnTo>
                  <a:lnTo>
                    <a:pt x="352663" y="50149"/>
                  </a:lnTo>
                  <a:lnTo>
                    <a:pt x="384048" y="88392"/>
                  </a:lnTo>
                  <a:lnTo>
                    <a:pt x="404050" y="126730"/>
                  </a:lnTo>
                  <a:lnTo>
                    <a:pt x="418338" y="168783"/>
                  </a:lnTo>
                  <a:lnTo>
                    <a:pt x="426910" y="214836"/>
                  </a:lnTo>
                  <a:lnTo>
                    <a:pt x="429768" y="265176"/>
                  </a:lnTo>
                  <a:lnTo>
                    <a:pt x="426291" y="321754"/>
                  </a:lnTo>
                  <a:lnTo>
                    <a:pt x="415670" y="372618"/>
                  </a:lnTo>
                  <a:lnTo>
                    <a:pt x="397621" y="417766"/>
                  </a:lnTo>
                  <a:lnTo>
                    <a:pt x="371855" y="457200"/>
                  </a:lnTo>
                  <a:lnTo>
                    <a:pt x="341566" y="489680"/>
                  </a:lnTo>
                  <a:lnTo>
                    <a:pt x="305561" y="513588"/>
                  </a:lnTo>
                  <a:lnTo>
                    <a:pt x="263842" y="528351"/>
                  </a:lnTo>
                  <a:lnTo>
                    <a:pt x="216407" y="533400"/>
                  </a:lnTo>
                  <a:lnTo>
                    <a:pt x="172974" y="529399"/>
                  </a:lnTo>
                  <a:lnTo>
                    <a:pt x="134112" y="517398"/>
                  </a:lnTo>
                  <a:lnTo>
                    <a:pt x="99822" y="497395"/>
                  </a:lnTo>
                  <a:lnTo>
                    <a:pt x="70103" y="469392"/>
                  </a:lnTo>
                  <a:lnTo>
                    <a:pt x="39862" y="427672"/>
                  </a:lnTo>
                  <a:lnTo>
                    <a:pt x="17906" y="380238"/>
                  </a:lnTo>
                  <a:lnTo>
                    <a:pt x="4524" y="327088"/>
                  </a:lnTo>
                  <a:lnTo>
                    <a:pt x="0" y="268224"/>
                  </a:lnTo>
                  <a:lnTo>
                    <a:pt x="3905" y="212074"/>
                  </a:lnTo>
                  <a:lnTo>
                    <a:pt x="15240" y="161925"/>
                  </a:lnTo>
                  <a:lnTo>
                    <a:pt x="33432" y="116919"/>
                  </a:lnTo>
                  <a:lnTo>
                    <a:pt x="57912" y="76200"/>
                  </a:lnTo>
                  <a:lnTo>
                    <a:pt x="89916" y="43719"/>
                  </a:lnTo>
                  <a:lnTo>
                    <a:pt x="126492" y="19812"/>
                  </a:lnTo>
                  <a:lnTo>
                    <a:pt x="167640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398520" y="3578860"/>
            <a:ext cx="441959" cy="546100"/>
            <a:chOff x="3398520" y="3578860"/>
            <a:chExt cx="441959" cy="54610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4615" y="3584955"/>
              <a:ext cx="429768" cy="533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4615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3360" y="134112"/>
                  </a:moveTo>
                  <a:lnTo>
                    <a:pt x="173497" y="153400"/>
                  </a:lnTo>
                  <a:lnTo>
                    <a:pt x="153543" y="185928"/>
                  </a:lnTo>
                  <a:lnTo>
                    <a:pt x="144399" y="236220"/>
                  </a:lnTo>
                  <a:lnTo>
                    <a:pt x="143256" y="268224"/>
                  </a:lnTo>
                  <a:lnTo>
                    <a:pt x="144399" y="300228"/>
                  </a:lnTo>
                  <a:lnTo>
                    <a:pt x="153542" y="350520"/>
                  </a:lnTo>
                  <a:lnTo>
                    <a:pt x="185165" y="392049"/>
                  </a:lnTo>
                  <a:lnTo>
                    <a:pt x="213360" y="399288"/>
                  </a:lnTo>
                  <a:lnTo>
                    <a:pt x="228314" y="397525"/>
                  </a:lnTo>
                  <a:lnTo>
                    <a:pt x="265175" y="368808"/>
                  </a:lnTo>
                  <a:lnTo>
                    <a:pt x="278891" y="327278"/>
                  </a:lnTo>
                  <a:lnTo>
                    <a:pt x="283463" y="265176"/>
                  </a:lnTo>
                  <a:lnTo>
                    <a:pt x="282321" y="234934"/>
                  </a:lnTo>
                  <a:lnTo>
                    <a:pt x="273177" y="185880"/>
                  </a:lnTo>
                  <a:lnTo>
                    <a:pt x="241554" y="142875"/>
                  </a:lnTo>
                  <a:lnTo>
                    <a:pt x="213360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5271" y="5667"/>
                  </a:lnTo>
                  <a:lnTo>
                    <a:pt x="310895" y="22479"/>
                  </a:lnTo>
                  <a:lnTo>
                    <a:pt x="349662" y="50149"/>
                  </a:lnTo>
                  <a:lnTo>
                    <a:pt x="381000" y="88392"/>
                  </a:lnTo>
                  <a:lnTo>
                    <a:pt x="402764" y="126730"/>
                  </a:lnTo>
                  <a:lnTo>
                    <a:pt x="417957" y="168783"/>
                  </a:lnTo>
                  <a:lnTo>
                    <a:pt x="426862" y="214836"/>
                  </a:lnTo>
                  <a:lnTo>
                    <a:pt x="429768" y="265176"/>
                  </a:lnTo>
                  <a:lnTo>
                    <a:pt x="425862" y="321754"/>
                  </a:lnTo>
                  <a:lnTo>
                    <a:pt x="414528" y="372618"/>
                  </a:lnTo>
                  <a:lnTo>
                    <a:pt x="396335" y="417766"/>
                  </a:lnTo>
                  <a:lnTo>
                    <a:pt x="371856" y="457200"/>
                  </a:lnTo>
                  <a:lnTo>
                    <a:pt x="339804" y="489680"/>
                  </a:lnTo>
                  <a:lnTo>
                    <a:pt x="302895" y="513588"/>
                  </a:lnTo>
                  <a:lnTo>
                    <a:pt x="260842" y="528351"/>
                  </a:lnTo>
                  <a:lnTo>
                    <a:pt x="213360" y="533400"/>
                  </a:lnTo>
                  <a:lnTo>
                    <a:pt x="169925" y="529399"/>
                  </a:lnTo>
                  <a:lnTo>
                    <a:pt x="131063" y="517398"/>
                  </a:lnTo>
                  <a:lnTo>
                    <a:pt x="96774" y="497395"/>
                  </a:lnTo>
                  <a:lnTo>
                    <a:pt x="67056" y="469392"/>
                  </a:lnTo>
                  <a:lnTo>
                    <a:pt x="37290" y="427672"/>
                  </a:lnTo>
                  <a:lnTo>
                    <a:pt x="16383" y="380238"/>
                  </a:lnTo>
                  <a:lnTo>
                    <a:pt x="4048" y="327088"/>
                  </a:lnTo>
                  <a:lnTo>
                    <a:pt x="0" y="268224"/>
                  </a:lnTo>
                  <a:lnTo>
                    <a:pt x="3476" y="212074"/>
                  </a:lnTo>
                  <a:lnTo>
                    <a:pt x="14097" y="161925"/>
                  </a:lnTo>
                  <a:lnTo>
                    <a:pt x="32146" y="116919"/>
                  </a:lnTo>
                  <a:lnTo>
                    <a:pt x="57912" y="76200"/>
                  </a:lnTo>
                  <a:lnTo>
                    <a:pt x="88201" y="43719"/>
                  </a:lnTo>
                  <a:lnTo>
                    <a:pt x="124206" y="19812"/>
                  </a:lnTo>
                  <a:lnTo>
                    <a:pt x="165925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126224" y="3591052"/>
            <a:ext cx="155575" cy="521334"/>
            <a:chOff x="7126224" y="3591052"/>
            <a:chExt cx="155575" cy="521334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2320" y="3597147"/>
              <a:ext cx="143255" cy="50901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32320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09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696712" y="3591052"/>
            <a:ext cx="155575" cy="521334"/>
            <a:chOff x="5696712" y="3591052"/>
            <a:chExt cx="155575" cy="521334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2808" y="3597147"/>
              <a:ext cx="143255" cy="5090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702808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10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842504" y="3578860"/>
            <a:ext cx="405765" cy="533400"/>
            <a:chOff x="7842504" y="3578860"/>
            <a:chExt cx="405765" cy="533400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8599" y="3584955"/>
              <a:ext cx="393192" cy="5212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848599" y="3584955"/>
              <a:ext cx="393700" cy="521334"/>
            </a:xfrm>
            <a:custGeom>
              <a:avLst/>
              <a:gdLst/>
              <a:ahLst/>
              <a:cxnLst/>
              <a:rect l="l" t="t" r="r" b="b"/>
              <a:pathLst>
                <a:path w="393700" h="521335">
                  <a:moveTo>
                    <a:pt x="268224" y="0"/>
                  </a:moveTo>
                  <a:lnTo>
                    <a:pt x="320801" y="12953"/>
                  </a:lnTo>
                  <a:lnTo>
                    <a:pt x="359664" y="48768"/>
                  </a:lnTo>
                  <a:lnTo>
                    <a:pt x="385572" y="110871"/>
                  </a:lnTo>
                  <a:lnTo>
                    <a:pt x="391382" y="151209"/>
                  </a:lnTo>
                  <a:lnTo>
                    <a:pt x="393192" y="198120"/>
                  </a:lnTo>
                  <a:lnTo>
                    <a:pt x="393192" y="251474"/>
                  </a:lnTo>
                  <a:lnTo>
                    <a:pt x="393192" y="304912"/>
                  </a:lnTo>
                  <a:lnTo>
                    <a:pt x="393192" y="358521"/>
                  </a:lnTo>
                  <a:lnTo>
                    <a:pt x="393192" y="412383"/>
                  </a:lnTo>
                  <a:lnTo>
                    <a:pt x="393192" y="466583"/>
                  </a:lnTo>
                  <a:lnTo>
                    <a:pt x="393192" y="521208"/>
                  </a:lnTo>
                  <a:lnTo>
                    <a:pt x="358378" y="521208"/>
                  </a:lnTo>
                  <a:lnTo>
                    <a:pt x="322706" y="521208"/>
                  </a:lnTo>
                  <a:lnTo>
                    <a:pt x="286464" y="521208"/>
                  </a:lnTo>
                  <a:lnTo>
                    <a:pt x="249935" y="521208"/>
                  </a:lnTo>
                  <a:lnTo>
                    <a:pt x="249935" y="474189"/>
                  </a:lnTo>
                  <a:lnTo>
                    <a:pt x="249935" y="240792"/>
                  </a:lnTo>
                  <a:lnTo>
                    <a:pt x="249316" y="219170"/>
                  </a:lnTo>
                  <a:lnTo>
                    <a:pt x="237744" y="173736"/>
                  </a:lnTo>
                  <a:lnTo>
                    <a:pt x="201168" y="152400"/>
                  </a:lnTo>
                  <a:lnTo>
                    <a:pt x="188499" y="154114"/>
                  </a:lnTo>
                  <a:lnTo>
                    <a:pt x="158496" y="179832"/>
                  </a:lnTo>
                  <a:lnTo>
                    <a:pt x="147447" y="218312"/>
                  </a:lnTo>
                  <a:lnTo>
                    <a:pt x="143255" y="277368"/>
                  </a:lnTo>
                  <a:lnTo>
                    <a:pt x="143255" y="325258"/>
                  </a:lnTo>
                  <a:lnTo>
                    <a:pt x="143255" y="373733"/>
                  </a:lnTo>
                  <a:lnTo>
                    <a:pt x="143255" y="422647"/>
                  </a:lnTo>
                  <a:lnTo>
                    <a:pt x="143255" y="471854"/>
                  </a:lnTo>
                  <a:lnTo>
                    <a:pt x="143255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1" y="12192"/>
                  </a:lnTo>
                  <a:lnTo>
                    <a:pt x="134111" y="32766"/>
                  </a:lnTo>
                  <a:lnTo>
                    <a:pt x="134111" y="53340"/>
                  </a:lnTo>
                  <a:lnTo>
                    <a:pt x="134111" y="73914"/>
                  </a:lnTo>
                  <a:lnTo>
                    <a:pt x="134111" y="94488"/>
                  </a:lnTo>
                  <a:lnTo>
                    <a:pt x="148304" y="71056"/>
                  </a:lnTo>
                  <a:lnTo>
                    <a:pt x="177831" y="34480"/>
                  </a:lnTo>
                  <a:lnTo>
                    <a:pt x="226695" y="6095"/>
                  </a:lnTo>
                  <a:lnTo>
                    <a:pt x="246459" y="1619"/>
                  </a:lnTo>
                  <a:lnTo>
                    <a:pt x="268224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51960" y="3578860"/>
            <a:ext cx="646430" cy="533400"/>
            <a:chOff x="4251960" y="3578860"/>
            <a:chExt cx="646430" cy="53340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58055" y="3584955"/>
              <a:ext cx="633984" cy="52120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58055" y="3584955"/>
              <a:ext cx="634365" cy="521334"/>
            </a:xfrm>
            <a:custGeom>
              <a:avLst/>
              <a:gdLst/>
              <a:ahLst/>
              <a:cxnLst/>
              <a:rect l="l" t="t" r="r" b="b"/>
              <a:pathLst>
                <a:path w="634364" h="521335">
                  <a:moveTo>
                    <a:pt x="262128" y="0"/>
                  </a:moveTo>
                  <a:lnTo>
                    <a:pt x="301752" y="6096"/>
                  </a:lnTo>
                  <a:lnTo>
                    <a:pt x="345328" y="33909"/>
                  </a:lnTo>
                  <a:lnTo>
                    <a:pt x="366950" y="65913"/>
                  </a:lnTo>
                  <a:lnTo>
                    <a:pt x="374904" y="85344"/>
                  </a:lnTo>
                  <a:lnTo>
                    <a:pt x="392144" y="63722"/>
                  </a:lnTo>
                  <a:lnTo>
                    <a:pt x="422052" y="29622"/>
                  </a:lnTo>
                  <a:lnTo>
                    <a:pt x="467487" y="4572"/>
                  </a:lnTo>
                  <a:lnTo>
                    <a:pt x="505968" y="0"/>
                  </a:lnTo>
                  <a:lnTo>
                    <a:pt x="534019" y="3333"/>
                  </a:lnTo>
                  <a:lnTo>
                    <a:pt x="580977" y="28289"/>
                  </a:lnTo>
                  <a:lnTo>
                    <a:pt x="614695" y="77295"/>
                  </a:lnTo>
                  <a:lnTo>
                    <a:pt x="631745" y="153781"/>
                  </a:lnTo>
                  <a:lnTo>
                    <a:pt x="633984" y="201168"/>
                  </a:lnTo>
                  <a:lnTo>
                    <a:pt x="633984" y="254508"/>
                  </a:lnTo>
                  <a:lnTo>
                    <a:pt x="633984" y="307848"/>
                  </a:lnTo>
                  <a:lnTo>
                    <a:pt x="633984" y="361188"/>
                  </a:lnTo>
                  <a:lnTo>
                    <a:pt x="633984" y="414527"/>
                  </a:lnTo>
                  <a:lnTo>
                    <a:pt x="633984" y="467867"/>
                  </a:lnTo>
                  <a:lnTo>
                    <a:pt x="633984" y="521208"/>
                  </a:lnTo>
                  <a:lnTo>
                    <a:pt x="597455" y="521208"/>
                  </a:lnTo>
                  <a:lnTo>
                    <a:pt x="561213" y="521208"/>
                  </a:lnTo>
                  <a:lnTo>
                    <a:pt x="525541" y="521208"/>
                  </a:lnTo>
                  <a:lnTo>
                    <a:pt x="490728" y="521208"/>
                  </a:lnTo>
                  <a:lnTo>
                    <a:pt x="490728" y="472454"/>
                  </a:lnTo>
                  <a:lnTo>
                    <a:pt x="490728" y="231648"/>
                  </a:lnTo>
                  <a:lnTo>
                    <a:pt x="490108" y="214979"/>
                  </a:lnTo>
                  <a:lnTo>
                    <a:pt x="471154" y="167830"/>
                  </a:lnTo>
                  <a:lnTo>
                    <a:pt x="445008" y="152400"/>
                  </a:lnTo>
                  <a:lnTo>
                    <a:pt x="432339" y="154114"/>
                  </a:lnTo>
                  <a:lnTo>
                    <a:pt x="402336" y="179832"/>
                  </a:lnTo>
                  <a:lnTo>
                    <a:pt x="388191" y="233410"/>
                  </a:lnTo>
                  <a:lnTo>
                    <a:pt x="387096" y="259080"/>
                  </a:lnTo>
                  <a:lnTo>
                    <a:pt x="387096" y="310627"/>
                  </a:lnTo>
                  <a:lnTo>
                    <a:pt x="387096" y="362760"/>
                  </a:lnTo>
                  <a:lnTo>
                    <a:pt x="387096" y="415332"/>
                  </a:lnTo>
                  <a:lnTo>
                    <a:pt x="387096" y="468197"/>
                  </a:lnTo>
                  <a:lnTo>
                    <a:pt x="387096" y="521208"/>
                  </a:lnTo>
                  <a:lnTo>
                    <a:pt x="352282" y="521208"/>
                  </a:lnTo>
                  <a:lnTo>
                    <a:pt x="316611" y="521208"/>
                  </a:lnTo>
                  <a:lnTo>
                    <a:pt x="280368" y="521208"/>
                  </a:lnTo>
                  <a:lnTo>
                    <a:pt x="243840" y="521208"/>
                  </a:lnTo>
                  <a:lnTo>
                    <a:pt x="243840" y="474189"/>
                  </a:lnTo>
                  <a:lnTo>
                    <a:pt x="243840" y="240792"/>
                  </a:lnTo>
                  <a:lnTo>
                    <a:pt x="243792" y="225933"/>
                  </a:lnTo>
                  <a:lnTo>
                    <a:pt x="237982" y="186451"/>
                  </a:lnTo>
                  <a:lnTo>
                    <a:pt x="212979" y="155067"/>
                  </a:lnTo>
                  <a:lnTo>
                    <a:pt x="198120" y="152400"/>
                  </a:lnTo>
                  <a:lnTo>
                    <a:pt x="186785" y="154066"/>
                  </a:lnTo>
                  <a:lnTo>
                    <a:pt x="150971" y="192262"/>
                  </a:lnTo>
                  <a:lnTo>
                    <a:pt x="143922" y="234648"/>
                  </a:lnTo>
                  <a:lnTo>
                    <a:pt x="143256" y="262128"/>
                  </a:lnTo>
                  <a:lnTo>
                    <a:pt x="143256" y="313358"/>
                  </a:lnTo>
                  <a:lnTo>
                    <a:pt x="143256" y="364735"/>
                  </a:lnTo>
                  <a:lnTo>
                    <a:pt x="143256" y="416405"/>
                  </a:lnTo>
                  <a:lnTo>
                    <a:pt x="143256" y="468514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480" y="12192"/>
                  </a:lnTo>
                  <a:lnTo>
                    <a:pt x="65532" y="12192"/>
                  </a:lnTo>
                  <a:lnTo>
                    <a:pt x="98583" y="12192"/>
                  </a:lnTo>
                  <a:lnTo>
                    <a:pt x="131064" y="12192"/>
                  </a:lnTo>
                  <a:lnTo>
                    <a:pt x="131064" y="30480"/>
                  </a:lnTo>
                  <a:lnTo>
                    <a:pt x="131064" y="48768"/>
                  </a:lnTo>
                  <a:lnTo>
                    <a:pt x="131064" y="67056"/>
                  </a:lnTo>
                  <a:lnTo>
                    <a:pt x="131064" y="85344"/>
                  </a:lnTo>
                  <a:lnTo>
                    <a:pt x="146589" y="64198"/>
                  </a:lnTo>
                  <a:lnTo>
                    <a:pt x="176498" y="32194"/>
                  </a:lnTo>
                  <a:lnTo>
                    <a:pt x="223647" y="4952"/>
                  </a:lnTo>
                  <a:lnTo>
                    <a:pt x="242173" y="1190"/>
                  </a:lnTo>
                  <a:lnTo>
                    <a:pt x="26212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898392" y="3578860"/>
            <a:ext cx="304800" cy="533400"/>
            <a:chOff x="3898392" y="3578860"/>
            <a:chExt cx="304800" cy="533400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4488" y="3584955"/>
              <a:ext cx="292608" cy="5212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904488" y="3584955"/>
              <a:ext cx="292735" cy="521334"/>
            </a:xfrm>
            <a:custGeom>
              <a:avLst/>
              <a:gdLst/>
              <a:ahLst/>
              <a:cxnLst/>
              <a:rect l="l" t="t" r="r" b="b"/>
              <a:pathLst>
                <a:path w="292735" h="521335">
                  <a:moveTo>
                    <a:pt x="222503" y="0"/>
                  </a:moveTo>
                  <a:lnTo>
                    <a:pt x="239029" y="1714"/>
                  </a:lnTo>
                  <a:lnTo>
                    <a:pt x="256412" y="6858"/>
                  </a:lnTo>
                  <a:lnTo>
                    <a:pt x="274367" y="15430"/>
                  </a:lnTo>
                  <a:lnTo>
                    <a:pt x="292608" y="27432"/>
                  </a:lnTo>
                  <a:lnTo>
                    <a:pt x="281225" y="61769"/>
                  </a:lnTo>
                  <a:lnTo>
                    <a:pt x="270128" y="96393"/>
                  </a:lnTo>
                  <a:lnTo>
                    <a:pt x="259603" y="131587"/>
                  </a:lnTo>
                  <a:lnTo>
                    <a:pt x="249936" y="167640"/>
                  </a:lnTo>
                  <a:lnTo>
                    <a:pt x="237267" y="161401"/>
                  </a:lnTo>
                  <a:lnTo>
                    <a:pt x="226313" y="156590"/>
                  </a:lnTo>
                  <a:lnTo>
                    <a:pt x="216503" y="153495"/>
                  </a:lnTo>
                  <a:lnTo>
                    <a:pt x="207263" y="152400"/>
                  </a:lnTo>
                  <a:lnTo>
                    <a:pt x="194167" y="154162"/>
                  </a:lnTo>
                  <a:lnTo>
                    <a:pt x="164591" y="182880"/>
                  </a:lnTo>
                  <a:lnTo>
                    <a:pt x="148208" y="247269"/>
                  </a:lnTo>
                  <a:lnTo>
                    <a:pt x="144446" y="293893"/>
                  </a:lnTo>
                  <a:lnTo>
                    <a:pt x="143256" y="350520"/>
                  </a:lnTo>
                  <a:lnTo>
                    <a:pt x="143256" y="393477"/>
                  </a:lnTo>
                  <a:lnTo>
                    <a:pt x="143256" y="435863"/>
                  </a:lnTo>
                  <a:lnTo>
                    <a:pt x="143256" y="478250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2" y="12192"/>
                  </a:lnTo>
                  <a:lnTo>
                    <a:pt x="134112" y="32766"/>
                  </a:lnTo>
                  <a:lnTo>
                    <a:pt x="134112" y="53340"/>
                  </a:lnTo>
                  <a:lnTo>
                    <a:pt x="134112" y="73914"/>
                  </a:lnTo>
                  <a:lnTo>
                    <a:pt x="134112" y="94488"/>
                  </a:lnTo>
                  <a:lnTo>
                    <a:pt x="143303" y="70627"/>
                  </a:lnTo>
                  <a:lnTo>
                    <a:pt x="162829" y="33194"/>
                  </a:lnTo>
                  <a:lnTo>
                    <a:pt x="195834" y="6095"/>
                  </a:lnTo>
                  <a:lnTo>
                    <a:pt x="208883" y="1619"/>
                  </a:lnTo>
                  <a:lnTo>
                    <a:pt x="22250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126224" y="3399028"/>
            <a:ext cx="155575" cy="143510"/>
            <a:chOff x="7126224" y="3399028"/>
            <a:chExt cx="155575" cy="143510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2320" y="3405123"/>
              <a:ext cx="143255" cy="1310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32320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696712" y="3399028"/>
            <a:ext cx="155575" cy="143510"/>
            <a:chOff x="5696712" y="3399028"/>
            <a:chExt cx="155575" cy="14351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2808" y="3405123"/>
              <a:ext cx="143255" cy="13106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02808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10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455920" y="3399028"/>
            <a:ext cx="155575" cy="713740"/>
            <a:chOff x="5455920" y="3399028"/>
            <a:chExt cx="155575" cy="713740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62015" y="3405123"/>
              <a:ext cx="143256" cy="70103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462015" y="3405123"/>
              <a:ext cx="143510" cy="701040"/>
            </a:xfrm>
            <a:custGeom>
              <a:avLst/>
              <a:gdLst/>
              <a:ahLst/>
              <a:cxnLst/>
              <a:rect l="l" t="t" r="r" b="b"/>
              <a:pathLst>
                <a:path w="143510" h="701039">
                  <a:moveTo>
                    <a:pt x="0" y="0"/>
                  </a:moveTo>
                  <a:lnTo>
                    <a:pt x="36528" y="0"/>
                  </a:lnTo>
                  <a:lnTo>
                    <a:pt x="72771" y="0"/>
                  </a:lnTo>
                  <a:lnTo>
                    <a:pt x="108442" y="0"/>
                  </a:lnTo>
                  <a:lnTo>
                    <a:pt x="143256" y="0"/>
                  </a:lnTo>
                  <a:lnTo>
                    <a:pt x="143256" y="49684"/>
                  </a:lnTo>
                  <a:lnTo>
                    <a:pt x="143256" y="701039"/>
                  </a:lnTo>
                  <a:lnTo>
                    <a:pt x="108442" y="701039"/>
                  </a:lnTo>
                  <a:lnTo>
                    <a:pt x="72771" y="701039"/>
                  </a:lnTo>
                  <a:lnTo>
                    <a:pt x="36528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825496" y="3399028"/>
            <a:ext cx="506095" cy="713740"/>
            <a:chOff x="2825496" y="3399028"/>
            <a:chExt cx="506095" cy="713740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31592" y="3405123"/>
              <a:ext cx="493775" cy="70103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31592" y="3405123"/>
              <a:ext cx="494030" cy="701040"/>
            </a:xfrm>
            <a:custGeom>
              <a:avLst/>
              <a:gdLst/>
              <a:ahLst/>
              <a:cxnLst/>
              <a:rect l="l" t="t" r="r" b="b"/>
              <a:pathLst>
                <a:path w="494029" h="701039">
                  <a:moveTo>
                    <a:pt x="0" y="0"/>
                  </a:moveTo>
                  <a:lnTo>
                    <a:pt x="38338" y="0"/>
                  </a:lnTo>
                  <a:lnTo>
                    <a:pt x="75818" y="0"/>
                  </a:lnTo>
                  <a:lnTo>
                    <a:pt x="112728" y="0"/>
                  </a:lnTo>
                  <a:lnTo>
                    <a:pt x="149351" y="0"/>
                  </a:lnTo>
                  <a:lnTo>
                    <a:pt x="171595" y="42776"/>
                  </a:lnTo>
                  <a:lnTo>
                    <a:pt x="193637" y="85728"/>
                  </a:lnTo>
                  <a:lnTo>
                    <a:pt x="215504" y="128806"/>
                  </a:lnTo>
                  <a:lnTo>
                    <a:pt x="237221" y="171959"/>
                  </a:lnTo>
                  <a:lnTo>
                    <a:pt x="258812" y="215136"/>
                  </a:lnTo>
                  <a:lnTo>
                    <a:pt x="280303" y="258289"/>
                  </a:lnTo>
                  <a:lnTo>
                    <a:pt x="301718" y="301367"/>
                  </a:lnTo>
                  <a:lnTo>
                    <a:pt x="323083" y="344319"/>
                  </a:lnTo>
                  <a:lnTo>
                    <a:pt x="344424" y="387096"/>
                  </a:lnTo>
                  <a:lnTo>
                    <a:pt x="344424" y="338959"/>
                  </a:lnTo>
                  <a:lnTo>
                    <a:pt x="344424" y="290607"/>
                  </a:lnTo>
                  <a:lnTo>
                    <a:pt x="344424" y="0"/>
                  </a:lnTo>
                  <a:lnTo>
                    <a:pt x="382762" y="0"/>
                  </a:lnTo>
                  <a:lnTo>
                    <a:pt x="420242" y="0"/>
                  </a:lnTo>
                  <a:lnTo>
                    <a:pt x="457152" y="0"/>
                  </a:lnTo>
                  <a:lnTo>
                    <a:pt x="493775" y="0"/>
                  </a:lnTo>
                  <a:lnTo>
                    <a:pt x="493775" y="49684"/>
                  </a:lnTo>
                  <a:lnTo>
                    <a:pt x="493775" y="701039"/>
                  </a:lnTo>
                  <a:lnTo>
                    <a:pt x="457152" y="701039"/>
                  </a:lnTo>
                  <a:lnTo>
                    <a:pt x="420243" y="701039"/>
                  </a:lnTo>
                  <a:lnTo>
                    <a:pt x="382762" y="701039"/>
                  </a:lnTo>
                  <a:lnTo>
                    <a:pt x="344424" y="701039"/>
                  </a:lnTo>
                  <a:lnTo>
                    <a:pt x="323088" y="658363"/>
                  </a:lnTo>
                  <a:lnTo>
                    <a:pt x="301751" y="615662"/>
                  </a:lnTo>
                  <a:lnTo>
                    <a:pt x="280415" y="572911"/>
                  </a:lnTo>
                  <a:lnTo>
                    <a:pt x="259079" y="530084"/>
                  </a:lnTo>
                  <a:lnTo>
                    <a:pt x="237743" y="487157"/>
                  </a:lnTo>
                  <a:lnTo>
                    <a:pt x="216407" y="444104"/>
                  </a:lnTo>
                  <a:lnTo>
                    <a:pt x="195071" y="400901"/>
                  </a:lnTo>
                  <a:lnTo>
                    <a:pt x="173735" y="357523"/>
                  </a:lnTo>
                  <a:lnTo>
                    <a:pt x="152400" y="313943"/>
                  </a:lnTo>
                  <a:lnTo>
                    <a:pt x="152400" y="362956"/>
                  </a:lnTo>
                  <a:lnTo>
                    <a:pt x="152400" y="701039"/>
                  </a:lnTo>
                  <a:lnTo>
                    <a:pt x="114014" y="701039"/>
                  </a:lnTo>
                  <a:lnTo>
                    <a:pt x="76200" y="701039"/>
                  </a:lnTo>
                  <a:lnTo>
                    <a:pt x="38385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College</a:t>
            </a:r>
            <a:r>
              <a:rPr spc="-40" dirty="0"/>
              <a:t> </a:t>
            </a:r>
            <a:r>
              <a:rPr spc="-5" dirty="0"/>
              <a:t>Enrollment</a:t>
            </a:r>
            <a:r>
              <a:rPr spc="-25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1231390" y="2054860"/>
            <a:ext cx="8269605" cy="890269"/>
          </a:xfrm>
          <a:custGeom>
            <a:avLst/>
            <a:gdLst/>
            <a:ahLst/>
            <a:cxnLst/>
            <a:rect l="l" t="t" r="r" b="b"/>
            <a:pathLst>
              <a:path w="8269605" h="890269">
                <a:moveTo>
                  <a:pt x="8269225" y="0"/>
                </a:moveTo>
                <a:lnTo>
                  <a:pt x="0" y="0"/>
                </a:lnTo>
                <a:lnTo>
                  <a:pt x="0" y="890015"/>
                </a:lnTo>
                <a:lnTo>
                  <a:pt x="8269225" y="890015"/>
                </a:lnTo>
                <a:lnTo>
                  <a:pt x="8269225" y="871727"/>
                </a:lnTo>
                <a:lnTo>
                  <a:pt x="39625" y="871727"/>
                </a:lnTo>
                <a:lnTo>
                  <a:pt x="18289" y="850391"/>
                </a:lnTo>
                <a:lnTo>
                  <a:pt x="39625" y="850391"/>
                </a:lnTo>
                <a:lnTo>
                  <a:pt x="39625" y="36575"/>
                </a:lnTo>
                <a:lnTo>
                  <a:pt x="18289" y="36575"/>
                </a:lnTo>
                <a:lnTo>
                  <a:pt x="39625" y="18287"/>
                </a:lnTo>
                <a:lnTo>
                  <a:pt x="8269225" y="18287"/>
                </a:lnTo>
                <a:lnTo>
                  <a:pt x="8269225" y="0"/>
                </a:lnTo>
                <a:close/>
              </a:path>
              <a:path w="8269605" h="890269">
                <a:moveTo>
                  <a:pt x="39625" y="850391"/>
                </a:moveTo>
                <a:lnTo>
                  <a:pt x="18289" y="850391"/>
                </a:lnTo>
                <a:lnTo>
                  <a:pt x="39625" y="871727"/>
                </a:lnTo>
                <a:lnTo>
                  <a:pt x="39625" y="850391"/>
                </a:lnTo>
                <a:close/>
              </a:path>
              <a:path w="8269605" h="890269">
                <a:moveTo>
                  <a:pt x="8229601" y="850391"/>
                </a:moveTo>
                <a:lnTo>
                  <a:pt x="39625" y="850391"/>
                </a:lnTo>
                <a:lnTo>
                  <a:pt x="39625" y="871727"/>
                </a:lnTo>
                <a:lnTo>
                  <a:pt x="8229601" y="871727"/>
                </a:lnTo>
                <a:lnTo>
                  <a:pt x="8229601" y="850391"/>
                </a:lnTo>
                <a:close/>
              </a:path>
              <a:path w="8269605" h="890269">
                <a:moveTo>
                  <a:pt x="8229601" y="18287"/>
                </a:moveTo>
                <a:lnTo>
                  <a:pt x="8229601" y="871727"/>
                </a:lnTo>
                <a:lnTo>
                  <a:pt x="8247889" y="850391"/>
                </a:lnTo>
                <a:lnTo>
                  <a:pt x="8269225" y="850391"/>
                </a:lnTo>
                <a:lnTo>
                  <a:pt x="8269225" y="36575"/>
                </a:lnTo>
                <a:lnTo>
                  <a:pt x="8247889" y="36575"/>
                </a:lnTo>
                <a:lnTo>
                  <a:pt x="8229601" y="18287"/>
                </a:lnTo>
                <a:close/>
              </a:path>
              <a:path w="8269605" h="890269">
                <a:moveTo>
                  <a:pt x="8269225" y="850391"/>
                </a:moveTo>
                <a:lnTo>
                  <a:pt x="8247889" y="850391"/>
                </a:lnTo>
                <a:lnTo>
                  <a:pt x="8229601" y="871727"/>
                </a:lnTo>
                <a:lnTo>
                  <a:pt x="8269225" y="871727"/>
                </a:lnTo>
                <a:lnTo>
                  <a:pt x="8269225" y="850391"/>
                </a:lnTo>
                <a:close/>
              </a:path>
              <a:path w="8269605" h="890269">
                <a:moveTo>
                  <a:pt x="39625" y="18287"/>
                </a:moveTo>
                <a:lnTo>
                  <a:pt x="18289" y="36575"/>
                </a:lnTo>
                <a:lnTo>
                  <a:pt x="39625" y="36575"/>
                </a:lnTo>
                <a:lnTo>
                  <a:pt x="39625" y="18287"/>
                </a:lnTo>
                <a:close/>
              </a:path>
              <a:path w="8269605" h="890269">
                <a:moveTo>
                  <a:pt x="8229601" y="18287"/>
                </a:moveTo>
                <a:lnTo>
                  <a:pt x="39625" y="18287"/>
                </a:lnTo>
                <a:lnTo>
                  <a:pt x="39625" y="36575"/>
                </a:lnTo>
                <a:lnTo>
                  <a:pt x="8229601" y="36575"/>
                </a:lnTo>
                <a:lnTo>
                  <a:pt x="8229601" y="18287"/>
                </a:lnTo>
                <a:close/>
              </a:path>
              <a:path w="8269605" h="890269">
                <a:moveTo>
                  <a:pt x="8269225" y="18287"/>
                </a:moveTo>
                <a:lnTo>
                  <a:pt x="8229601" y="18287"/>
                </a:lnTo>
                <a:lnTo>
                  <a:pt x="8247889" y="36575"/>
                </a:lnTo>
                <a:lnTo>
                  <a:pt x="8269225" y="36575"/>
                </a:lnTo>
                <a:lnTo>
                  <a:pt x="8269225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8419" y="2093976"/>
            <a:ext cx="4831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college </a:t>
            </a:r>
            <a:r>
              <a:rPr sz="2400" dirty="0">
                <a:latin typeface="Arial MT"/>
                <a:cs typeface="Arial MT"/>
              </a:rPr>
              <a:t>enrolment table </a:t>
            </a:r>
            <a:r>
              <a:rPr sz="2400" spc="-10" dirty="0">
                <a:latin typeface="Arial MT"/>
                <a:cs typeface="Arial MT"/>
              </a:rPr>
              <a:t>with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columns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s_id,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hobby.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0536" y="3203955"/>
            <a:ext cx="8476615" cy="3374390"/>
            <a:chOff x="1240536" y="3203955"/>
            <a:chExt cx="8476615" cy="3374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454" y="3388488"/>
              <a:ext cx="7846624" cy="29141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40536" y="3203955"/>
              <a:ext cx="8476615" cy="3374390"/>
            </a:xfrm>
            <a:custGeom>
              <a:avLst/>
              <a:gdLst/>
              <a:ahLst/>
              <a:cxnLst/>
              <a:rect l="l" t="t" r="r" b="b"/>
              <a:pathLst>
                <a:path w="8476615" h="3374390">
                  <a:moveTo>
                    <a:pt x="8476488" y="0"/>
                  </a:moveTo>
                  <a:lnTo>
                    <a:pt x="0" y="0"/>
                  </a:lnTo>
                  <a:lnTo>
                    <a:pt x="0" y="3374136"/>
                  </a:lnTo>
                  <a:lnTo>
                    <a:pt x="8476488" y="3374136"/>
                  </a:lnTo>
                  <a:lnTo>
                    <a:pt x="8476488" y="3368040"/>
                  </a:lnTo>
                  <a:lnTo>
                    <a:pt x="9143" y="3368040"/>
                  </a:lnTo>
                  <a:lnTo>
                    <a:pt x="3047" y="3364992"/>
                  </a:lnTo>
                  <a:lnTo>
                    <a:pt x="9143" y="3364992"/>
                  </a:lnTo>
                  <a:lnTo>
                    <a:pt x="9143" y="12192"/>
                  </a:lnTo>
                  <a:lnTo>
                    <a:pt x="3047" y="12192"/>
                  </a:lnTo>
                  <a:lnTo>
                    <a:pt x="9143" y="6096"/>
                  </a:lnTo>
                  <a:lnTo>
                    <a:pt x="8476488" y="6096"/>
                  </a:lnTo>
                  <a:lnTo>
                    <a:pt x="8476488" y="0"/>
                  </a:lnTo>
                  <a:close/>
                </a:path>
                <a:path w="8476615" h="3374390">
                  <a:moveTo>
                    <a:pt x="9143" y="3364992"/>
                  </a:moveTo>
                  <a:lnTo>
                    <a:pt x="3047" y="3364992"/>
                  </a:lnTo>
                  <a:lnTo>
                    <a:pt x="9143" y="3368040"/>
                  </a:lnTo>
                  <a:lnTo>
                    <a:pt x="9143" y="3364992"/>
                  </a:lnTo>
                  <a:close/>
                </a:path>
                <a:path w="8476615" h="3374390">
                  <a:moveTo>
                    <a:pt x="8467344" y="3364992"/>
                  </a:moveTo>
                  <a:lnTo>
                    <a:pt x="9143" y="3364992"/>
                  </a:lnTo>
                  <a:lnTo>
                    <a:pt x="9143" y="3368040"/>
                  </a:lnTo>
                  <a:lnTo>
                    <a:pt x="8467344" y="3368040"/>
                  </a:lnTo>
                  <a:lnTo>
                    <a:pt x="8467344" y="3364992"/>
                  </a:lnTo>
                  <a:close/>
                </a:path>
                <a:path w="8476615" h="3374390">
                  <a:moveTo>
                    <a:pt x="8467344" y="6096"/>
                  </a:moveTo>
                  <a:lnTo>
                    <a:pt x="8467344" y="3368040"/>
                  </a:lnTo>
                  <a:lnTo>
                    <a:pt x="8470392" y="3364992"/>
                  </a:lnTo>
                  <a:lnTo>
                    <a:pt x="8476488" y="3364992"/>
                  </a:lnTo>
                  <a:lnTo>
                    <a:pt x="8476488" y="12192"/>
                  </a:lnTo>
                  <a:lnTo>
                    <a:pt x="8470392" y="12192"/>
                  </a:lnTo>
                  <a:lnTo>
                    <a:pt x="8467344" y="6096"/>
                  </a:lnTo>
                  <a:close/>
                </a:path>
                <a:path w="8476615" h="3374390">
                  <a:moveTo>
                    <a:pt x="8476488" y="3364992"/>
                  </a:moveTo>
                  <a:lnTo>
                    <a:pt x="8470392" y="3364992"/>
                  </a:lnTo>
                  <a:lnTo>
                    <a:pt x="8467344" y="3368040"/>
                  </a:lnTo>
                  <a:lnTo>
                    <a:pt x="8476488" y="3368040"/>
                  </a:lnTo>
                  <a:lnTo>
                    <a:pt x="8476488" y="3364992"/>
                  </a:lnTo>
                  <a:close/>
                </a:path>
                <a:path w="8476615" h="3374390">
                  <a:moveTo>
                    <a:pt x="9143" y="6096"/>
                  </a:moveTo>
                  <a:lnTo>
                    <a:pt x="3047" y="12192"/>
                  </a:lnTo>
                  <a:lnTo>
                    <a:pt x="9143" y="12192"/>
                  </a:lnTo>
                  <a:lnTo>
                    <a:pt x="9143" y="6096"/>
                  </a:lnTo>
                  <a:close/>
                </a:path>
                <a:path w="8476615" h="3374390">
                  <a:moveTo>
                    <a:pt x="8467344" y="6096"/>
                  </a:moveTo>
                  <a:lnTo>
                    <a:pt x="9143" y="6096"/>
                  </a:lnTo>
                  <a:lnTo>
                    <a:pt x="9143" y="12192"/>
                  </a:lnTo>
                  <a:lnTo>
                    <a:pt x="8467344" y="12192"/>
                  </a:lnTo>
                  <a:lnTo>
                    <a:pt x="8467344" y="6096"/>
                  </a:lnTo>
                  <a:close/>
                </a:path>
                <a:path w="8476615" h="3374390">
                  <a:moveTo>
                    <a:pt x="8476488" y="6096"/>
                  </a:moveTo>
                  <a:lnTo>
                    <a:pt x="8467344" y="6096"/>
                  </a:lnTo>
                  <a:lnTo>
                    <a:pt x="8470392" y="12192"/>
                  </a:lnTo>
                  <a:lnTo>
                    <a:pt x="8476488" y="12192"/>
                  </a:lnTo>
                  <a:lnTo>
                    <a:pt x="8476488" y="60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47979"/>
            <a:ext cx="1240536" cy="16764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College</a:t>
            </a:r>
            <a:r>
              <a:rPr spc="-40" dirty="0"/>
              <a:t> </a:t>
            </a:r>
            <a:r>
              <a:rPr spc="-5" dirty="0"/>
              <a:t>Enrollment</a:t>
            </a:r>
            <a:r>
              <a:rPr spc="-25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868932"/>
            <a:ext cx="7202805" cy="4368165"/>
          </a:xfrm>
          <a:custGeom>
            <a:avLst/>
            <a:gdLst/>
            <a:ahLst/>
            <a:cxnLst/>
            <a:rect l="l" t="t" r="r" b="b"/>
            <a:pathLst>
              <a:path w="7202805" h="4368165">
                <a:moveTo>
                  <a:pt x="7202424" y="0"/>
                </a:moveTo>
                <a:lnTo>
                  <a:pt x="0" y="0"/>
                </a:lnTo>
                <a:lnTo>
                  <a:pt x="0" y="4367783"/>
                </a:lnTo>
                <a:lnTo>
                  <a:pt x="7202424" y="4367783"/>
                </a:lnTo>
                <a:lnTo>
                  <a:pt x="7202424" y="4346448"/>
                </a:lnTo>
                <a:lnTo>
                  <a:pt x="39624" y="4346448"/>
                </a:lnTo>
                <a:lnTo>
                  <a:pt x="18286" y="4328159"/>
                </a:lnTo>
                <a:lnTo>
                  <a:pt x="39624" y="4328159"/>
                </a:lnTo>
                <a:lnTo>
                  <a:pt x="39624" y="39623"/>
                </a:lnTo>
                <a:lnTo>
                  <a:pt x="18286" y="39623"/>
                </a:lnTo>
                <a:lnTo>
                  <a:pt x="39624" y="21335"/>
                </a:lnTo>
                <a:lnTo>
                  <a:pt x="7202424" y="21335"/>
                </a:lnTo>
                <a:lnTo>
                  <a:pt x="7202424" y="0"/>
                </a:lnTo>
                <a:close/>
              </a:path>
              <a:path w="7202805" h="4368165">
                <a:moveTo>
                  <a:pt x="39624" y="4328159"/>
                </a:moveTo>
                <a:lnTo>
                  <a:pt x="18286" y="4328159"/>
                </a:lnTo>
                <a:lnTo>
                  <a:pt x="39624" y="4346448"/>
                </a:lnTo>
                <a:lnTo>
                  <a:pt x="39624" y="4328159"/>
                </a:lnTo>
                <a:close/>
              </a:path>
              <a:path w="7202805" h="4368165">
                <a:moveTo>
                  <a:pt x="7162800" y="4328159"/>
                </a:moveTo>
                <a:lnTo>
                  <a:pt x="39624" y="4328159"/>
                </a:lnTo>
                <a:lnTo>
                  <a:pt x="39624" y="4346448"/>
                </a:lnTo>
                <a:lnTo>
                  <a:pt x="7162800" y="4346448"/>
                </a:lnTo>
                <a:lnTo>
                  <a:pt x="7162800" y="4328159"/>
                </a:lnTo>
                <a:close/>
              </a:path>
              <a:path w="7202805" h="4368165">
                <a:moveTo>
                  <a:pt x="7162800" y="21335"/>
                </a:moveTo>
                <a:lnTo>
                  <a:pt x="7162800" y="4346448"/>
                </a:lnTo>
                <a:lnTo>
                  <a:pt x="7181088" y="4328159"/>
                </a:lnTo>
                <a:lnTo>
                  <a:pt x="7202424" y="4328159"/>
                </a:lnTo>
                <a:lnTo>
                  <a:pt x="7202424" y="39623"/>
                </a:lnTo>
                <a:lnTo>
                  <a:pt x="7181088" y="39623"/>
                </a:lnTo>
                <a:lnTo>
                  <a:pt x="7162800" y="21335"/>
                </a:lnTo>
                <a:close/>
              </a:path>
              <a:path w="7202805" h="4368165">
                <a:moveTo>
                  <a:pt x="7202424" y="4328159"/>
                </a:moveTo>
                <a:lnTo>
                  <a:pt x="7181088" y="4328159"/>
                </a:lnTo>
                <a:lnTo>
                  <a:pt x="7162800" y="4346448"/>
                </a:lnTo>
                <a:lnTo>
                  <a:pt x="7202424" y="4346448"/>
                </a:lnTo>
                <a:lnTo>
                  <a:pt x="7202424" y="4328159"/>
                </a:lnTo>
                <a:close/>
              </a:path>
              <a:path w="7202805" h="4368165">
                <a:moveTo>
                  <a:pt x="39624" y="21335"/>
                </a:moveTo>
                <a:lnTo>
                  <a:pt x="18286" y="39623"/>
                </a:lnTo>
                <a:lnTo>
                  <a:pt x="39624" y="39623"/>
                </a:lnTo>
                <a:lnTo>
                  <a:pt x="39624" y="21335"/>
                </a:lnTo>
                <a:close/>
              </a:path>
              <a:path w="7202805" h="4368165">
                <a:moveTo>
                  <a:pt x="7162800" y="21335"/>
                </a:moveTo>
                <a:lnTo>
                  <a:pt x="39624" y="21335"/>
                </a:lnTo>
                <a:lnTo>
                  <a:pt x="39624" y="39623"/>
                </a:lnTo>
                <a:lnTo>
                  <a:pt x="7162800" y="39623"/>
                </a:lnTo>
                <a:lnTo>
                  <a:pt x="7162800" y="21335"/>
                </a:lnTo>
                <a:close/>
              </a:path>
              <a:path w="7202805" h="4368165">
                <a:moveTo>
                  <a:pt x="7202424" y="21335"/>
                </a:moveTo>
                <a:lnTo>
                  <a:pt x="7162800" y="21335"/>
                </a:lnTo>
                <a:lnTo>
                  <a:pt x="7181088" y="39623"/>
                </a:lnTo>
                <a:lnTo>
                  <a:pt x="7202424" y="39623"/>
                </a:lnTo>
                <a:lnTo>
                  <a:pt x="7202424" y="21335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11096"/>
            <a:ext cx="6015355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s_id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opted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courses,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Science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Maths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has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hobbies,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Cricket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Hockey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S_id-&gt;-&gt;Course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S_id-&gt;-&gt;Hobby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85215" algn="l"/>
              </a:tabLst>
            </a:pP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-&gt;-&gt;	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Notation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MultivaluedDependancy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3271" y="347979"/>
            <a:ext cx="1210055" cy="1676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4" y="347979"/>
            <a:ext cx="2142744" cy="1313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4708" y="810767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15" dirty="0"/>
              <a:t>xam</a:t>
            </a:r>
            <a:r>
              <a:rPr spc="5" dirty="0"/>
              <a:t>p</a:t>
            </a:r>
            <a:r>
              <a:rPr dirty="0"/>
              <a:t>l</a:t>
            </a:r>
            <a:r>
              <a:rPr spc="-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914651"/>
            <a:ext cx="8269605" cy="1030605"/>
          </a:xfrm>
          <a:custGeom>
            <a:avLst/>
            <a:gdLst/>
            <a:ahLst/>
            <a:cxnLst/>
            <a:rect l="l" t="t" r="r" b="b"/>
            <a:pathLst>
              <a:path w="8269605" h="1030605">
                <a:moveTo>
                  <a:pt x="8269224" y="0"/>
                </a:moveTo>
                <a:lnTo>
                  <a:pt x="0" y="0"/>
                </a:lnTo>
                <a:lnTo>
                  <a:pt x="0" y="1030224"/>
                </a:lnTo>
                <a:lnTo>
                  <a:pt x="8269224" y="1030224"/>
                </a:lnTo>
                <a:lnTo>
                  <a:pt x="8269224" y="1008888"/>
                </a:lnTo>
                <a:lnTo>
                  <a:pt x="39624" y="1008888"/>
                </a:lnTo>
                <a:lnTo>
                  <a:pt x="18286" y="990600"/>
                </a:lnTo>
                <a:lnTo>
                  <a:pt x="39624" y="990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1030605">
                <a:moveTo>
                  <a:pt x="39624" y="990600"/>
                </a:moveTo>
                <a:lnTo>
                  <a:pt x="18286" y="990600"/>
                </a:lnTo>
                <a:lnTo>
                  <a:pt x="39624" y="1008888"/>
                </a:lnTo>
                <a:lnTo>
                  <a:pt x="39624" y="990600"/>
                </a:lnTo>
                <a:close/>
              </a:path>
              <a:path w="8269605" h="1030605">
                <a:moveTo>
                  <a:pt x="8229600" y="990600"/>
                </a:moveTo>
                <a:lnTo>
                  <a:pt x="39624" y="990600"/>
                </a:lnTo>
                <a:lnTo>
                  <a:pt x="39624" y="1008888"/>
                </a:lnTo>
                <a:lnTo>
                  <a:pt x="8229600" y="1008888"/>
                </a:lnTo>
                <a:lnTo>
                  <a:pt x="8229600" y="990600"/>
                </a:lnTo>
                <a:close/>
              </a:path>
              <a:path w="8269605" h="1030605">
                <a:moveTo>
                  <a:pt x="8229600" y="18287"/>
                </a:moveTo>
                <a:lnTo>
                  <a:pt x="8229600" y="1008888"/>
                </a:lnTo>
                <a:lnTo>
                  <a:pt x="8247888" y="990600"/>
                </a:lnTo>
                <a:lnTo>
                  <a:pt x="8269224" y="990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1030605">
                <a:moveTo>
                  <a:pt x="8269224" y="990600"/>
                </a:moveTo>
                <a:lnTo>
                  <a:pt x="8247888" y="990600"/>
                </a:lnTo>
                <a:lnTo>
                  <a:pt x="8229600" y="1008888"/>
                </a:lnTo>
                <a:lnTo>
                  <a:pt x="8269224" y="1008888"/>
                </a:lnTo>
                <a:lnTo>
                  <a:pt x="8269224" y="990600"/>
                </a:lnTo>
                <a:close/>
              </a:path>
              <a:path w="8269605" h="10306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10306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10306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4585" y="3267378"/>
            <a:ext cx="4180963" cy="3099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0132" y="1959864"/>
            <a:ext cx="8224520" cy="445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54305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Well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two </a:t>
            </a:r>
            <a:r>
              <a:rPr sz="1800" spc="-5" dirty="0">
                <a:latin typeface="Arial MT"/>
                <a:cs typeface="Arial MT"/>
              </a:rPr>
              <a:t>records </a:t>
            </a:r>
            <a:r>
              <a:rPr sz="1800" dirty="0">
                <a:latin typeface="Arial MT"/>
                <a:cs typeface="Arial MT"/>
              </a:rPr>
              <a:t>for student </a:t>
            </a:r>
            <a:r>
              <a:rPr sz="1800" spc="-10" dirty="0">
                <a:latin typeface="Arial MT"/>
                <a:cs typeface="Arial MT"/>
              </a:rPr>
              <a:t>with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s_id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will give </a:t>
            </a:r>
            <a:r>
              <a:rPr sz="1800" spc="-5" dirty="0">
                <a:latin typeface="Arial MT"/>
                <a:cs typeface="Arial MT"/>
              </a:rPr>
              <a:t>rise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two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more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records</a:t>
            </a:r>
            <a:r>
              <a:rPr sz="1800" dirty="0">
                <a:latin typeface="Arial MT"/>
                <a:cs typeface="Arial MT"/>
              </a:rPr>
              <a:t>, as </a:t>
            </a:r>
            <a:r>
              <a:rPr sz="1800" spc="-5" dirty="0">
                <a:latin typeface="Arial MT"/>
                <a:cs typeface="Arial MT"/>
              </a:rPr>
              <a:t>shown </a:t>
            </a:r>
            <a:r>
              <a:rPr sz="1800" spc="-10" dirty="0">
                <a:latin typeface="Arial MT"/>
                <a:cs typeface="Arial MT"/>
              </a:rPr>
              <a:t>below, </a:t>
            </a:r>
            <a:r>
              <a:rPr sz="1800" dirty="0">
                <a:latin typeface="Arial MT"/>
                <a:cs typeface="Arial MT"/>
              </a:rPr>
              <a:t>because </a:t>
            </a:r>
            <a:r>
              <a:rPr sz="1800" spc="-5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one </a:t>
            </a:r>
            <a:r>
              <a:rPr sz="1800" spc="-5" dirty="0">
                <a:latin typeface="Arial MT"/>
                <a:cs typeface="Arial MT"/>
              </a:rPr>
              <a:t>student,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hobbies </a:t>
            </a:r>
            <a:r>
              <a:rPr sz="1800" spc="-5" dirty="0">
                <a:latin typeface="Arial MT"/>
                <a:cs typeface="Arial MT"/>
              </a:rPr>
              <a:t>exists, </a:t>
            </a:r>
            <a:r>
              <a:rPr sz="1800" dirty="0">
                <a:latin typeface="Arial MT"/>
                <a:cs typeface="Arial MT"/>
              </a:rPr>
              <a:t> hence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along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with</a:t>
            </a:r>
            <a:r>
              <a:rPr sz="18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both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courses,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these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hobbies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should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specified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 MT"/>
              <a:cs typeface="Arial MT"/>
            </a:endParaRPr>
          </a:p>
          <a:p>
            <a:pPr marL="4721225" marR="5080" algn="just">
              <a:lnSpc>
                <a:spcPct val="100000"/>
              </a:lnSpc>
            </a:pP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And,</a:t>
            </a:r>
            <a:r>
              <a:rPr sz="2000" spc="34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in</a:t>
            </a:r>
            <a:r>
              <a:rPr sz="2000" spc="34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the</a:t>
            </a:r>
            <a:r>
              <a:rPr sz="2000" spc="34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table</a:t>
            </a:r>
            <a:r>
              <a:rPr sz="2000" spc="33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above,</a:t>
            </a:r>
            <a:r>
              <a:rPr sz="2000" spc="34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there</a:t>
            </a:r>
            <a:r>
              <a:rPr sz="2000" spc="34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is </a:t>
            </a:r>
            <a:r>
              <a:rPr sz="2000" spc="-484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E0D2F"/>
                </a:solidFill>
                <a:latin typeface="Times New Roman"/>
                <a:cs typeface="Times New Roman"/>
              </a:rPr>
              <a:t>no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 relationship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 between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E0D2F"/>
                </a:solidFill>
                <a:latin typeface="Times New Roman"/>
                <a:cs typeface="Times New Roman"/>
              </a:rPr>
              <a:t>columns</a:t>
            </a:r>
            <a:r>
              <a:rPr sz="2000" spc="5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course</a:t>
            </a:r>
            <a:r>
              <a:rPr sz="2000" b="1" u="heavy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spc="-10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hobby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21225" marR="6985" algn="just">
              <a:lnSpc>
                <a:spcPct val="100000"/>
              </a:lnSpc>
            </a:pP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They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independent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of</a:t>
            </a:r>
            <a:r>
              <a:rPr sz="2000" spc="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each 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CE0D2F"/>
                </a:solidFill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21225" marR="5715" algn="just">
              <a:lnSpc>
                <a:spcPct val="100000"/>
              </a:lnSpc>
            </a:pP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So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there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 is</a:t>
            </a:r>
            <a:r>
              <a:rPr sz="2000" spc="49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multi-value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CE0D2F"/>
                </a:solidFill>
                <a:latin typeface="Times New Roman"/>
                <a:cs typeface="Times New Roman"/>
              </a:rPr>
              <a:t>dependency,</a:t>
            </a:r>
            <a:r>
              <a:rPr sz="2000" spc="-15" dirty="0">
                <a:solidFill>
                  <a:srgbClr val="CE0D2F"/>
                </a:solidFill>
                <a:latin typeface="Times New Roman"/>
                <a:cs typeface="Times New Roman"/>
              </a:rPr>
              <a:t> which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leads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E0D2F"/>
                </a:solidFill>
                <a:latin typeface="Times New Roman"/>
                <a:cs typeface="Times New Roman"/>
              </a:rPr>
              <a:t>un-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necessary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repetition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of</a:t>
            </a:r>
            <a:r>
              <a:rPr sz="2000" spc="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other</a:t>
            </a:r>
            <a:r>
              <a:rPr sz="2000" spc="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E0D2F"/>
                </a:solidFill>
                <a:latin typeface="Times New Roman"/>
                <a:cs typeface="Times New Roman"/>
              </a:rPr>
              <a:t>anomalies</a:t>
            </a:r>
            <a:r>
              <a:rPr sz="2000" spc="1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as</a:t>
            </a:r>
            <a:r>
              <a:rPr sz="2000" spc="1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E0D2F"/>
                </a:solidFill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136903"/>
            <a:ext cx="7188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satisfy</a:t>
            </a:r>
            <a:r>
              <a:rPr spc="-15" dirty="0"/>
              <a:t> </a:t>
            </a:r>
            <a:r>
              <a:rPr spc="-5" dirty="0"/>
              <a:t>4th</a:t>
            </a:r>
            <a:r>
              <a:rPr spc="5" dirty="0"/>
              <a:t> </a:t>
            </a:r>
            <a:r>
              <a:rPr spc="-10" dirty="0"/>
              <a:t>Normal</a:t>
            </a:r>
            <a:r>
              <a:rPr spc="10" dirty="0"/>
              <a:t> </a:t>
            </a:r>
            <a:r>
              <a:rPr spc="-5" dirty="0"/>
              <a:t>Form?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2234692"/>
            <a:ext cx="8269605" cy="832485"/>
          </a:xfrm>
          <a:custGeom>
            <a:avLst/>
            <a:gdLst/>
            <a:ahLst/>
            <a:cxnLst/>
            <a:rect l="l" t="t" r="r" b="b"/>
            <a:pathLst>
              <a:path w="8269605" h="832485">
                <a:moveTo>
                  <a:pt x="8269224" y="0"/>
                </a:moveTo>
                <a:lnTo>
                  <a:pt x="0" y="0"/>
                </a:lnTo>
                <a:lnTo>
                  <a:pt x="0" y="832104"/>
                </a:lnTo>
                <a:lnTo>
                  <a:pt x="8269224" y="832104"/>
                </a:lnTo>
                <a:lnTo>
                  <a:pt x="8269224" y="810768"/>
                </a:lnTo>
                <a:lnTo>
                  <a:pt x="39624" y="810768"/>
                </a:lnTo>
                <a:lnTo>
                  <a:pt x="18286" y="792480"/>
                </a:lnTo>
                <a:lnTo>
                  <a:pt x="39624" y="79248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832485">
                <a:moveTo>
                  <a:pt x="39624" y="792480"/>
                </a:moveTo>
                <a:lnTo>
                  <a:pt x="18286" y="792480"/>
                </a:lnTo>
                <a:lnTo>
                  <a:pt x="39624" y="810768"/>
                </a:lnTo>
                <a:lnTo>
                  <a:pt x="39624" y="792480"/>
                </a:lnTo>
                <a:close/>
              </a:path>
              <a:path w="8269605" h="832485">
                <a:moveTo>
                  <a:pt x="8229600" y="792480"/>
                </a:moveTo>
                <a:lnTo>
                  <a:pt x="39624" y="792480"/>
                </a:lnTo>
                <a:lnTo>
                  <a:pt x="39624" y="810768"/>
                </a:lnTo>
                <a:lnTo>
                  <a:pt x="8229600" y="810768"/>
                </a:lnTo>
                <a:lnTo>
                  <a:pt x="8229600" y="792480"/>
                </a:lnTo>
                <a:close/>
              </a:path>
              <a:path w="8269605" h="832485">
                <a:moveTo>
                  <a:pt x="8229600" y="18287"/>
                </a:moveTo>
                <a:lnTo>
                  <a:pt x="8229600" y="810768"/>
                </a:lnTo>
                <a:lnTo>
                  <a:pt x="8247888" y="792480"/>
                </a:lnTo>
                <a:lnTo>
                  <a:pt x="8269224" y="79248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832485">
                <a:moveTo>
                  <a:pt x="8269224" y="792480"/>
                </a:moveTo>
                <a:lnTo>
                  <a:pt x="8247888" y="792480"/>
                </a:lnTo>
                <a:lnTo>
                  <a:pt x="8229600" y="810768"/>
                </a:lnTo>
                <a:lnTo>
                  <a:pt x="8269224" y="810768"/>
                </a:lnTo>
                <a:lnTo>
                  <a:pt x="8269224" y="792480"/>
                </a:lnTo>
                <a:close/>
              </a:path>
              <a:path w="8269605" h="83248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83248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83248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217724"/>
            <a:ext cx="6503034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5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make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above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relation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satisfy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4th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endParaRPr sz="2000"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26720" algn="l"/>
                <a:tab pos="427355" algn="l"/>
              </a:tabLst>
            </a:pPr>
            <a:r>
              <a:rPr sz="2000" spc="-20" dirty="0">
                <a:latin typeface="Arial MT"/>
                <a:cs typeface="Arial MT"/>
              </a:rPr>
              <a:t>we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decompose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table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tables.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668" y="3188161"/>
            <a:ext cx="7318130" cy="29648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7355" y="1200911"/>
            <a:ext cx="718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satisfy</a:t>
            </a:r>
            <a:r>
              <a:rPr spc="-15" dirty="0"/>
              <a:t> </a:t>
            </a:r>
            <a:r>
              <a:rPr spc="-5" dirty="0"/>
              <a:t>4th</a:t>
            </a:r>
            <a:r>
              <a:rPr dirty="0"/>
              <a:t> </a:t>
            </a:r>
            <a:r>
              <a:rPr spc="-10" dirty="0"/>
              <a:t>Normal</a:t>
            </a:r>
            <a:r>
              <a:rPr spc="10" dirty="0"/>
              <a:t> </a:t>
            </a:r>
            <a:r>
              <a:rPr spc="-5" dirty="0"/>
              <a:t>Form?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389" y="2338510"/>
            <a:ext cx="7381848" cy="34610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039367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Another</a:t>
            </a:r>
            <a:r>
              <a:rPr spc="15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0" y="1841500"/>
            <a:ext cx="8229600" cy="43738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039367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Another</a:t>
            </a:r>
            <a:r>
              <a:rPr spc="15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0" y="1871979"/>
            <a:ext cx="7848600" cy="39704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039367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Another</a:t>
            </a:r>
            <a:r>
              <a:rPr spc="15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4751" y="1740916"/>
            <a:ext cx="6577369" cy="44777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091" y="3230879"/>
            <a:ext cx="7948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Fifth</a:t>
            </a:r>
            <a:r>
              <a:rPr sz="7200" spc="-35" dirty="0"/>
              <a:t> </a:t>
            </a:r>
            <a:r>
              <a:rPr sz="7200" dirty="0"/>
              <a:t>Normal</a:t>
            </a:r>
            <a:r>
              <a:rPr sz="7200" spc="-55" dirty="0"/>
              <a:t> </a:t>
            </a:r>
            <a:r>
              <a:rPr sz="7200" spc="-5" dirty="0"/>
              <a:t>Form</a:t>
            </a:r>
            <a:endParaRPr sz="7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2539492"/>
            <a:ext cx="8269605" cy="2021205"/>
          </a:xfrm>
          <a:custGeom>
            <a:avLst/>
            <a:gdLst/>
            <a:ahLst/>
            <a:cxnLst/>
            <a:rect l="l" t="t" r="r" b="b"/>
            <a:pathLst>
              <a:path w="8269605" h="2021204">
                <a:moveTo>
                  <a:pt x="8269224" y="0"/>
                </a:moveTo>
                <a:lnTo>
                  <a:pt x="0" y="0"/>
                </a:lnTo>
                <a:lnTo>
                  <a:pt x="0" y="2020824"/>
                </a:lnTo>
                <a:lnTo>
                  <a:pt x="8269224" y="2020824"/>
                </a:lnTo>
                <a:lnTo>
                  <a:pt x="8269224" y="1999488"/>
                </a:lnTo>
                <a:lnTo>
                  <a:pt x="39624" y="1999488"/>
                </a:lnTo>
                <a:lnTo>
                  <a:pt x="18286" y="1981200"/>
                </a:lnTo>
                <a:lnTo>
                  <a:pt x="39624" y="1981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021204">
                <a:moveTo>
                  <a:pt x="39624" y="1981200"/>
                </a:moveTo>
                <a:lnTo>
                  <a:pt x="18286" y="1981200"/>
                </a:lnTo>
                <a:lnTo>
                  <a:pt x="39624" y="1999488"/>
                </a:lnTo>
                <a:lnTo>
                  <a:pt x="39624" y="1981200"/>
                </a:lnTo>
                <a:close/>
              </a:path>
              <a:path w="8269605" h="2021204">
                <a:moveTo>
                  <a:pt x="8229600" y="1981200"/>
                </a:moveTo>
                <a:lnTo>
                  <a:pt x="39624" y="1981200"/>
                </a:lnTo>
                <a:lnTo>
                  <a:pt x="39624" y="1999488"/>
                </a:lnTo>
                <a:lnTo>
                  <a:pt x="8229600" y="1999488"/>
                </a:lnTo>
                <a:lnTo>
                  <a:pt x="8229600" y="1981200"/>
                </a:lnTo>
                <a:close/>
              </a:path>
              <a:path w="8269605" h="2021204">
                <a:moveTo>
                  <a:pt x="8229600" y="18287"/>
                </a:moveTo>
                <a:lnTo>
                  <a:pt x="8229600" y="1999488"/>
                </a:lnTo>
                <a:lnTo>
                  <a:pt x="8247888" y="1981200"/>
                </a:lnTo>
                <a:lnTo>
                  <a:pt x="8269224" y="1981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021204">
                <a:moveTo>
                  <a:pt x="8269224" y="1981200"/>
                </a:moveTo>
                <a:lnTo>
                  <a:pt x="8247888" y="1981200"/>
                </a:lnTo>
                <a:lnTo>
                  <a:pt x="8229600" y="1999488"/>
                </a:lnTo>
                <a:lnTo>
                  <a:pt x="8269224" y="1999488"/>
                </a:lnTo>
                <a:lnTo>
                  <a:pt x="8269224" y="1981200"/>
                </a:lnTo>
                <a:close/>
              </a:path>
              <a:path w="8269605" h="2021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021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021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581657"/>
            <a:ext cx="7820025" cy="1569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5NF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known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Project-Join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normal </a:t>
            </a:r>
            <a:r>
              <a:rPr sz="2200" spc="10" dirty="0">
                <a:latin typeface="Arial MT"/>
                <a:cs typeface="Arial MT"/>
              </a:rPr>
              <a:t>form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(PJNF).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5NF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 it 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4NF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cannot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further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loss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decomposed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(join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dependency)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1271" y="2249931"/>
            <a:ext cx="3648710" cy="2234565"/>
          </a:xfrm>
          <a:custGeom>
            <a:avLst/>
            <a:gdLst/>
            <a:ahLst/>
            <a:cxnLst/>
            <a:rect l="l" t="t" r="r" b="b"/>
            <a:pathLst>
              <a:path w="3648709" h="2234565">
                <a:moveTo>
                  <a:pt x="3648455" y="0"/>
                </a:moveTo>
                <a:lnTo>
                  <a:pt x="0" y="0"/>
                </a:lnTo>
                <a:lnTo>
                  <a:pt x="0" y="2234184"/>
                </a:lnTo>
                <a:lnTo>
                  <a:pt x="3648455" y="2234184"/>
                </a:lnTo>
                <a:lnTo>
                  <a:pt x="3648455" y="2212848"/>
                </a:lnTo>
                <a:lnTo>
                  <a:pt x="36575" y="2212847"/>
                </a:lnTo>
                <a:lnTo>
                  <a:pt x="18287" y="2194560"/>
                </a:lnTo>
                <a:lnTo>
                  <a:pt x="36575" y="2194560"/>
                </a:lnTo>
                <a:lnTo>
                  <a:pt x="36575" y="39623"/>
                </a:lnTo>
                <a:lnTo>
                  <a:pt x="18287" y="39623"/>
                </a:lnTo>
                <a:lnTo>
                  <a:pt x="36575" y="18287"/>
                </a:lnTo>
                <a:lnTo>
                  <a:pt x="3648455" y="18287"/>
                </a:lnTo>
                <a:lnTo>
                  <a:pt x="3648455" y="0"/>
                </a:lnTo>
                <a:close/>
              </a:path>
              <a:path w="3648709" h="2234565">
                <a:moveTo>
                  <a:pt x="36575" y="2194560"/>
                </a:moveTo>
                <a:lnTo>
                  <a:pt x="18287" y="2194560"/>
                </a:lnTo>
                <a:lnTo>
                  <a:pt x="36575" y="2212847"/>
                </a:lnTo>
                <a:lnTo>
                  <a:pt x="36575" y="2194560"/>
                </a:lnTo>
                <a:close/>
              </a:path>
              <a:path w="3648709" h="2234565">
                <a:moveTo>
                  <a:pt x="3608831" y="2194560"/>
                </a:moveTo>
                <a:lnTo>
                  <a:pt x="36575" y="2194560"/>
                </a:lnTo>
                <a:lnTo>
                  <a:pt x="36575" y="2212847"/>
                </a:lnTo>
                <a:lnTo>
                  <a:pt x="3608831" y="2212847"/>
                </a:lnTo>
                <a:lnTo>
                  <a:pt x="3608831" y="2194560"/>
                </a:lnTo>
                <a:close/>
              </a:path>
              <a:path w="3648709" h="2234565">
                <a:moveTo>
                  <a:pt x="3608831" y="18287"/>
                </a:moveTo>
                <a:lnTo>
                  <a:pt x="3608831" y="2212847"/>
                </a:lnTo>
                <a:lnTo>
                  <a:pt x="3627120" y="2194560"/>
                </a:lnTo>
                <a:lnTo>
                  <a:pt x="3648455" y="2194560"/>
                </a:lnTo>
                <a:lnTo>
                  <a:pt x="3648455" y="39623"/>
                </a:lnTo>
                <a:lnTo>
                  <a:pt x="3627120" y="39623"/>
                </a:lnTo>
                <a:lnTo>
                  <a:pt x="3608831" y="18287"/>
                </a:lnTo>
                <a:close/>
              </a:path>
              <a:path w="3648709" h="2234565">
                <a:moveTo>
                  <a:pt x="3648455" y="2194560"/>
                </a:moveTo>
                <a:lnTo>
                  <a:pt x="3627120" y="2194560"/>
                </a:lnTo>
                <a:lnTo>
                  <a:pt x="3608831" y="2212847"/>
                </a:lnTo>
                <a:lnTo>
                  <a:pt x="3648455" y="2212848"/>
                </a:lnTo>
                <a:lnTo>
                  <a:pt x="3648455" y="2194560"/>
                </a:lnTo>
                <a:close/>
              </a:path>
              <a:path w="3648709" h="2234565">
                <a:moveTo>
                  <a:pt x="36575" y="18287"/>
                </a:moveTo>
                <a:lnTo>
                  <a:pt x="18287" y="39623"/>
                </a:lnTo>
                <a:lnTo>
                  <a:pt x="36575" y="39623"/>
                </a:lnTo>
                <a:lnTo>
                  <a:pt x="36575" y="18287"/>
                </a:lnTo>
                <a:close/>
              </a:path>
              <a:path w="3648709" h="2234565">
                <a:moveTo>
                  <a:pt x="3608831" y="18287"/>
                </a:moveTo>
                <a:lnTo>
                  <a:pt x="36575" y="18287"/>
                </a:lnTo>
                <a:lnTo>
                  <a:pt x="36575" y="39623"/>
                </a:lnTo>
                <a:lnTo>
                  <a:pt x="3608831" y="39623"/>
                </a:lnTo>
                <a:lnTo>
                  <a:pt x="3608831" y="18287"/>
                </a:lnTo>
                <a:close/>
              </a:path>
              <a:path w="3648709" h="2234565">
                <a:moveTo>
                  <a:pt x="3648455" y="18287"/>
                </a:moveTo>
                <a:lnTo>
                  <a:pt x="3608831" y="18287"/>
                </a:lnTo>
                <a:lnTo>
                  <a:pt x="3627120" y="39623"/>
                </a:lnTo>
                <a:lnTo>
                  <a:pt x="3648455" y="39623"/>
                </a:lnTo>
                <a:lnTo>
                  <a:pt x="3648455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8300" y="2204923"/>
            <a:ext cx="294640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Normalization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4</a:t>
            </a:r>
            <a:r>
              <a:rPr sz="28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5</a:t>
            </a:r>
            <a:r>
              <a:rPr sz="28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Denormalization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347979"/>
            <a:ext cx="9144000" cy="1920239"/>
            <a:chOff x="774191" y="347979"/>
            <a:chExt cx="9144000" cy="19202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844548"/>
            <a:ext cx="8269605" cy="4276725"/>
          </a:xfrm>
          <a:custGeom>
            <a:avLst/>
            <a:gdLst/>
            <a:ahLst/>
            <a:cxnLst/>
            <a:rect l="l" t="t" r="r" b="b"/>
            <a:pathLst>
              <a:path w="8269605" h="4276725">
                <a:moveTo>
                  <a:pt x="8269224" y="0"/>
                </a:moveTo>
                <a:lnTo>
                  <a:pt x="0" y="0"/>
                </a:lnTo>
                <a:lnTo>
                  <a:pt x="0" y="4276344"/>
                </a:lnTo>
                <a:lnTo>
                  <a:pt x="8269224" y="4276344"/>
                </a:lnTo>
                <a:lnTo>
                  <a:pt x="8269224" y="4255008"/>
                </a:lnTo>
                <a:lnTo>
                  <a:pt x="39624" y="4255008"/>
                </a:lnTo>
                <a:lnTo>
                  <a:pt x="18286" y="4236720"/>
                </a:lnTo>
                <a:lnTo>
                  <a:pt x="39624" y="423672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276725">
                <a:moveTo>
                  <a:pt x="39624" y="4236720"/>
                </a:moveTo>
                <a:lnTo>
                  <a:pt x="18286" y="4236720"/>
                </a:lnTo>
                <a:lnTo>
                  <a:pt x="39624" y="4255008"/>
                </a:lnTo>
                <a:lnTo>
                  <a:pt x="39624" y="4236720"/>
                </a:lnTo>
                <a:close/>
              </a:path>
              <a:path w="8269605" h="4276725">
                <a:moveTo>
                  <a:pt x="8229600" y="4236720"/>
                </a:moveTo>
                <a:lnTo>
                  <a:pt x="39624" y="4236720"/>
                </a:lnTo>
                <a:lnTo>
                  <a:pt x="39624" y="4255008"/>
                </a:lnTo>
                <a:lnTo>
                  <a:pt x="8229600" y="4255008"/>
                </a:lnTo>
                <a:lnTo>
                  <a:pt x="8229600" y="4236720"/>
                </a:lnTo>
                <a:close/>
              </a:path>
              <a:path w="8269605" h="4276725">
                <a:moveTo>
                  <a:pt x="8229600" y="18287"/>
                </a:moveTo>
                <a:lnTo>
                  <a:pt x="8229600" y="4255008"/>
                </a:lnTo>
                <a:lnTo>
                  <a:pt x="8247888" y="4236720"/>
                </a:lnTo>
                <a:lnTo>
                  <a:pt x="8269224" y="423672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276725">
                <a:moveTo>
                  <a:pt x="8269224" y="4236720"/>
                </a:moveTo>
                <a:lnTo>
                  <a:pt x="8247888" y="4236720"/>
                </a:lnTo>
                <a:lnTo>
                  <a:pt x="8229600" y="4255008"/>
                </a:lnTo>
                <a:lnTo>
                  <a:pt x="8269224" y="4255008"/>
                </a:lnTo>
                <a:lnTo>
                  <a:pt x="8269224" y="4236720"/>
                </a:lnTo>
                <a:close/>
              </a:path>
              <a:path w="8269605" h="427672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27672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27672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886711"/>
            <a:ext cx="8075930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Decomposed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two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relations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must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loss-less</a:t>
            </a:r>
            <a:r>
              <a:rPr sz="24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join </a:t>
            </a:r>
            <a:r>
              <a:rPr sz="2400" b="1" spc="-6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Property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marR="6985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359535" algn="l"/>
                <a:tab pos="2600325" algn="l"/>
                <a:tab pos="3261360" algn="l"/>
                <a:tab pos="3785870" algn="l"/>
                <a:tab pos="5227320" algn="l"/>
                <a:tab pos="5684520" algn="l"/>
                <a:tab pos="6568440" algn="l"/>
                <a:tab pos="7620000" algn="l"/>
              </a:tabLst>
            </a:pPr>
            <a:r>
              <a:rPr sz="2400" spc="60" dirty="0">
                <a:latin typeface="Arial MT"/>
                <a:cs typeface="Arial MT"/>
              </a:rPr>
              <a:t>W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spc="-3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ch</a:t>
            </a:r>
            <a:r>
              <a:rPr sz="2400" dirty="0">
                <a:latin typeface="Arial MT"/>
                <a:cs typeface="Arial MT"/>
              </a:rPr>
              <a:t>	en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es	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at	</a:t>
            </a:r>
            <a:r>
              <a:rPr sz="24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	s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pur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io</a:t>
            </a:r>
            <a:r>
              <a:rPr sz="24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	o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	ex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tra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tup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le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	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  generated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15" dirty="0">
                <a:latin typeface="Arial MT"/>
                <a:cs typeface="Arial MT"/>
              </a:rPr>
              <a:t>When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relations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reunited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 a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natural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join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2463292"/>
            <a:ext cx="8269605" cy="2630805"/>
          </a:xfrm>
          <a:custGeom>
            <a:avLst/>
            <a:gdLst/>
            <a:ahLst/>
            <a:cxnLst/>
            <a:rect l="l" t="t" r="r" b="b"/>
            <a:pathLst>
              <a:path w="8269605" h="2630804">
                <a:moveTo>
                  <a:pt x="8269224" y="0"/>
                </a:moveTo>
                <a:lnTo>
                  <a:pt x="0" y="0"/>
                </a:lnTo>
                <a:lnTo>
                  <a:pt x="0" y="2630424"/>
                </a:lnTo>
                <a:lnTo>
                  <a:pt x="8269224" y="2630424"/>
                </a:lnTo>
                <a:lnTo>
                  <a:pt x="8269224" y="2609088"/>
                </a:lnTo>
                <a:lnTo>
                  <a:pt x="39624" y="2609088"/>
                </a:lnTo>
                <a:lnTo>
                  <a:pt x="18286" y="2590800"/>
                </a:lnTo>
                <a:lnTo>
                  <a:pt x="39624" y="2590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630804">
                <a:moveTo>
                  <a:pt x="39624" y="2590800"/>
                </a:moveTo>
                <a:lnTo>
                  <a:pt x="18286" y="2590800"/>
                </a:lnTo>
                <a:lnTo>
                  <a:pt x="39624" y="2609088"/>
                </a:lnTo>
                <a:lnTo>
                  <a:pt x="39624" y="2590800"/>
                </a:lnTo>
                <a:close/>
              </a:path>
              <a:path w="8269605" h="2630804">
                <a:moveTo>
                  <a:pt x="8229600" y="2590800"/>
                </a:moveTo>
                <a:lnTo>
                  <a:pt x="39624" y="2590800"/>
                </a:lnTo>
                <a:lnTo>
                  <a:pt x="39624" y="2609088"/>
                </a:lnTo>
                <a:lnTo>
                  <a:pt x="8229600" y="2609088"/>
                </a:lnTo>
                <a:lnTo>
                  <a:pt x="8229600" y="2590800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8229600" y="2609088"/>
                </a:lnTo>
                <a:lnTo>
                  <a:pt x="8247888" y="2590800"/>
                </a:lnTo>
                <a:lnTo>
                  <a:pt x="8269224" y="2590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2590800"/>
                </a:moveTo>
                <a:lnTo>
                  <a:pt x="8247888" y="2590800"/>
                </a:lnTo>
                <a:lnTo>
                  <a:pt x="8229600" y="2609088"/>
                </a:lnTo>
                <a:lnTo>
                  <a:pt x="8269224" y="2609088"/>
                </a:lnTo>
                <a:lnTo>
                  <a:pt x="8269224" y="2590800"/>
                </a:lnTo>
                <a:close/>
              </a:path>
              <a:path w="8269605" h="2630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505457"/>
            <a:ext cx="8074659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Example – </a:t>
            </a:r>
            <a:r>
              <a:rPr sz="2200" spc="-5" dirty="0">
                <a:latin typeface="Arial MT"/>
                <a:cs typeface="Arial MT"/>
              </a:rPr>
              <a:t>Consider </a:t>
            </a:r>
            <a:r>
              <a:rPr sz="2200" dirty="0">
                <a:latin typeface="Arial MT"/>
                <a:cs typeface="Arial MT"/>
              </a:rPr>
              <a:t>the Company </a:t>
            </a:r>
            <a:r>
              <a:rPr sz="2200" spc="-5" dirty="0">
                <a:latin typeface="Arial MT"/>
                <a:cs typeface="Arial MT"/>
              </a:rPr>
              <a:t>schema,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dirty="0">
                <a:latin typeface="Arial MT"/>
                <a:cs typeface="Arial MT"/>
              </a:rPr>
              <a:t>a case as </a:t>
            </a:r>
            <a:r>
              <a:rPr sz="2200" spc="-10" dirty="0">
                <a:latin typeface="Arial MT"/>
                <a:cs typeface="Arial MT"/>
              </a:rPr>
              <a:t>“if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company makes a </a:t>
            </a:r>
            <a:r>
              <a:rPr sz="2200" spc="-5" dirty="0">
                <a:latin typeface="Arial MT"/>
                <a:cs typeface="Arial MT"/>
              </a:rPr>
              <a:t>product </a:t>
            </a:r>
            <a:r>
              <a:rPr sz="2200" dirty="0">
                <a:latin typeface="Arial MT"/>
                <a:cs typeface="Arial MT"/>
              </a:rPr>
              <a:t>and an </a:t>
            </a:r>
            <a:r>
              <a:rPr sz="2200" spc="-5" dirty="0">
                <a:latin typeface="Arial MT"/>
                <a:cs typeface="Arial MT"/>
              </a:rPr>
              <a:t>agent is </a:t>
            </a:r>
            <a:r>
              <a:rPr sz="2200" dirty="0">
                <a:latin typeface="Arial MT"/>
                <a:cs typeface="Arial MT"/>
              </a:rPr>
              <a:t>an agent </a:t>
            </a:r>
            <a:r>
              <a:rPr sz="2200" spc="10" dirty="0">
                <a:latin typeface="Arial MT"/>
                <a:cs typeface="Arial MT"/>
              </a:rPr>
              <a:t>for </a:t>
            </a:r>
            <a:r>
              <a:rPr sz="2200" spc="-5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company,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always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sells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product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company”.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899794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Under </a:t>
            </a:r>
            <a:r>
              <a:rPr sz="2200" dirty="0">
                <a:latin typeface="Arial MT"/>
                <a:cs typeface="Arial MT"/>
              </a:rPr>
              <a:t>these circumstances, the </a:t>
            </a:r>
            <a:r>
              <a:rPr sz="2200" spc="-5" dirty="0">
                <a:latin typeface="Arial MT"/>
                <a:cs typeface="Arial MT"/>
              </a:rPr>
              <a:t>ACP </a:t>
            </a:r>
            <a:r>
              <a:rPr sz="2200" dirty="0">
                <a:latin typeface="Arial MT"/>
                <a:cs typeface="Arial MT"/>
              </a:rPr>
              <a:t>table </a:t>
            </a:r>
            <a:r>
              <a:rPr sz="2200" spc="-5" dirty="0">
                <a:latin typeface="Arial MT"/>
                <a:cs typeface="Arial MT"/>
              </a:rPr>
              <a:t>is shown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691" y="853440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289303" y="6044691"/>
            <a:ext cx="8269605" cy="497205"/>
          </a:xfrm>
          <a:custGeom>
            <a:avLst/>
            <a:gdLst/>
            <a:ahLst/>
            <a:cxnLst/>
            <a:rect l="l" t="t" r="r" b="b"/>
            <a:pathLst>
              <a:path w="8269605" h="497204">
                <a:moveTo>
                  <a:pt x="8269224" y="0"/>
                </a:moveTo>
                <a:lnTo>
                  <a:pt x="0" y="0"/>
                </a:lnTo>
                <a:lnTo>
                  <a:pt x="0" y="496824"/>
                </a:lnTo>
                <a:lnTo>
                  <a:pt x="8269224" y="496824"/>
                </a:lnTo>
                <a:lnTo>
                  <a:pt x="8269224" y="475488"/>
                </a:lnTo>
                <a:lnTo>
                  <a:pt x="39624" y="475488"/>
                </a:lnTo>
                <a:lnTo>
                  <a:pt x="18287" y="457200"/>
                </a:lnTo>
                <a:lnTo>
                  <a:pt x="39624" y="4572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8"/>
                </a:lnTo>
                <a:lnTo>
                  <a:pt x="8269224" y="18288"/>
                </a:lnTo>
                <a:lnTo>
                  <a:pt x="8269224" y="0"/>
                </a:lnTo>
                <a:close/>
              </a:path>
              <a:path w="8269605" h="497204">
                <a:moveTo>
                  <a:pt x="39624" y="457200"/>
                </a:moveTo>
                <a:lnTo>
                  <a:pt x="18287" y="457200"/>
                </a:lnTo>
                <a:lnTo>
                  <a:pt x="39624" y="475488"/>
                </a:lnTo>
                <a:lnTo>
                  <a:pt x="39624" y="457200"/>
                </a:lnTo>
                <a:close/>
              </a:path>
              <a:path w="8269605" h="497204">
                <a:moveTo>
                  <a:pt x="8229600" y="457200"/>
                </a:moveTo>
                <a:lnTo>
                  <a:pt x="39624" y="457200"/>
                </a:lnTo>
                <a:lnTo>
                  <a:pt x="39624" y="475488"/>
                </a:lnTo>
                <a:lnTo>
                  <a:pt x="8229600" y="475488"/>
                </a:lnTo>
                <a:lnTo>
                  <a:pt x="8229600" y="457200"/>
                </a:lnTo>
                <a:close/>
              </a:path>
              <a:path w="8269605" h="497204">
                <a:moveTo>
                  <a:pt x="8229600" y="18288"/>
                </a:moveTo>
                <a:lnTo>
                  <a:pt x="8229600" y="475488"/>
                </a:lnTo>
                <a:lnTo>
                  <a:pt x="8247888" y="457200"/>
                </a:lnTo>
                <a:lnTo>
                  <a:pt x="8269224" y="457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8"/>
                </a:lnTo>
                <a:close/>
              </a:path>
              <a:path w="8269605" h="497204">
                <a:moveTo>
                  <a:pt x="8269224" y="457200"/>
                </a:moveTo>
                <a:lnTo>
                  <a:pt x="8247888" y="457200"/>
                </a:lnTo>
                <a:lnTo>
                  <a:pt x="8229600" y="475488"/>
                </a:lnTo>
                <a:lnTo>
                  <a:pt x="8269224" y="475488"/>
                </a:lnTo>
                <a:lnTo>
                  <a:pt x="8269224" y="457200"/>
                </a:lnTo>
                <a:close/>
              </a:path>
              <a:path w="8269605" h="497204">
                <a:moveTo>
                  <a:pt x="39624" y="18288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8"/>
                </a:lnTo>
                <a:close/>
              </a:path>
              <a:path w="8269605" h="497204">
                <a:moveTo>
                  <a:pt x="8229600" y="18288"/>
                </a:moveTo>
                <a:lnTo>
                  <a:pt x="39624" y="18288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8"/>
                </a:lnTo>
                <a:close/>
              </a:path>
              <a:path w="8269605" h="497204">
                <a:moveTo>
                  <a:pt x="8269224" y="18288"/>
                </a:moveTo>
                <a:lnTo>
                  <a:pt x="8229600" y="18288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8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6332" y="6086855"/>
            <a:ext cx="755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ACP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again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decompose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 3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083" y="1920138"/>
            <a:ext cx="7086325" cy="37389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1487" y="2262549"/>
            <a:ext cx="6628574" cy="3761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068" y="2283040"/>
            <a:ext cx="7053634" cy="35820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376" y="2126380"/>
            <a:ext cx="6255929" cy="3596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2356611"/>
            <a:ext cx="8269605" cy="3377565"/>
          </a:xfrm>
          <a:custGeom>
            <a:avLst/>
            <a:gdLst/>
            <a:ahLst/>
            <a:cxnLst/>
            <a:rect l="l" t="t" r="r" b="b"/>
            <a:pathLst>
              <a:path w="8269605" h="3377565">
                <a:moveTo>
                  <a:pt x="8269224" y="0"/>
                </a:moveTo>
                <a:lnTo>
                  <a:pt x="0" y="0"/>
                </a:lnTo>
                <a:lnTo>
                  <a:pt x="0" y="3377183"/>
                </a:lnTo>
                <a:lnTo>
                  <a:pt x="8269224" y="3377183"/>
                </a:lnTo>
                <a:lnTo>
                  <a:pt x="8269224" y="3355848"/>
                </a:lnTo>
                <a:lnTo>
                  <a:pt x="39624" y="3355848"/>
                </a:lnTo>
                <a:lnTo>
                  <a:pt x="18286" y="3337560"/>
                </a:lnTo>
                <a:lnTo>
                  <a:pt x="39624" y="333756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21336"/>
                </a:lnTo>
                <a:lnTo>
                  <a:pt x="8269224" y="21336"/>
                </a:lnTo>
                <a:lnTo>
                  <a:pt x="8269224" y="0"/>
                </a:lnTo>
                <a:close/>
              </a:path>
              <a:path w="8269605" h="3377565">
                <a:moveTo>
                  <a:pt x="39624" y="3337560"/>
                </a:moveTo>
                <a:lnTo>
                  <a:pt x="18286" y="3337560"/>
                </a:lnTo>
                <a:lnTo>
                  <a:pt x="39624" y="3355848"/>
                </a:lnTo>
                <a:lnTo>
                  <a:pt x="39624" y="3337560"/>
                </a:lnTo>
                <a:close/>
              </a:path>
              <a:path w="8269605" h="3377565">
                <a:moveTo>
                  <a:pt x="8229600" y="3337560"/>
                </a:moveTo>
                <a:lnTo>
                  <a:pt x="39624" y="3337560"/>
                </a:lnTo>
                <a:lnTo>
                  <a:pt x="39624" y="3355848"/>
                </a:lnTo>
                <a:lnTo>
                  <a:pt x="8229600" y="3355848"/>
                </a:lnTo>
                <a:lnTo>
                  <a:pt x="8229600" y="3337560"/>
                </a:lnTo>
                <a:close/>
              </a:path>
              <a:path w="8269605" h="3377565">
                <a:moveTo>
                  <a:pt x="8229600" y="21336"/>
                </a:moveTo>
                <a:lnTo>
                  <a:pt x="8229600" y="3355848"/>
                </a:lnTo>
                <a:lnTo>
                  <a:pt x="8247888" y="3337560"/>
                </a:lnTo>
                <a:lnTo>
                  <a:pt x="8269224" y="333756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21336"/>
                </a:lnTo>
                <a:close/>
              </a:path>
              <a:path w="8269605" h="3377565">
                <a:moveTo>
                  <a:pt x="8269224" y="3337560"/>
                </a:moveTo>
                <a:lnTo>
                  <a:pt x="8247888" y="3337560"/>
                </a:lnTo>
                <a:lnTo>
                  <a:pt x="8229600" y="3355848"/>
                </a:lnTo>
                <a:lnTo>
                  <a:pt x="8269224" y="3355848"/>
                </a:lnTo>
                <a:lnTo>
                  <a:pt x="8269224" y="3337560"/>
                </a:lnTo>
                <a:close/>
              </a:path>
              <a:path w="8269605" h="3377565">
                <a:moveTo>
                  <a:pt x="39624" y="21336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8269605" h="3377565">
                <a:moveTo>
                  <a:pt x="82296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21336"/>
                </a:lnTo>
                <a:close/>
              </a:path>
              <a:path w="8269605" h="3377565">
                <a:moveTo>
                  <a:pt x="8269224" y="21336"/>
                </a:moveTo>
                <a:lnTo>
                  <a:pt x="8229600" y="21336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2133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392680"/>
            <a:ext cx="8074659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4000" dirty="0">
                <a:latin typeface="Arial MT"/>
                <a:cs typeface="Arial MT"/>
              </a:rPr>
              <a:t>Result of Natural Join of </a:t>
            </a:r>
            <a:r>
              <a:rPr sz="4000" spc="5" dirty="0">
                <a:latin typeface="Arial MT"/>
                <a:cs typeface="Arial MT"/>
              </a:rPr>
              <a:t>R1 </a:t>
            </a:r>
            <a:r>
              <a:rPr sz="4000" dirty="0">
                <a:latin typeface="Arial MT"/>
                <a:cs typeface="Arial MT"/>
              </a:rPr>
              <a:t>and </a:t>
            </a:r>
            <a:r>
              <a:rPr sz="4000" spc="5" dirty="0">
                <a:latin typeface="Arial MT"/>
                <a:cs typeface="Arial MT"/>
              </a:rPr>
              <a:t> R3</a:t>
            </a:r>
            <a:r>
              <a:rPr sz="4000" spc="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over</a:t>
            </a:r>
            <a:r>
              <a:rPr sz="4000" spc="110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‘Company’</a:t>
            </a:r>
            <a:r>
              <a:rPr sz="4000" spc="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and</a:t>
            </a:r>
            <a:r>
              <a:rPr sz="4000" spc="110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then </a:t>
            </a:r>
            <a:r>
              <a:rPr sz="4000" spc="-110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Natural Join of </a:t>
            </a:r>
            <a:r>
              <a:rPr sz="4000" spc="5" dirty="0">
                <a:latin typeface="Arial MT"/>
                <a:cs typeface="Arial MT"/>
              </a:rPr>
              <a:t>R13 </a:t>
            </a:r>
            <a:r>
              <a:rPr sz="4000" dirty="0">
                <a:latin typeface="Arial MT"/>
                <a:cs typeface="Arial MT"/>
              </a:rPr>
              <a:t>and </a:t>
            </a:r>
            <a:r>
              <a:rPr sz="4000" spc="5" dirty="0">
                <a:latin typeface="Arial MT"/>
                <a:cs typeface="Arial MT"/>
              </a:rPr>
              <a:t>R2 </a:t>
            </a:r>
            <a:r>
              <a:rPr sz="4000" dirty="0">
                <a:latin typeface="Arial MT"/>
                <a:cs typeface="Arial MT"/>
              </a:rPr>
              <a:t>over </a:t>
            </a:r>
            <a:r>
              <a:rPr sz="4000" spc="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‘Agent’ and </a:t>
            </a:r>
            <a:r>
              <a:rPr sz="4000" spc="-5" dirty="0">
                <a:latin typeface="Arial MT"/>
                <a:cs typeface="Arial MT"/>
              </a:rPr>
              <a:t>‘Product’ </a:t>
            </a:r>
            <a:r>
              <a:rPr sz="4000" dirty="0">
                <a:latin typeface="Arial MT"/>
                <a:cs typeface="Arial MT"/>
              </a:rPr>
              <a:t>will be table </a:t>
            </a:r>
            <a:r>
              <a:rPr sz="4000" spc="5" dirty="0">
                <a:latin typeface="Arial MT"/>
                <a:cs typeface="Arial MT"/>
              </a:rPr>
              <a:t> </a:t>
            </a:r>
            <a:r>
              <a:rPr sz="4000" b="1" spc="5" dirty="0">
                <a:latin typeface="Arial"/>
                <a:cs typeface="Arial"/>
              </a:rPr>
              <a:t>ACP</a:t>
            </a:r>
            <a:r>
              <a:rPr sz="4000" spc="5" dirty="0"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810767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594103" y="2143251"/>
            <a:ext cx="7812405" cy="3941445"/>
          </a:xfrm>
          <a:custGeom>
            <a:avLst/>
            <a:gdLst/>
            <a:ahLst/>
            <a:cxnLst/>
            <a:rect l="l" t="t" r="r" b="b"/>
            <a:pathLst>
              <a:path w="7812405" h="3941445">
                <a:moveTo>
                  <a:pt x="7812024" y="0"/>
                </a:moveTo>
                <a:lnTo>
                  <a:pt x="0" y="0"/>
                </a:lnTo>
                <a:lnTo>
                  <a:pt x="0" y="3941064"/>
                </a:lnTo>
                <a:lnTo>
                  <a:pt x="7812024" y="3941064"/>
                </a:lnTo>
                <a:lnTo>
                  <a:pt x="7812024" y="3919728"/>
                </a:lnTo>
                <a:lnTo>
                  <a:pt x="39623" y="3919728"/>
                </a:lnTo>
                <a:lnTo>
                  <a:pt x="18287" y="3901440"/>
                </a:lnTo>
                <a:lnTo>
                  <a:pt x="39623" y="390144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3941445">
                <a:moveTo>
                  <a:pt x="39623" y="3901440"/>
                </a:moveTo>
                <a:lnTo>
                  <a:pt x="18287" y="3901440"/>
                </a:lnTo>
                <a:lnTo>
                  <a:pt x="39623" y="3919728"/>
                </a:lnTo>
                <a:lnTo>
                  <a:pt x="39623" y="3901440"/>
                </a:lnTo>
                <a:close/>
              </a:path>
              <a:path w="7812405" h="3941445">
                <a:moveTo>
                  <a:pt x="7772400" y="3901440"/>
                </a:moveTo>
                <a:lnTo>
                  <a:pt x="39623" y="3901440"/>
                </a:lnTo>
                <a:lnTo>
                  <a:pt x="39623" y="3919728"/>
                </a:lnTo>
                <a:lnTo>
                  <a:pt x="7772400" y="3919728"/>
                </a:lnTo>
                <a:lnTo>
                  <a:pt x="7772400" y="3901440"/>
                </a:lnTo>
                <a:close/>
              </a:path>
              <a:path w="7812405" h="3941445">
                <a:moveTo>
                  <a:pt x="7772400" y="18287"/>
                </a:moveTo>
                <a:lnTo>
                  <a:pt x="7772400" y="3919728"/>
                </a:lnTo>
                <a:lnTo>
                  <a:pt x="7790688" y="3901440"/>
                </a:lnTo>
                <a:lnTo>
                  <a:pt x="7812024" y="3901440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3941445">
                <a:moveTo>
                  <a:pt x="7812024" y="3901440"/>
                </a:moveTo>
                <a:lnTo>
                  <a:pt x="7790688" y="3901440"/>
                </a:lnTo>
                <a:lnTo>
                  <a:pt x="7772400" y="3919728"/>
                </a:lnTo>
                <a:lnTo>
                  <a:pt x="7812024" y="3919728"/>
                </a:lnTo>
                <a:lnTo>
                  <a:pt x="7812024" y="3901440"/>
                </a:lnTo>
                <a:close/>
              </a:path>
              <a:path w="7812405" h="3941445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812405" h="3941445">
                <a:moveTo>
                  <a:pt x="77724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3941445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1132" y="2086661"/>
            <a:ext cx="7618095" cy="38296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Hence,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example,</a:t>
            </a:r>
            <a:endParaRPr sz="3200">
              <a:latin typeface="Arial MT"/>
              <a:cs typeface="Arial MT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76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decomposition of ACP is a </a:t>
            </a:r>
            <a:r>
              <a:rPr sz="3200" dirty="0">
                <a:latin typeface="Arial MT"/>
                <a:cs typeface="Arial MT"/>
              </a:rPr>
              <a:t>lossless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join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decomposition.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3300"/>
              </a:buClr>
              <a:buFont typeface="Wingdings"/>
              <a:buChar char=""/>
            </a:pPr>
            <a:endParaRPr sz="465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10" dirty="0">
                <a:latin typeface="Arial MT"/>
                <a:cs typeface="Arial MT"/>
              </a:rPr>
              <a:t>Therefore, </a:t>
            </a:r>
            <a:r>
              <a:rPr sz="3200" spc="-5" dirty="0">
                <a:latin typeface="Arial MT"/>
                <a:cs typeface="Arial MT"/>
              </a:rPr>
              <a:t>the relation is in </a:t>
            </a:r>
            <a:r>
              <a:rPr sz="3200" spc="-10" dirty="0">
                <a:latin typeface="Arial MT"/>
                <a:cs typeface="Arial MT"/>
              </a:rPr>
              <a:t>5NF </a:t>
            </a:r>
            <a:r>
              <a:rPr sz="3200" spc="-5" dirty="0">
                <a:latin typeface="Arial MT"/>
                <a:cs typeface="Arial MT"/>
              </a:rPr>
              <a:t>as </a:t>
            </a:r>
            <a:r>
              <a:rPr sz="3200" dirty="0">
                <a:latin typeface="Arial MT"/>
                <a:cs typeface="Arial MT"/>
              </a:rPr>
              <a:t>it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does not violate the </a:t>
            </a:r>
            <a:r>
              <a:rPr sz="3200" spc="-10" dirty="0">
                <a:latin typeface="Arial MT"/>
                <a:cs typeface="Arial MT"/>
              </a:rPr>
              <a:t>property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lossless </a:t>
            </a:r>
            <a:r>
              <a:rPr sz="320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join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979" y="3166871"/>
            <a:ext cx="7091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00CC"/>
                </a:solidFill>
                <a:latin typeface="Tahoma"/>
                <a:cs typeface="Tahoma"/>
              </a:rPr>
              <a:t>DeNormalization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378459"/>
            <a:ext cx="1024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372" y="1146047"/>
            <a:ext cx="382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CC"/>
                </a:solidFill>
                <a:latin typeface="Tahoma"/>
                <a:cs typeface="Tahoma"/>
              </a:rPr>
              <a:t>Denormalization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28344" y="2170683"/>
            <a:ext cx="8269605" cy="4322445"/>
          </a:xfrm>
          <a:custGeom>
            <a:avLst/>
            <a:gdLst/>
            <a:ahLst/>
            <a:cxnLst/>
            <a:rect l="l" t="t" r="r" b="b"/>
            <a:pathLst>
              <a:path w="8269605" h="4322445">
                <a:moveTo>
                  <a:pt x="8269224" y="0"/>
                </a:moveTo>
                <a:lnTo>
                  <a:pt x="0" y="0"/>
                </a:lnTo>
                <a:lnTo>
                  <a:pt x="0" y="4322064"/>
                </a:lnTo>
                <a:lnTo>
                  <a:pt x="8269224" y="4322064"/>
                </a:lnTo>
                <a:lnTo>
                  <a:pt x="8269224" y="4303775"/>
                </a:lnTo>
                <a:lnTo>
                  <a:pt x="39624" y="4303776"/>
                </a:lnTo>
                <a:lnTo>
                  <a:pt x="21336" y="4285488"/>
                </a:lnTo>
                <a:lnTo>
                  <a:pt x="39624" y="4285488"/>
                </a:lnTo>
                <a:lnTo>
                  <a:pt x="39624" y="36575"/>
                </a:lnTo>
                <a:lnTo>
                  <a:pt x="21336" y="36575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322445">
                <a:moveTo>
                  <a:pt x="39624" y="4285488"/>
                </a:moveTo>
                <a:lnTo>
                  <a:pt x="21336" y="4285488"/>
                </a:lnTo>
                <a:lnTo>
                  <a:pt x="39624" y="4303776"/>
                </a:lnTo>
                <a:lnTo>
                  <a:pt x="39624" y="4285488"/>
                </a:lnTo>
                <a:close/>
              </a:path>
              <a:path w="8269605" h="4322445">
                <a:moveTo>
                  <a:pt x="8229600" y="4285488"/>
                </a:moveTo>
                <a:lnTo>
                  <a:pt x="39624" y="4285488"/>
                </a:lnTo>
                <a:lnTo>
                  <a:pt x="39624" y="4303776"/>
                </a:lnTo>
                <a:lnTo>
                  <a:pt x="8229600" y="4303776"/>
                </a:lnTo>
                <a:lnTo>
                  <a:pt x="8229600" y="4285488"/>
                </a:lnTo>
                <a:close/>
              </a:path>
              <a:path w="8269605" h="4322445">
                <a:moveTo>
                  <a:pt x="8229600" y="18287"/>
                </a:moveTo>
                <a:lnTo>
                  <a:pt x="8229600" y="4303776"/>
                </a:lnTo>
                <a:lnTo>
                  <a:pt x="8250935" y="4285488"/>
                </a:lnTo>
                <a:lnTo>
                  <a:pt x="8269224" y="4285488"/>
                </a:lnTo>
                <a:lnTo>
                  <a:pt x="8269224" y="36575"/>
                </a:lnTo>
                <a:lnTo>
                  <a:pt x="8250935" y="36575"/>
                </a:lnTo>
                <a:lnTo>
                  <a:pt x="8229600" y="18287"/>
                </a:lnTo>
                <a:close/>
              </a:path>
              <a:path w="8269605" h="4322445">
                <a:moveTo>
                  <a:pt x="8269224" y="4285488"/>
                </a:moveTo>
                <a:lnTo>
                  <a:pt x="8250935" y="4285488"/>
                </a:lnTo>
                <a:lnTo>
                  <a:pt x="8229600" y="4303776"/>
                </a:lnTo>
                <a:lnTo>
                  <a:pt x="8269224" y="4303775"/>
                </a:lnTo>
                <a:lnTo>
                  <a:pt x="8269224" y="4285488"/>
                </a:lnTo>
                <a:close/>
              </a:path>
              <a:path w="8269605" h="4322445">
                <a:moveTo>
                  <a:pt x="39624" y="18287"/>
                </a:moveTo>
                <a:lnTo>
                  <a:pt x="21336" y="36575"/>
                </a:lnTo>
                <a:lnTo>
                  <a:pt x="39624" y="36575"/>
                </a:lnTo>
                <a:lnTo>
                  <a:pt x="39624" y="18287"/>
                </a:lnTo>
                <a:close/>
              </a:path>
              <a:path w="8269605" h="4322445">
                <a:moveTo>
                  <a:pt x="8229600" y="18287"/>
                </a:moveTo>
                <a:lnTo>
                  <a:pt x="39624" y="18287"/>
                </a:lnTo>
                <a:lnTo>
                  <a:pt x="39624" y="36575"/>
                </a:lnTo>
                <a:lnTo>
                  <a:pt x="8229600" y="36575"/>
                </a:lnTo>
                <a:lnTo>
                  <a:pt x="8229600" y="18287"/>
                </a:lnTo>
                <a:close/>
              </a:path>
              <a:path w="8269605" h="4322445">
                <a:moveTo>
                  <a:pt x="8269224" y="18287"/>
                </a:moveTo>
                <a:lnTo>
                  <a:pt x="8229600" y="18287"/>
                </a:lnTo>
                <a:lnTo>
                  <a:pt x="8250935" y="36575"/>
                </a:lnTo>
                <a:lnTo>
                  <a:pt x="8269224" y="36575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870" marR="5080" indent="-344805">
              <a:lnSpc>
                <a:spcPts val="2380"/>
              </a:lnSpc>
              <a:spcBef>
                <a:spcPts val="4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496185" algn="l"/>
                <a:tab pos="2886710" algn="l"/>
                <a:tab pos="3642360" algn="l"/>
                <a:tab pos="4322445" algn="l"/>
                <a:tab pos="4761230" algn="l"/>
                <a:tab pos="5694045" algn="l"/>
                <a:tab pos="7135495" algn="l"/>
              </a:tabLst>
            </a:pPr>
            <a:r>
              <a:rPr spc="5" dirty="0">
                <a:solidFill>
                  <a:srgbClr val="0000CC"/>
                </a:solidFill>
              </a:rPr>
              <a:t>No</a:t>
            </a:r>
            <a:r>
              <a:rPr dirty="0">
                <a:solidFill>
                  <a:srgbClr val="0000CC"/>
                </a:solidFill>
              </a:rPr>
              <a:t>r</a:t>
            </a:r>
            <a:r>
              <a:rPr spc="-15" dirty="0">
                <a:solidFill>
                  <a:srgbClr val="0000CC"/>
                </a:solidFill>
              </a:rPr>
              <a:t>m</a:t>
            </a:r>
            <a:r>
              <a:rPr spc="-5" dirty="0">
                <a:solidFill>
                  <a:srgbClr val="0000CC"/>
                </a:solidFill>
              </a:rPr>
              <a:t>a</a:t>
            </a:r>
            <a:r>
              <a:rPr dirty="0">
                <a:solidFill>
                  <a:srgbClr val="0000CC"/>
                </a:solidFill>
              </a:rPr>
              <a:t>li</a:t>
            </a:r>
            <a:r>
              <a:rPr spc="-10" dirty="0">
                <a:solidFill>
                  <a:srgbClr val="0000CC"/>
                </a:solidFill>
              </a:rPr>
              <a:t>z</a:t>
            </a:r>
            <a:r>
              <a:rPr spc="-5" dirty="0">
                <a:solidFill>
                  <a:srgbClr val="0000CC"/>
                </a:solidFill>
              </a:rPr>
              <a:t>a</a:t>
            </a:r>
            <a:r>
              <a:rPr spc="-30" dirty="0">
                <a:solidFill>
                  <a:srgbClr val="0000CC"/>
                </a:solidFill>
              </a:rPr>
              <a:t>t</a:t>
            </a:r>
            <a:r>
              <a:rPr dirty="0">
                <a:solidFill>
                  <a:srgbClr val="0000CC"/>
                </a:solidFill>
              </a:rPr>
              <a:t>ion	</a:t>
            </a:r>
            <a:r>
              <a:rPr dirty="0"/>
              <a:t>is	o</a:t>
            </a:r>
            <a:r>
              <a:rPr spc="-20" dirty="0"/>
              <a:t>nl</a:t>
            </a:r>
            <a:r>
              <a:rPr dirty="0"/>
              <a:t>y	one	of	</a:t>
            </a:r>
            <a:r>
              <a:rPr spc="5" dirty="0"/>
              <a:t>m</a:t>
            </a:r>
            <a:r>
              <a:rPr spc="-30" dirty="0"/>
              <a:t>a</a:t>
            </a:r>
            <a:r>
              <a:rPr dirty="0"/>
              <a:t>ny	d</a:t>
            </a:r>
            <a:r>
              <a:rPr spc="-5" dirty="0"/>
              <a:t>at</a:t>
            </a:r>
            <a:r>
              <a:rPr spc="-30" dirty="0"/>
              <a:t>a</a:t>
            </a:r>
            <a:r>
              <a:rPr spc="-5" dirty="0"/>
              <a:t>ba</a:t>
            </a:r>
            <a:r>
              <a:rPr spc="-10" dirty="0"/>
              <a:t>s</a:t>
            </a:r>
            <a:r>
              <a:rPr dirty="0"/>
              <a:t>e	d</a:t>
            </a:r>
            <a:r>
              <a:rPr spc="5" dirty="0"/>
              <a:t>e</a:t>
            </a:r>
            <a:r>
              <a:rPr spc="-10" dirty="0"/>
              <a:t>s</a:t>
            </a:r>
            <a:r>
              <a:rPr dirty="0"/>
              <a:t>i</a:t>
            </a:r>
            <a:r>
              <a:rPr spc="-20" dirty="0"/>
              <a:t>g</a:t>
            </a:r>
            <a:r>
              <a:rPr dirty="0"/>
              <a:t>n  goals.</a:t>
            </a:r>
          </a:p>
          <a:p>
            <a:pPr marL="356870" marR="5080" indent="-344805">
              <a:lnSpc>
                <a:spcPts val="2380"/>
              </a:lnSpc>
              <a:spcBef>
                <a:spcPts val="1839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160905" algn="l"/>
                <a:tab pos="4383405" algn="l"/>
                <a:tab pos="5437505" algn="l"/>
                <a:tab pos="6654165" algn="l"/>
              </a:tabLst>
            </a:pPr>
            <a:r>
              <a:rPr spc="5" dirty="0">
                <a:solidFill>
                  <a:srgbClr val="0000CC"/>
                </a:solidFill>
              </a:rPr>
              <a:t>No</a:t>
            </a:r>
            <a:r>
              <a:rPr dirty="0">
                <a:solidFill>
                  <a:srgbClr val="0000CC"/>
                </a:solidFill>
              </a:rPr>
              <a:t>r</a:t>
            </a:r>
            <a:r>
              <a:rPr spc="-15" dirty="0">
                <a:solidFill>
                  <a:srgbClr val="0000CC"/>
                </a:solidFill>
              </a:rPr>
              <a:t>m</a:t>
            </a:r>
            <a:r>
              <a:rPr spc="-5" dirty="0">
                <a:solidFill>
                  <a:srgbClr val="0000CC"/>
                </a:solidFill>
              </a:rPr>
              <a:t>a</a:t>
            </a:r>
            <a:r>
              <a:rPr dirty="0">
                <a:solidFill>
                  <a:srgbClr val="0000CC"/>
                </a:solidFill>
              </a:rPr>
              <a:t>li</a:t>
            </a:r>
            <a:r>
              <a:rPr spc="-10" dirty="0">
                <a:solidFill>
                  <a:srgbClr val="0000CC"/>
                </a:solidFill>
              </a:rPr>
              <a:t>z</a:t>
            </a:r>
            <a:r>
              <a:rPr spc="5" dirty="0">
                <a:solidFill>
                  <a:srgbClr val="0000CC"/>
                </a:solidFill>
              </a:rPr>
              <a:t>e</a:t>
            </a:r>
            <a:r>
              <a:rPr dirty="0">
                <a:solidFill>
                  <a:srgbClr val="0000CC"/>
                </a:solidFill>
              </a:rPr>
              <a:t>d	</a:t>
            </a:r>
            <a:r>
              <a:rPr spc="5" dirty="0"/>
              <a:t>(</a:t>
            </a:r>
            <a:r>
              <a:rPr dirty="0">
                <a:solidFill>
                  <a:srgbClr val="0000CC"/>
                </a:solidFill>
              </a:rPr>
              <a:t>d</a:t>
            </a:r>
            <a:r>
              <a:rPr spc="-20" dirty="0">
                <a:solidFill>
                  <a:srgbClr val="0000CC"/>
                </a:solidFill>
              </a:rPr>
              <a:t>e</a:t>
            </a:r>
            <a:r>
              <a:rPr spc="10" dirty="0">
                <a:solidFill>
                  <a:srgbClr val="0000CC"/>
                </a:solidFill>
              </a:rPr>
              <a:t>c</a:t>
            </a:r>
            <a:r>
              <a:rPr dirty="0">
                <a:solidFill>
                  <a:srgbClr val="0000CC"/>
                </a:solidFill>
              </a:rPr>
              <a:t>o</a:t>
            </a:r>
            <a:r>
              <a:rPr spc="-15" dirty="0">
                <a:solidFill>
                  <a:srgbClr val="0000CC"/>
                </a:solidFill>
              </a:rPr>
              <a:t>m</a:t>
            </a:r>
            <a:r>
              <a:rPr spc="-20" dirty="0">
                <a:solidFill>
                  <a:srgbClr val="0000CC"/>
                </a:solidFill>
              </a:rPr>
              <a:t>p</a:t>
            </a:r>
            <a:r>
              <a:rPr dirty="0">
                <a:solidFill>
                  <a:srgbClr val="0000CC"/>
                </a:solidFill>
              </a:rPr>
              <a:t>o</a:t>
            </a:r>
            <a:r>
              <a:rPr spc="-10" dirty="0">
                <a:solidFill>
                  <a:srgbClr val="0000CC"/>
                </a:solidFill>
              </a:rPr>
              <a:t>s</a:t>
            </a:r>
            <a:r>
              <a:rPr spc="5" dirty="0">
                <a:solidFill>
                  <a:srgbClr val="0000CC"/>
                </a:solidFill>
              </a:rPr>
              <a:t>ed</a:t>
            </a:r>
            <a:r>
              <a:rPr dirty="0"/>
              <a:t>)	</a:t>
            </a:r>
            <a:r>
              <a:rPr spc="-5" dirty="0"/>
              <a:t>tab</a:t>
            </a:r>
            <a:r>
              <a:rPr spc="-20" dirty="0"/>
              <a:t>l</a:t>
            </a:r>
            <a:r>
              <a:rPr spc="5" dirty="0"/>
              <a:t>e</a:t>
            </a:r>
            <a:r>
              <a:rPr dirty="0"/>
              <a:t>s	r</a:t>
            </a:r>
            <a:r>
              <a:rPr spc="5" dirty="0"/>
              <a:t>e</a:t>
            </a:r>
            <a:r>
              <a:rPr dirty="0"/>
              <a:t>q</a:t>
            </a:r>
            <a:r>
              <a:rPr spc="-20" dirty="0"/>
              <a:t>u</a:t>
            </a:r>
            <a:r>
              <a:rPr dirty="0"/>
              <a:t>ire	</a:t>
            </a:r>
            <a:r>
              <a:rPr spc="-5" dirty="0"/>
              <a:t>a</a:t>
            </a:r>
            <a:r>
              <a:rPr dirty="0"/>
              <a:t>ddi</a:t>
            </a:r>
            <a:r>
              <a:rPr spc="-5" dirty="0"/>
              <a:t>t</a:t>
            </a:r>
            <a:r>
              <a:rPr spc="-20" dirty="0"/>
              <a:t>i</a:t>
            </a:r>
            <a:r>
              <a:rPr dirty="0"/>
              <a:t>on</a:t>
            </a:r>
            <a:r>
              <a:rPr spc="-30" dirty="0"/>
              <a:t>a</a:t>
            </a:r>
            <a:r>
              <a:rPr dirty="0"/>
              <a:t>l  processing,</a:t>
            </a:r>
            <a:r>
              <a:rPr spc="-35" dirty="0"/>
              <a:t> </a:t>
            </a:r>
            <a:r>
              <a:rPr spc="5" dirty="0"/>
              <a:t>reducing</a:t>
            </a:r>
            <a:r>
              <a:rPr spc="-3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dirty="0"/>
              <a:t>speed.</a:t>
            </a:r>
          </a:p>
          <a:p>
            <a:pPr marL="356870" marR="5080" indent="-344805">
              <a:lnSpc>
                <a:spcPts val="2380"/>
              </a:lnSpc>
              <a:spcBef>
                <a:spcPts val="1839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pc="-5" dirty="0"/>
              <a:t>Normalization</a:t>
            </a:r>
            <a:r>
              <a:rPr spc="165" dirty="0"/>
              <a:t> </a:t>
            </a:r>
            <a:r>
              <a:rPr spc="-5" dirty="0"/>
              <a:t>purity</a:t>
            </a:r>
            <a:r>
              <a:rPr spc="135" dirty="0"/>
              <a:t> </a:t>
            </a:r>
            <a:r>
              <a:rPr spc="-10" dirty="0"/>
              <a:t>is</a:t>
            </a:r>
            <a:r>
              <a:rPr spc="145" dirty="0"/>
              <a:t> </a:t>
            </a:r>
            <a:r>
              <a:rPr dirty="0"/>
              <a:t>often</a:t>
            </a:r>
            <a:r>
              <a:rPr spc="160" dirty="0"/>
              <a:t> </a:t>
            </a:r>
            <a:r>
              <a:rPr spc="-5" dirty="0"/>
              <a:t>difficult</a:t>
            </a:r>
            <a:r>
              <a:rPr spc="150" dirty="0"/>
              <a:t> </a:t>
            </a:r>
            <a:r>
              <a:rPr dirty="0"/>
              <a:t>to</a:t>
            </a:r>
            <a:r>
              <a:rPr spc="160" dirty="0"/>
              <a:t> </a:t>
            </a:r>
            <a:r>
              <a:rPr spc="-5" dirty="0"/>
              <a:t>sustain</a:t>
            </a:r>
            <a:r>
              <a:rPr spc="160" dirty="0"/>
              <a:t> </a:t>
            </a:r>
            <a:r>
              <a:rPr dirty="0"/>
              <a:t>in</a:t>
            </a:r>
            <a:r>
              <a:rPr spc="160" dirty="0"/>
              <a:t> </a:t>
            </a:r>
            <a:r>
              <a:rPr spc="-5" dirty="0"/>
              <a:t>the </a:t>
            </a:r>
            <a:r>
              <a:rPr spc="-630" dirty="0"/>
              <a:t> </a:t>
            </a:r>
            <a:r>
              <a:rPr spc="5" dirty="0"/>
              <a:t>modern</a:t>
            </a:r>
            <a:r>
              <a:rPr spc="-40" dirty="0"/>
              <a:t> </a:t>
            </a:r>
            <a:r>
              <a:rPr dirty="0"/>
              <a:t>database</a:t>
            </a:r>
            <a:r>
              <a:rPr spc="-15" dirty="0"/>
              <a:t> </a:t>
            </a:r>
            <a:r>
              <a:rPr dirty="0"/>
              <a:t>environment.</a:t>
            </a:r>
          </a:p>
          <a:p>
            <a:pPr marL="356870" indent="-344805">
              <a:lnSpc>
                <a:spcPct val="100000"/>
              </a:lnSpc>
              <a:spcBef>
                <a:spcPts val="154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57910" algn="l"/>
                <a:tab pos="2280285" algn="l"/>
                <a:tab pos="3682365" algn="l"/>
                <a:tab pos="4794885" algn="l"/>
                <a:tab pos="6410325" algn="l"/>
              </a:tabLst>
            </a:pPr>
            <a:r>
              <a:rPr dirty="0"/>
              <a:t>The	</a:t>
            </a:r>
            <a:r>
              <a:rPr spc="-5" dirty="0"/>
              <a:t>conflict	between	</a:t>
            </a:r>
            <a:r>
              <a:rPr dirty="0"/>
              <a:t>design	</a:t>
            </a:r>
            <a:r>
              <a:rPr spc="-5" dirty="0"/>
              <a:t>efficiency,	information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669795" y="4998721"/>
            <a:ext cx="6656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22830" algn="l"/>
                <a:tab pos="3176270" algn="l"/>
                <a:tab pos="5026025" algn="l"/>
                <a:tab pos="6187440" algn="l"/>
              </a:tabLst>
            </a:pPr>
            <a:r>
              <a:rPr sz="2200" b="1" dirty="0">
                <a:latin typeface="Tahoma"/>
                <a:cs typeface="Tahoma"/>
              </a:rPr>
              <a:t>r</a:t>
            </a:r>
            <a:r>
              <a:rPr sz="2200" b="1" spc="5" dirty="0">
                <a:latin typeface="Tahoma"/>
                <a:cs typeface="Tahoma"/>
              </a:rPr>
              <a:t>e</a:t>
            </a:r>
            <a:r>
              <a:rPr sz="2200" b="1" dirty="0">
                <a:latin typeface="Tahoma"/>
                <a:cs typeface="Tahoma"/>
              </a:rPr>
              <a:t>qu</a:t>
            </a:r>
            <a:r>
              <a:rPr sz="2200" b="1" spc="-20" dirty="0">
                <a:latin typeface="Tahoma"/>
                <a:cs typeface="Tahoma"/>
              </a:rPr>
              <a:t>i</a:t>
            </a:r>
            <a:r>
              <a:rPr sz="2200" b="1" dirty="0">
                <a:latin typeface="Tahoma"/>
                <a:cs typeface="Tahoma"/>
              </a:rPr>
              <a:t>r</a:t>
            </a:r>
            <a:r>
              <a:rPr sz="2200" b="1" spc="-15" dirty="0">
                <a:latin typeface="Tahoma"/>
                <a:cs typeface="Tahoma"/>
              </a:rPr>
              <a:t>e</a:t>
            </a:r>
            <a:r>
              <a:rPr sz="2200" b="1" spc="5" dirty="0">
                <a:latin typeface="Tahoma"/>
                <a:cs typeface="Tahoma"/>
              </a:rPr>
              <a:t>me</a:t>
            </a:r>
            <a:r>
              <a:rPr sz="2200" b="1" dirty="0">
                <a:latin typeface="Tahoma"/>
                <a:cs typeface="Tahoma"/>
              </a:rPr>
              <a:t>n</a:t>
            </a:r>
            <a:r>
              <a:rPr sz="2200" b="1" spc="-5" dirty="0">
                <a:latin typeface="Tahoma"/>
                <a:cs typeface="Tahoma"/>
              </a:rPr>
              <a:t>t</a:t>
            </a:r>
            <a:r>
              <a:rPr sz="2200" b="1" spc="-10" dirty="0">
                <a:latin typeface="Tahoma"/>
                <a:cs typeface="Tahoma"/>
              </a:rPr>
              <a:t>s</a:t>
            </a:r>
            <a:r>
              <a:rPr sz="2200" b="1" dirty="0">
                <a:latin typeface="Tahoma"/>
                <a:cs typeface="Tahoma"/>
              </a:rPr>
              <a:t>,	</a:t>
            </a:r>
            <a:r>
              <a:rPr sz="2200" b="1" spc="-5" dirty="0">
                <a:latin typeface="Tahoma"/>
                <a:cs typeface="Tahoma"/>
              </a:rPr>
              <a:t>a</a:t>
            </a:r>
            <a:r>
              <a:rPr sz="2200" b="1" dirty="0">
                <a:latin typeface="Tahoma"/>
                <a:cs typeface="Tahoma"/>
              </a:rPr>
              <a:t>nd	pro</a:t>
            </a:r>
            <a:r>
              <a:rPr sz="2200" b="1" spc="10" dirty="0">
                <a:latin typeface="Tahoma"/>
                <a:cs typeface="Tahoma"/>
              </a:rPr>
              <a:t>c</a:t>
            </a:r>
            <a:r>
              <a:rPr sz="2200" b="1" spc="5" dirty="0">
                <a:latin typeface="Tahoma"/>
                <a:cs typeface="Tahoma"/>
              </a:rPr>
              <a:t>e</a:t>
            </a:r>
            <a:r>
              <a:rPr sz="2200" b="1" spc="-10" dirty="0">
                <a:latin typeface="Tahoma"/>
                <a:cs typeface="Tahoma"/>
              </a:rPr>
              <a:t>ss</a:t>
            </a:r>
            <a:r>
              <a:rPr sz="2200" b="1" dirty="0">
                <a:latin typeface="Tahoma"/>
                <a:cs typeface="Tahoma"/>
              </a:rPr>
              <a:t>ing	</a:t>
            </a:r>
            <a:r>
              <a:rPr sz="2200" b="1" spc="-10" dirty="0">
                <a:latin typeface="Tahoma"/>
                <a:cs typeface="Tahoma"/>
              </a:rPr>
              <a:t>s</a:t>
            </a:r>
            <a:r>
              <a:rPr sz="2200" b="1" dirty="0">
                <a:latin typeface="Tahoma"/>
                <a:cs typeface="Tahoma"/>
              </a:rPr>
              <a:t>p</a:t>
            </a:r>
            <a:r>
              <a:rPr sz="2200" b="1" spc="5" dirty="0">
                <a:latin typeface="Tahoma"/>
                <a:cs typeface="Tahoma"/>
              </a:rPr>
              <a:t>ee</a:t>
            </a:r>
            <a:r>
              <a:rPr sz="2200" b="1" dirty="0">
                <a:latin typeface="Tahoma"/>
                <a:cs typeface="Tahoma"/>
              </a:rPr>
              <a:t>d	</a:t>
            </a:r>
            <a:r>
              <a:rPr sz="2200" b="1" spc="-5" dirty="0">
                <a:latin typeface="Tahoma"/>
                <a:cs typeface="Tahoma"/>
              </a:rPr>
              <a:t>a</a:t>
            </a:r>
            <a:r>
              <a:rPr sz="2200" b="1" dirty="0">
                <a:latin typeface="Tahoma"/>
                <a:cs typeface="Tahoma"/>
              </a:rPr>
              <a:t>re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9795" y="4998721"/>
            <a:ext cx="7731125" cy="6642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6964680">
              <a:lnSpc>
                <a:spcPts val="2380"/>
              </a:lnSpc>
              <a:spcBef>
                <a:spcPts val="400"/>
              </a:spcBef>
              <a:tabLst>
                <a:tab pos="1691639" algn="l"/>
                <a:tab pos="3295015" algn="l"/>
                <a:tab pos="5641975" algn="l"/>
                <a:tab pos="6702425" algn="l"/>
              </a:tabLst>
            </a:pPr>
            <a:r>
              <a:rPr sz="2200" b="1" dirty="0">
                <a:latin typeface="Tahoma"/>
                <a:cs typeface="Tahoma"/>
              </a:rPr>
              <a:t>o</a:t>
            </a:r>
            <a:r>
              <a:rPr sz="2200" b="1" spc="-5" dirty="0">
                <a:latin typeface="Tahoma"/>
                <a:cs typeface="Tahoma"/>
              </a:rPr>
              <a:t>ft</a:t>
            </a:r>
            <a:r>
              <a:rPr sz="2200" b="1" spc="-20" dirty="0">
                <a:latin typeface="Tahoma"/>
                <a:cs typeface="Tahoma"/>
              </a:rPr>
              <a:t>e</a:t>
            </a:r>
            <a:r>
              <a:rPr sz="2200" b="1" dirty="0">
                <a:latin typeface="Tahoma"/>
                <a:cs typeface="Tahoma"/>
              </a:rPr>
              <a:t>n  r</a:t>
            </a:r>
            <a:r>
              <a:rPr sz="2200" b="1" spc="5" dirty="0">
                <a:latin typeface="Tahoma"/>
                <a:cs typeface="Tahoma"/>
              </a:rPr>
              <a:t>e</a:t>
            </a:r>
            <a:r>
              <a:rPr sz="2200" b="1" spc="-10" dirty="0">
                <a:latin typeface="Tahoma"/>
                <a:cs typeface="Tahoma"/>
              </a:rPr>
              <a:t>s</a:t>
            </a:r>
            <a:r>
              <a:rPr sz="2200" b="1" dirty="0">
                <a:latin typeface="Tahoma"/>
                <a:cs typeface="Tahoma"/>
              </a:rPr>
              <a:t>ol</a:t>
            </a:r>
            <a:r>
              <a:rPr sz="2200" b="1" spc="-5" dirty="0">
                <a:latin typeface="Tahoma"/>
                <a:cs typeface="Tahoma"/>
              </a:rPr>
              <a:t>v</a:t>
            </a:r>
            <a:r>
              <a:rPr sz="2200" b="1" spc="5" dirty="0">
                <a:latin typeface="Tahoma"/>
                <a:cs typeface="Tahoma"/>
              </a:rPr>
              <a:t>e</a:t>
            </a:r>
            <a:r>
              <a:rPr sz="2200" b="1" dirty="0">
                <a:latin typeface="Tahoma"/>
                <a:cs typeface="Tahoma"/>
              </a:rPr>
              <a:t>d	</a:t>
            </a:r>
            <a:r>
              <a:rPr sz="2200" b="1" spc="-5" dirty="0">
                <a:latin typeface="Tahoma"/>
                <a:cs typeface="Tahoma"/>
              </a:rPr>
              <a:t>t</a:t>
            </a:r>
            <a:r>
              <a:rPr sz="2200" b="1" spc="-20" dirty="0">
                <a:latin typeface="Tahoma"/>
                <a:cs typeface="Tahoma"/>
              </a:rPr>
              <a:t>h</a:t>
            </a:r>
            <a:r>
              <a:rPr sz="2200" b="1" dirty="0">
                <a:latin typeface="Tahoma"/>
                <a:cs typeface="Tahoma"/>
              </a:rPr>
              <a:t>rough	</a:t>
            </a:r>
            <a:r>
              <a:rPr sz="2200" b="1" spc="10" dirty="0">
                <a:latin typeface="Tahoma"/>
                <a:cs typeface="Tahoma"/>
              </a:rPr>
              <a:t>c</a:t>
            </a:r>
            <a:r>
              <a:rPr sz="2200" b="1" dirty="0">
                <a:latin typeface="Tahoma"/>
                <a:cs typeface="Tahoma"/>
              </a:rPr>
              <a:t>o</a:t>
            </a:r>
            <a:r>
              <a:rPr sz="2200" b="1" spc="5" dirty="0">
                <a:latin typeface="Tahoma"/>
                <a:cs typeface="Tahoma"/>
              </a:rPr>
              <a:t>m</a:t>
            </a:r>
            <a:r>
              <a:rPr sz="2200" b="1" spc="-20" dirty="0">
                <a:latin typeface="Tahoma"/>
                <a:cs typeface="Tahoma"/>
              </a:rPr>
              <a:t>p</a:t>
            </a:r>
            <a:r>
              <a:rPr sz="2200" b="1" dirty="0">
                <a:latin typeface="Tahoma"/>
                <a:cs typeface="Tahoma"/>
              </a:rPr>
              <a:t>r</a:t>
            </a:r>
            <a:r>
              <a:rPr sz="2200" b="1" spc="-20" dirty="0">
                <a:latin typeface="Tahoma"/>
                <a:cs typeface="Tahoma"/>
              </a:rPr>
              <a:t>o</a:t>
            </a:r>
            <a:r>
              <a:rPr sz="2200" b="1" spc="5" dirty="0">
                <a:latin typeface="Tahoma"/>
                <a:cs typeface="Tahoma"/>
              </a:rPr>
              <a:t>mi</a:t>
            </a:r>
            <a:r>
              <a:rPr sz="2200" b="1" spc="-10" dirty="0">
                <a:latin typeface="Tahoma"/>
                <a:cs typeface="Tahoma"/>
              </a:rPr>
              <a:t>s</a:t>
            </a:r>
            <a:r>
              <a:rPr sz="2200" b="1" spc="5" dirty="0">
                <a:latin typeface="Tahoma"/>
                <a:cs typeface="Tahoma"/>
              </a:rPr>
              <a:t>e</a:t>
            </a:r>
            <a:r>
              <a:rPr sz="2200" b="1" dirty="0">
                <a:latin typeface="Tahoma"/>
                <a:cs typeface="Tahoma"/>
              </a:rPr>
              <a:t>s	</a:t>
            </a:r>
            <a:r>
              <a:rPr sz="2200" b="1" spc="-5" dirty="0">
                <a:latin typeface="Tahoma"/>
                <a:cs typeface="Tahoma"/>
              </a:rPr>
              <a:t>t</a:t>
            </a:r>
            <a:r>
              <a:rPr sz="2200" b="1" dirty="0">
                <a:latin typeface="Tahoma"/>
                <a:cs typeface="Tahoma"/>
              </a:rPr>
              <a:t>h</a:t>
            </a:r>
            <a:r>
              <a:rPr sz="2200" b="1" spc="-5" dirty="0">
                <a:latin typeface="Tahoma"/>
                <a:cs typeface="Tahoma"/>
              </a:rPr>
              <a:t>a</a:t>
            </a:r>
            <a:r>
              <a:rPr sz="2200" b="1" dirty="0">
                <a:latin typeface="Tahoma"/>
                <a:cs typeface="Tahoma"/>
              </a:rPr>
              <a:t>t	in</a:t>
            </a:r>
            <a:r>
              <a:rPr sz="2200" b="1" spc="-15" dirty="0">
                <a:latin typeface="Tahoma"/>
                <a:cs typeface="Tahoma"/>
              </a:rPr>
              <a:t>c</a:t>
            </a:r>
            <a:r>
              <a:rPr sz="2200" b="1" dirty="0">
                <a:latin typeface="Tahoma"/>
                <a:cs typeface="Tahoma"/>
              </a:rPr>
              <a:t>l</a:t>
            </a:r>
            <a:r>
              <a:rPr sz="2200" b="1" spc="-20" dirty="0">
                <a:latin typeface="Tahoma"/>
                <a:cs typeface="Tahoma"/>
              </a:rPr>
              <a:t>ud</a:t>
            </a:r>
            <a:r>
              <a:rPr sz="2200" b="1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9795" y="5602225"/>
            <a:ext cx="24053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ahoma"/>
                <a:cs typeface="Tahoma"/>
              </a:rPr>
              <a:t>denormalization.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344167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Acknowledgement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2310892"/>
            <a:ext cx="8269605" cy="2630805"/>
          </a:xfrm>
          <a:custGeom>
            <a:avLst/>
            <a:gdLst/>
            <a:ahLst/>
            <a:cxnLst/>
            <a:rect l="l" t="t" r="r" b="b"/>
            <a:pathLst>
              <a:path w="8269605" h="2630804">
                <a:moveTo>
                  <a:pt x="8269224" y="0"/>
                </a:moveTo>
                <a:lnTo>
                  <a:pt x="0" y="0"/>
                </a:lnTo>
                <a:lnTo>
                  <a:pt x="0" y="2630424"/>
                </a:lnTo>
                <a:lnTo>
                  <a:pt x="8269224" y="2630424"/>
                </a:lnTo>
                <a:lnTo>
                  <a:pt x="8269224" y="2609088"/>
                </a:lnTo>
                <a:lnTo>
                  <a:pt x="39624" y="2609088"/>
                </a:lnTo>
                <a:lnTo>
                  <a:pt x="18286" y="2590800"/>
                </a:lnTo>
                <a:lnTo>
                  <a:pt x="39624" y="2590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630804">
                <a:moveTo>
                  <a:pt x="39624" y="2590800"/>
                </a:moveTo>
                <a:lnTo>
                  <a:pt x="18286" y="2590800"/>
                </a:lnTo>
                <a:lnTo>
                  <a:pt x="39624" y="2609088"/>
                </a:lnTo>
                <a:lnTo>
                  <a:pt x="39624" y="2590800"/>
                </a:lnTo>
                <a:close/>
              </a:path>
              <a:path w="8269605" h="2630804">
                <a:moveTo>
                  <a:pt x="8229600" y="2590800"/>
                </a:moveTo>
                <a:lnTo>
                  <a:pt x="39624" y="2590800"/>
                </a:lnTo>
                <a:lnTo>
                  <a:pt x="39624" y="2609088"/>
                </a:lnTo>
                <a:lnTo>
                  <a:pt x="8229600" y="2609088"/>
                </a:lnTo>
                <a:lnTo>
                  <a:pt x="8229600" y="2590800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8229600" y="2609088"/>
                </a:lnTo>
                <a:lnTo>
                  <a:pt x="8247888" y="2590800"/>
                </a:lnTo>
                <a:lnTo>
                  <a:pt x="8269224" y="2590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2590800"/>
                </a:moveTo>
                <a:lnTo>
                  <a:pt x="8247888" y="2590800"/>
                </a:lnTo>
                <a:lnTo>
                  <a:pt x="8229600" y="2609088"/>
                </a:lnTo>
                <a:lnTo>
                  <a:pt x="8269224" y="2609088"/>
                </a:lnTo>
                <a:lnTo>
                  <a:pt x="8269224" y="2590800"/>
                </a:lnTo>
                <a:close/>
              </a:path>
              <a:path w="8269605" h="2630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630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630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287218"/>
            <a:ext cx="7937500" cy="23056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https://</a:t>
            </a:r>
            <a:r>
              <a:rPr sz="2200" dirty="0">
                <a:latin typeface="Arial MT"/>
                <a:cs typeface="Arial MT"/>
                <a:hlinkClick r:id="rId2"/>
              </a:rPr>
              <a:t>www.studytonight.com/dbms/fourth-normal-form.php</a:t>
            </a:r>
            <a:endParaRPr sz="2200">
              <a:latin typeface="Arial MT"/>
              <a:cs typeface="Arial MT"/>
            </a:endParaRPr>
          </a:p>
          <a:p>
            <a:pPr marL="356870" marR="27051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https://</a:t>
            </a: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  <a:hlinkClick r:id="rId3"/>
              </a:rPr>
              <a:t>www.geeksforgeeks.org/introduction-of-4th-and-5th- </a:t>
            </a:r>
            <a:r>
              <a:rPr sz="2200" spc="-60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normal-form-in-dbms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https://</a:t>
            </a:r>
            <a:r>
              <a:rPr sz="2200" spc="-5" dirty="0">
                <a:latin typeface="Arial MT"/>
                <a:cs typeface="Arial MT"/>
                <a:hlinkClick r:id="rId4"/>
              </a:rPr>
              <a:t>www.nielit.gov.in/gorakhpur/sites/default/files/Gorakhp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ur/Alevel_1_DBMS_08_June_2020_AV.pdf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1712" y="2509012"/>
            <a:ext cx="4014470" cy="2356485"/>
          </a:xfrm>
          <a:custGeom>
            <a:avLst/>
            <a:gdLst/>
            <a:ahLst/>
            <a:cxnLst/>
            <a:rect l="l" t="t" r="r" b="b"/>
            <a:pathLst>
              <a:path w="4014470" h="2356485">
                <a:moveTo>
                  <a:pt x="4014216" y="0"/>
                </a:moveTo>
                <a:lnTo>
                  <a:pt x="0" y="0"/>
                </a:lnTo>
                <a:lnTo>
                  <a:pt x="0" y="2356104"/>
                </a:lnTo>
                <a:lnTo>
                  <a:pt x="4014216" y="2356104"/>
                </a:lnTo>
                <a:lnTo>
                  <a:pt x="4014216" y="2334768"/>
                </a:lnTo>
                <a:lnTo>
                  <a:pt x="39624" y="2334768"/>
                </a:lnTo>
                <a:lnTo>
                  <a:pt x="18287" y="2316480"/>
                </a:lnTo>
                <a:lnTo>
                  <a:pt x="39624" y="231648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21336"/>
                </a:lnTo>
                <a:lnTo>
                  <a:pt x="4014216" y="21336"/>
                </a:lnTo>
                <a:lnTo>
                  <a:pt x="4014216" y="0"/>
                </a:lnTo>
                <a:close/>
              </a:path>
              <a:path w="4014470" h="2356485">
                <a:moveTo>
                  <a:pt x="39624" y="2316480"/>
                </a:moveTo>
                <a:lnTo>
                  <a:pt x="18287" y="2316480"/>
                </a:lnTo>
                <a:lnTo>
                  <a:pt x="39624" y="2334768"/>
                </a:lnTo>
                <a:lnTo>
                  <a:pt x="39624" y="2316480"/>
                </a:lnTo>
                <a:close/>
              </a:path>
              <a:path w="4014470" h="2356485">
                <a:moveTo>
                  <a:pt x="3974591" y="2316480"/>
                </a:moveTo>
                <a:lnTo>
                  <a:pt x="39624" y="2316480"/>
                </a:lnTo>
                <a:lnTo>
                  <a:pt x="39624" y="2334768"/>
                </a:lnTo>
                <a:lnTo>
                  <a:pt x="3974591" y="2334768"/>
                </a:lnTo>
                <a:lnTo>
                  <a:pt x="3974591" y="2316480"/>
                </a:lnTo>
                <a:close/>
              </a:path>
              <a:path w="4014470" h="2356485">
                <a:moveTo>
                  <a:pt x="3974591" y="21336"/>
                </a:moveTo>
                <a:lnTo>
                  <a:pt x="3974591" y="2334768"/>
                </a:lnTo>
                <a:lnTo>
                  <a:pt x="3992880" y="2316480"/>
                </a:lnTo>
                <a:lnTo>
                  <a:pt x="4014216" y="2316480"/>
                </a:lnTo>
                <a:lnTo>
                  <a:pt x="4014216" y="39624"/>
                </a:lnTo>
                <a:lnTo>
                  <a:pt x="3992880" y="39624"/>
                </a:lnTo>
                <a:lnTo>
                  <a:pt x="3974591" y="21336"/>
                </a:lnTo>
                <a:close/>
              </a:path>
              <a:path w="4014470" h="2356485">
                <a:moveTo>
                  <a:pt x="4014216" y="2316480"/>
                </a:moveTo>
                <a:lnTo>
                  <a:pt x="3992880" y="2316480"/>
                </a:lnTo>
                <a:lnTo>
                  <a:pt x="3974591" y="2334768"/>
                </a:lnTo>
                <a:lnTo>
                  <a:pt x="4014216" y="2334768"/>
                </a:lnTo>
                <a:lnTo>
                  <a:pt x="4014216" y="2316480"/>
                </a:lnTo>
                <a:close/>
              </a:path>
              <a:path w="4014470" h="2356485">
                <a:moveTo>
                  <a:pt x="39624" y="21336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4014470" h="2356485">
                <a:moveTo>
                  <a:pt x="3974591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3974591" y="39624"/>
                </a:lnTo>
                <a:lnTo>
                  <a:pt x="3974591" y="21336"/>
                </a:lnTo>
                <a:close/>
              </a:path>
              <a:path w="4014470" h="2356485">
                <a:moveTo>
                  <a:pt x="4014216" y="21336"/>
                </a:moveTo>
                <a:lnTo>
                  <a:pt x="3974591" y="21336"/>
                </a:lnTo>
                <a:lnTo>
                  <a:pt x="3992880" y="39624"/>
                </a:lnTo>
                <a:lnTo>
                  <a:pt x="4014216" y="39624"/>
                </a:lnTo>
                <a:lnTo>
                  <a:pt x="4014216" y="2133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1788" y="2478024"/>
            <a:ext cx="257429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Normalization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4</a:t>
            </a:r>
            <a:r>
              <a:rPr sz="2400" spc="-10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5</a:t>
            </a:r>
            <a:r>
              <a:rPr sz="2400" spc="-10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Denormalization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347979"/>
            <a:ext cx="3045460" cy="2192020"/>
            <a:chOff x="774191" y="347979"/>
            <a:chExt cx="3045460" cy="2192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3038856" cy="21823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191" y="347979"/>
              <a:ext cx="3045460" cy="2192020"/>
            </a:xfrm>
            <a:custGeom>
              <a:avLst/>
              <a:gdLst/>
              <a:ahLst/>
              <a:cxnLst/>
              <a:rect l="l" t="t" r="r" b="b"/>
              <a:pathLst>
                <a:path w="3045460" h="2192020">
                  <a:moveTo>
                    <a:pt x="3035808" y="2182368"/>
                  </a:moveTo>
                  <a:lnTo>
                    <a:pt x="4242" y="2182368"/>
                  </a:lnTo>
                  <a:lnTo>
                    <a:pt x="0" y="2185416"/>
                  </a:lnTo>
                  <a:lnTo>
                    <a:pt x="0" y="2191512"/>
                  </a:lnTo>
                  <a:lnTo>
                    <a:pt x="3044952" y="2191512"/>
                  </a:lnTo>
                  <a:lnTo>
                    <a:pt x="3044952" y="2185416"/>
                  </a:lnTo>
                  <a:lnTo>
                    <a:pt x="3035808" y="2185416"/>
                  </a:lnTo>
                  <a:lnTo>
                    <a:pt x="3035808" y="2182368"/>
                  </a:lnTo>
                  <a:close/>
                </a:path>
                <a:path w="3045460" h="2192020">
                  <a:moveTo>
                    <a:pt x="3044952" y="0"/>
                  </a:moveTo>
                  <a:lnTo>
                    <a:pt x="3041904" y="0"/>
                  </a:lnTo>
                  <a:lnTo>
                    <a:pt x="3035808" y="4379"/>
                  </a:lnTo>
                  <a:lnTo>
                    <a:pt x="3035808" y="2185416"/>
                  </a:lnTo>
                  <a:lnTo>
                    <a:pt x="3041904" y="2182368"/>
                  </a:lnTo>
                  <a:lnTo>
                    <a:pt x="3044952" y="2182368"/>
                  </a:lnTo>
                  <a:lnTo>
                    <a:pt x="3044952" y="0"/>
                  </a:lnTo>
                  <a:close/>
                </a:path>
                <a:path w="3045460" h="2192020">
                  <a:moveTo>
                    <a:pt x="3044952" y="2182368"/>
                  </a:moveTo>
                  <a:lnTo>
                    <a:pt x="3041904" y="2182368"/>
                  </a:lnTo>
                  <a:lnTo>
                    <a:pt x="3035808" y="2185416"/>
                  </a:lnTo>
                  <a:lnTo>
                    <a:pt x="3044952" y="2185416"/>
                  </a:lnTo>
                  <a:lnTo>
                    <a:pt x="3044952" y="2182368"/>
                  </a:lnTo>
                  <a:close/>
                </a:path>
                <a:path w="3045460" h="2192020">
                  <a:moveTo>
                    <a:pt x="3035808" y="0"/>
                  </a:moveTo>
                  <a:lnTo>
                    <a:pt x="0" y="2182368"/>
                  </a:lnTo>
                  <a:lnTo>
                    <a:pt x="4242" y="2182368"/>
                  </a:lnTo>
                  <a:lnTo>
                    <a:pt x="3035808" y="4379"/>
                  </a:lnTo>
                  <a:lnTo>
                    <a:pt x="3035808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8992235" cy="6154420"/>
            <a:chOff x="774191" y="347979"/>
            <a:chExt cx="8992235" cy="6154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90" y="1109979"/>
              <a:ext cx="8001000" cy="533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6527" y="1055115"/>
              <a:ext cx="8114030" cy="5447030"/>
            </a:xfrm>
            <a:custGeom>
              <a:avLst/>
              <a:gdLst/>
              <a:ahLst/>
              <a:cxnLst/>
              <a:rect l="l" t="t" r="r" b="b"/>
              <a:pathLst>
                <a:path w="8114030" h="5447030">
                  <a:moveTo>
                    <a:pt x="8113776" y="0"/>
                  </a:moveTo>
                  <a:lnTo>
                    <a:pt x="0" y="0"/>
                  </a:lnTo>
                  <a:lnTo>
                    <a:pt x="0" y="5446776"/>
                  </a:lnTo>
                  <a:lnTo>
                    <a:pt x="8113776" y="5446776"/>
                  </a:lnTo>
                  <a:lnTo>
                    <a:pt x="8113776" y="5419344"/>
                  </a:lnTo>
                  <a:lnTo>
                    <a:pt x="54862" y="5419344"/>
                  </a:lnTo>
                  <a:lnTo>
                    <a:pt x="27431" y="5388864"/>
                  </a:lnTo>
                  <a:lnTo>
                    <a:pt x="54862" y="5388864"/>
                  </a:lnTo>
                  <a:lnTo>
                    <a:pt x="54862" y="54863"/>
                  </a:lnTo>
                  <a:lnTo>
                    <a:pt x="27431" y="54863"/>
                  </a:lnTo>
                  <a:lnTo>
                    <a:pt x="54862" y="27432"/>
                  </a:lnTo>
                  <a:lnTo>
                    <a:pt x="8113776" y="27432"/>
                  </a:lnTo>
                  <a:lnTo>
                    <a:pt x="8113776" y="0"/>
                  </a:lnTo>
                  <a:close/>
                </a:path>
                <a:path w="8114030" h="5447030">
                  <a:moveTo>
                    <a:pt x="54862" y="5388864"/>
                  </a:moveTo>
                  <a:lnTo>
                    <a:pt x="27431" y="5388864"/>
                  </a:lnTo>
                  <a:lnTo>
                    <a:pt x="54862" y="5419344"/>
                  </a:lnTo>
                  <a:lnTo>
                    <a:pt x="54862" y="5388864"/>
                  </a:lnTo>
                  <a:close/>
                </a:path>
                <a:path w="8114030" h="5447030">
                  <a:moveTo>
                    <a:pt x="8055864" y="5388864"/>
                  </a:moveTo>
                  <a:lnTo>
                    <a:pt x="54862" y="5388864"/>
                  </a:lnTo>
                  <a:lnTo>
                    <a:pt x="54862" y="5419344"/>
                  </a:lnTo>
                  <a:lnTo>
                    <a:pt x="8055864" y="5419344"/>
                  </a:lnTo>
                  <a:lnTo>
                    <a:pt x="8055864" y="5388864"/>
                  </a:lnTo>
                  <a:close/>
                </a:path>
                <a:path w="8114030" h="5447030">
                  <a:moveTo>
                    <a:pt x="8055864" y="27432"/>
                  </a:moveTo>
                  <a:lnTo>
                    <a:pt x="8055864" y="5419344"/>
                  </a:lnTo>
                  <a:lnTo>
                    <a:pt x="8086344" y="5388864"/>
                  </a:lnTo>
                  <a:lnTo>
                    <a:pt x="8113776" y="5388864"/>
                  </a:lnTo>
                  <a:lnTo>
                    <a:pt x="8113776" y="54863"/>
                  </a:lnTo>
                  <a:lnTo>
                    <a:pt x="8086344" y="54863"/>
                  </a:lnTo>
                  <a:lnTo>
                    <a:pt x="8055864" y="27432"/>
                  </a:lnTo>
                  <a:close/>
                </a:path>
                <a:path w="8114030" h="5447030">
                  <a:moveTo>
                    <a:pt x="8113776" y="5388864"/>
                  </a:moveTo>
                  <a:lnTo>
                    <a:pt x="8086344" y="5388864"/>
                  </a:lnTo>
                  <a:lnTo>
                    <a:pt x="8055864" y="5419344"/>
                  </a:lnTo>
                  <a:lnTo>
                    <a:pt x="8113776" y="5419344"/>
                  </a:lnTo>
                  <a:lnTo>
                    <a:pt x="8113776" y="5388864"/>
                  </a:lnTo>
                  <a:close/>
                </a:path>
                <a:path w="8114030" h="5447030">
                  <a:moveTo>
                    <a:pt x="54862" y="27432"/>
                  </a:moveTo>
                  <a:lnTo>
                    <a:pt x="27431" y="54863"/>
                  </a:lnTo>
                  <a:lnTo>
                    <a:pt x="54862" y="54863"/>
                  </a:lnTo>
                  <a:lnTo>
                    <a:pt x="54862" y="27432"/>
                  </a:lnTo>
                  <a:close/>
                </a:path>
                <a:path w="8114030" h="5447030">
                  <a:moveTo>
                    <a:pt x="8055864" y="27432"/>
                  </a:moveTo>
                  <a:lnTo>
                    <a:pt x="54862" y="27432"/>
                  </a:lnTo>
                  <a:lnTo>
                    <a:pt x="54862" y="54863"/>
                  </a:lnTo>
                  <a:lnTo>
                    <a:pt x="8055864" y="54863"/>
                  </a:lnTo>
                  <a:lnTo>
                    <a:pt x="8055864" y="27432"/>
                  </a:lnTo>
                  <a:close/>
                </a:path>
                <a:path w="8114030" h="5447030">
                  <a:moveTo>
                    <a:pt x="8113776" y="27432"/>
                  </a:moveTo>
                  <a:lnTo>
                    <a:pt x="8055864" y="27432"/>
                  </a:lnTo>
                  <a:lnTo>
                    <a:pt x="8086344" y="54863"/>
                  </a:lnTo>
                  <a:lnTo>
                    <a:pt x="8113776" y="54863"/>
                  </a:lnTo>
                  <a:lnTo>
                    <a:pt x="8113776" y="2743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623" y="2176779"/>
            <a:ext cx="1945005" cy="5702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32105" marR="36195" indent="-28956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Boyce-Codd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(BCNF)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9383" y="2978404"/>
            <a:ext cx="1957070" cy="585470"/>
            <a:chOff x="1929383" y="2978404"/>
            <a:chExt cx="1957070" cy="585470"/>
          </a:xfrm>
        </p:grpSpPr>
        <p:sp>
          <p:nvSpPr>
            <p:cNvPr id="4" name="object 4"/>
            <p:cNvSpPr/>
            <p:nvPr/>
          </p:nvSpPr>
          <p:spPr>
            <a:xfrm>
              <a:off x="1935479" y="2987548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3" y="569976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383" y="2978404"/>
              <a:ext cx="1957070" cy="585470"/>
            </a:xfrm>
            <a:custGeom>
              <a:avLst/>
              <a:gdLst/>
              <a:ahLst/>
              <a:cxnLst/>
              <a:rect l="l" t="t" r="r" b="b"/>
              <a:pathLst>
                <a:path w="1957070" h="585470">
                  <a:moveTo>
                    <a:pt x="195681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1956816" y="585216"/>
                  </a:lnTo>
                  <a:lnTo>
                    <a:pt x="1956816" y="579120"/>
                  </a:lnTo>
                  <a:lnTo>
                    <a:pt x="12192" y="579120"/>
                  </a:lnTo>
                  <a:lnTo>
                    <a:pt x="6096" y="569976"/>
                  </a:lnTo>
                  <a:lnTo>
                    <a:pt x="12192" y="569976"/>
                  </a:lnTo>
                  <a:lnTo>
                    <a:pt x="12192" y="15240"/>
                  </a:lnTo>
                  <a:lnTo>
                    <a:pt x="6096" y="15240"/>
                  </a:lnTo>
                  <a:lnTo>
                    <a:pt x="12192" y="9144"/>
                  </a:lnTo>
                  <a:lnTo>
                    <a:pt x="1956816" y="9144"/>
                  </a:lnTo>
                  <a:lnTo>
                    <a:pt x="1956816" y="0"/>
                  </a:lnTo>
                  <a:close/>
                </a:path>
                <a:path w="1957070" h="585470">
                  <a:moveTo>
                    <a:pt x="12192" y="569976"/>
                  </a:moveTo>
                  <a:lnTo>
                    <a:pt x="6096" y="569976"/>
                  </a:lnTo>
                  <a:lnTo>
                    <a:pt x="12192" y="579120"/>
                  </a:lnTo>
                  <a:lnTo>
                    <a:pt x="12192" y="569976"/>
                  </a:lnTo>
                  <a:close/>
                </a:path>
                <a:path w="1957070" h="585470">
                  <a:moveTo>
                    <a:pt x="1944624" y="569976"/>
                  </a:moveTo>
                  <a:lnTo>
                    <a:pt x="12192" y="569976"/>
                  </a:lnTo>
                  <a:lnTo>
                    <a:pt x="12192" y="579120"/>
                  </a:lnTo>
                  <a:lnTo>
                    <a:pt x="1944624" y="579120"/>
                  </a:lnTo>
                  <a:lnTo>
                    <a:pt x="1944624" y="569976"/>
                  </a:lnTo>
                  <a:close/>
                </a:path>
                <a:path w="1957070" h="585470">
                  <a:moveTo>
                    <a:pt x="1944624" y="9144"/>
                  </a:moveTo>
                  <a:lnTo>
                    <a:pt x="1944624" y="579120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5240"/>
                  </a:lnTo>
                  <a:lnTo>
                    <a:pt x="1950720" y="15240"/>
                  </a:lnTo>
                  <a:lnTo>
                    <a:pt x="1944624" y="9144"/>
                  </a:lnTo>
                  <a:close/>
                </a:path>
                <a:path w="1957070" h="585470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4" y="579120"/>
                  </a:lnTo>
                  <a:lnTo>
                    <a:pt x="1956816" y="579120"/>
                  </a:lnTo>
                  <a:lnTo>
                    <a:pt x="1956816" y="569976"/>
                  </a:lnTo>
                  <a:close/>
                </a:path>
                <a:path w="1957070" h="585470">
                  <a:moveTo>
                    <a:pt x="12192" y="9144"/>
                  </a:moveTo>
                  <a:lnTo>
                    <a:pt x="6096" y="15240"/>
                  </a:lnTo>
                  <a:lnTo>
                    <a:pt x="12192" y="15240"/>
                  </a:lnTo>
                  <a:lnTo>
                    <a:pt x="12192" y="9144"/>
                  </a:lnTo>
                  <a:close/>
                </a:path>
                <a:path w="1957070" h="585470">
                  <a:moveTo>
                    <a:pt x="1944624" y="9144"/>
                  </a:moveTo>
                  <a:lnTo>
                    <a:pt x="12192" y="9144"/>
                  </a:lnTo>
                  <a:lnTo>
                    <a:pt x="12192" y="15240"/>
                  </a:lnTo>
                  <a:lnTo>
                    <a:pt x="1944624" y="15240"/>
                  </a:lnTo>
                  <a:lnTo>
                    <a:pt x="1944624" y="9144"/>
                  </a:lnTo>
                  <a:close/>
                </a:path>
                <a:path w="1957070" h="585470">
                  <a:moveTo>
                    <a:pt x="1956816" y="9144"/>
                  </a:moveTo>
                  <a:lnTo>
                    <a:pt x="1944624" y="9144"/>
                  </a:lnTo>
                  <a:lnTo>
                    <a:pt x="1950720" y="15240"/>
                  </a:lnTo>
                  <a:lnTo>
                    <a:pt x="1956816" y="15240"/>
                  </a:lnTo>
                  <a:lnTo>
                    <a:pt x="1956816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35479" y="2987548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Fourth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(4NF)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11095" y="2530348"/>
            <a:ext cx="6562725" cy="1862455"/>
            <a:chOff x="1911095" y="2530348"/>
            <a:chExt cx="6562725" cy="1862455"/>
          </a:xfrm>
        </p:grpSpPr>
        <p:sp>
          <p:nvSpPr>
            <p:cNvPr id="8" name="object 8"/>
            <p:cNvSpPr/>
            <p:nvPr/>
          </p:nvSpPr>
          <p:spPr>
            <a:xfrm>
              <a:off x="2773679" y="2749804"/>
              <a:ext cx="52069" cy="247015"/>
            </a:xfrm>
            <a:custGeom>
              <a:avLst/>
              <a:gdLst/>
              <a:ahLst/>
              <a:cxnLst/>
              <a:rect l="l" t="t" r="r" b="b"/>
              <a:pathLst>
                <a:path w="52069" h="247014">
                  <a:moveTo>
                    <a:pt x="15239" y="198120"/>
                  </a:moveTo>
                  <a:lnTo>
                    <a:pt x="0" y="198120"/>
                  </a:lnTo>
                  <a:lnTo>
                    <a:pt x="27431" y="246887"/>
                  </a:lnTo>
                  <a:lnTo>
                    <a:pt x="45719" y="210312"/>
                  </a:lnTo>
                  <a:lnTo>
                    <a:pt x="15239" y="210312"/>
                  </a:lnTo>
                  <a:lnTo>
                    <a:pt x="15239" y="198120"/>
                  </a:lnTo>
                  <a:close/>
                </a:path>
                <a:path w="52069" h="247014">
                  <a:moveTo>
                    <a:pt x="36575" y="0"/>
                  </a:moveTo>
                  <a:lnTo>
                    <a:pt x="15239" y="0"/>
                  </a:lnTo>
                  <a:lnTo>
                    <a:pt x="15239" y="210312"/>
                  </a:lnTo>
                  <a:lnTo>
                    <a:pt x="36575" y="210312"/>
                  </a:lnTo>
                  <a:lnTo>
                    <a:pt x="36575" y="0"/>
                  </a:lnTo>
                  <a:close/>
                </a:path>
                <a:path w="52069" h="247014">
                  <a:moveTo>
                    <a:pt x="51815" y="198120"/>
                  </a:moveTo>
                  <a:lnTo>
                    <a:pt x="36575" y="198120"/>
                  </a:lnTo>
                  <a:lnTo>
                    <a:pt x="36575" y="210312"/>
                  </a:lnTo>
                  <a:lnTo>
                    <a:pt x="45719" y="210312"/>
                  </a:lnTo>
                  <a:lnTo>
                    <a:pt x="51815" y="19812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4775" y="2536444"/>
              <a:ext cx="3782695" cy="652780"/>
            </a:xfrm>
            <a:custGeom>
              <a:avLst/>
              <a:gdLst/>
              <a:ahLst/>
              <a:cxnLst/>
              <a:rect l="l" t="t" r="r" b="b"/>
              <a:pathLst>
                <a:path w="3782695" h="652780">
                  <a:moveTo>
                    <a:pt x="1889759" y="0"/>
                  </a:moveTo>
                  <a:lnTo>
                    <a:pt x="1813843" y="259"/>
                  </a:lnTo>
                  <a:lnTo>
                    <a:pt x="1738679" y="1031"/>
                  </a:lnTo>
                  <a:lnTo>
                    <a:pt x="1664325" y="2305"/>
                  </a:lnTo>
                  <a:lnTo>
                    <a:pt x="1590838" y="4072"/>
                  </a:lnTo>
                  <a:lnTo>
                    <a:pt x="1518274" y="6323"/>
                  </a:lnTo>
                  <a:lnTo>
                    <a:pt x="1446691" y="9046"/>
                  </a:lnTo>
                  <a:lnTo>
                    <a:pt x="1376144" y="12232"/>
                  </a:lnTo>
                  <a:lnTo>
                    <a:pt x="1306691" y="15872"/>
                  </a:lnTo>
                  <a:lnTo>
                    <a:pt x="1238389" y="19956"/>
                  </a:lnTo>
                  <a:lnTo>
                    <a:pt x="1171294" y="24473"/>
                  </a:lnTo>
                  <a:lnTo>
                    <a:pt x="1105463" y="29415"/>
                  </a:lnTo>
                  <a:lnTo>
                    <a:pt x="1040953" y="34771"/>
                  </a:lnTo>
                  <a:lnTo>
                    <a:pt x="977821" y="40531"/>
                  </a:lnTo>
                  <a:lnTo>
                    <a:pt x="916123" y="46685"/>
                  </a:lnTo>
                  <a:lnTo>
                    <a:pt x="855916" y="53225"/>
                  </a:lnTo>
                  <a:lnTo>
                    <a:pt x="797258" y="60139"/>
                  </a:lnTo>
                  <a:lnTo>
                    <a:pt x="740204" y="67419"/>
                  </a:lnTo>
                  <a:lnTo>
                    <a:pt x="684812" y="75054"/>
                  </a:lnTo>
                  <a:lnTo>
                    <a:pt x="631138" y="83034"/>
                  </a:lnTo>
                  <a:lnTo>
                    <a:pt x="579239" y="91350"/>
                  </a:lnTo>
                  <a:lnTo>
                    <a:pt x="529173" y="99992"/>
                  </a:lnTo>
                  <a:lnTo>
                    <a:pt x="480995" y="108949"/>
                  </a:lnTo>
                  <a:lnTo>
                    <a:pt x="434763" y="118213"/>
                  </a:lnTo>
                  <a:lnTo>
                    <a:pt x="390532" y="127774"/>
                  </a:lnTo>
                  <a:lnTo>
                    <a:pt x="348362" y="137621"/>
                  </a:lnTo>
                  <a:lnTo>
                    <a:pt x="308307" y="147745"/>
                  </a:lnTo>
                  <a:lnTo>
                    <a:pt x="270424" y="158135"/>
                  </a:lnTo>
                  <a:lnTo>
                    <a:pt x="201404" y="179678"/>
                  </a:lnTo>
                  <a:lnTo>
                    <a:pt x="141757" y="202171"/>
                  </a:lnTo>
                  <a:lnTo>
                    <a:pt x="91936" y="225535"/>
                  </a:lnTo>
                  <a:lnTo>
                    <a:pt x="52395" y="249692"/>
                  </a:lnTo>
                  <a:lnTo>
                    <a:pt x="13354" y="287243"/>
                  </a:lnTo>
                  <a:lnTo>
                    <a:pt x="0" y="326135"/>
                  </a:lnTo>
                  <a:lnTo>
                    <a:pt x="1502" y="339232"/>
                  </a:lnTo>
                  <a:lnTo>
                    <a:pt x="23589" y="377707"/>
                  </a:lnTo>
                  <a:lnTo>
                    <a:pt x="70852" y="414751"/>
                  </a:lnTo>
                  <a:lnTo>
                    <a:pt x="115590" y="438522"/>
                  </a:lnTo>
                  <a:lnTo>
                    <a:pt x="170381" y="461460"/>
                  </a:lnTo>
                  <a:lnTo>
                    <a:pt x="234771" y="483488"/>
                  </a:lnTo>
                  <a:lnTo>
                    <a:pt x="308307" y="504526"/>
                  </a:lnTo>
                  <a:lnTo>
                    <a:pt x="348362" y="514650"/>
                  </a:lnTo>
                  <a:lnTo>
                    <a:pt x="390532" y="524497"/>
                  </a:lnTo>
                  <a:lnTo>
                    <a:pt x="434763" y="534058"/>
                  </a:lnTo>
                  <a:lnTo>
                    <a:pt x="480995" y="543322"/>
                  </a:lnTo>
                  <a:lnTo>
                    <a:pt x="529173" y="552279"/>
                  </a:lnTo>
                  <a:lnTo>
                    <a:pt x="579239" y="560921"/>
                  </a:lnTo>
                  <a:lnTo>
                    <a:pt x="631138" y="569237"/>
                  </a:lnTo>
                  <a:lnTo>
                    <a:pt x="684812" y="577217"/>
                  </a:lnTo>
                  <a:lnTo>
                    <a:pt x="740204" y="584852"/>
                  </a:lnTo>
                  <a:lnTo>
                    <a:pt x="797258" y="592132"/>
                  </a:lnTo>
                  <a:lnTo>
                    <a:pt x="855916" y="599046"/>
                  </a:lnTo>
                  <a:lnTo>
                    <a:pt x="916123" y="605586"/>
                  </a:lnTo>
                  <a:lnTo>
                    <a:pt x="977821" y="611740"/>
                  </a:lnTo>
                  <a:lnTo>
                    <a:pt x="1040953" y="617500"/>
                  </a:lnTo>
                  <a:lnTo>
                    <a:pt x="1105463" y="622856"/>
                  </a:lnTo>
                  <a:lnTo>
                    <a:pt x="1171294" y="627798"/>
                  </a:lnTo>
                  <a:lnTo>
                    <a:pt x="1238389" y="632315"/>
                  </a:lnTo>
                  <a:lnTo>
                    <a:pt x="1306691" y="636399"/>
                  </a:lnTo>
                  <a:lnTo>
                    <a:pt x="1376144" y="640039"/>
                  </a:lnTo>
                  <a:lnTo>
                    <a:pt x="1446691" y="643225"/>
                  </a:lnTo>
                  <a:lnTo>
                    <a:pt x="1518274" y="645948"/>
                  </a:lnTo>
                  <a:lnTo>
                    <a:pt x="1590838" y="648199"/>
                  </a:lnTo>
                  <a:lnTo>
                    <a:pt x="1664325" y="649966"/>
                  </a:lnTo>
                  <a:lnTo>
                    <a:pt x="1738679" y="651240"/>
                  </a:lnTo>
                  <a:lnTo>
                    <a:pt x="1813843" y="652012"/>
                  </a:lnTo>
                  <a:lnTo>
                    <a:pt x="1889759" y="652271"/>
                  </a:lnTo>
                  <a:lnTo>
                    <a:pt x="1965894" y="652012"/>
                  </a:lnTo>
                  <a:lnTo>
                    <a:pt x="2041265" y="651240"/>
                  </a:lnTo>
                  <a:lnTo>
                    <a:pt x="2115815" y="649966"/>
                  </a:lnTo>
                  <a:lnTo>
                    <a:pt x="2189489" y="648199"/>
                  </a:lnTo>
                  <a:lnTo>
                    <a:pt x="2262229" y="645948"/>
                  </a:lnTo>
                  <a:lnTo>
                    <a:pt x="2333980" y="643225"/>
                  </a:lnTo>
                  <a:lnTo>
                    <a:pt x="2404685" y="640039"/>
                  </a:lnTo>
                  <a:lnTo>
                    <a:pt x="2474287" y="636399"/>
                  </a:lnTo>
                  <a:lnTo>
                    <a:pt x="2542729" y="632315"/>
                  </a:lnTo>
                  <a:lnTo>
                    <a:pt x="2609956" y="627798"/>
                  </a:lnTo>
                  <a:lnTo>
                    <a:pt x="2675910" y="622856"/>
                  </a:lnTo>
                  <a:lnTo>
                    <a:pt x="2740536" y="617500"/>
                  </a:lnTo>
                  <a:lnTo>
                    <a:pt x="2803776" y="611740"/>
                  </a:lnTo>
                  <a:lnTo>
                    <a:pt x="2865574" y="605586"/>
                  </a:lnTo>
                  <a:lnTo>
                    <a:pt x="2925874" y="599046"/>
                  </a:lnTo>
                  <a:lnTo>
                    <a:pt x="2984618" y="592132"/>
                  </a:lnTo>
                  <a:lnTo>
                    <a:pt x="3041752" y="584852"/>
                  </a:lnTo>
                  <a:lnTo>
                    <a:pt x="3097217" y="577217"/>
                  </a:lnTo>
                  <a:lnTo>
                    <a:pt x="3150958" y="569237"/>
                  </a:lnTo>
                  <a:lnTo>
                    <a:pt x="3202918" y="560921"/>
                  </a:lnTo>
                  <a:lnTo>
                    <a:pt x="3253040" y="552279"/>
                  </a:lnTo>
                  <a:lnTo>
                    <a:pt x="3301269" y="543322"/>
                  </a:lnTo>
                  <a:lnTo>
                    <a:pt x="3347547" y="534058"/>
                  </a:lnTo>
                  <a:lnTo>
                    <a:pt x="3391817" y="524497"/>
                  </a:lnTo>
                  <a:lnTo>
                    <a:pt x="3434024" y="514650"/>
                  </a:lnTo>
                  <a:lnTo>
                    <a:pt x="3474111" y="504526"/>
                  </a:lnTo>
                  <a:lnTo>
                    <a:pt x="3512022" y="494136"/>
                  </a:lnTo>
                  <a:lnTo>
                    <a:pt x="3581086" y="472593"/>
                  </a:lnTo>
                  <a:lnTo>
                    <a:pt x="3640766" y="450100"/>
                  </a:lnTo>
                  <a:lnTo>
                    <a:pt x="3690609" y="426736"/>
                  </a:lnTo>
                  <a:lnTo>
                    <a:pt x="3730162" y="402579"/>
                  </a:lnTo>
                  <a:lnTo>
                    <a:pt x="3769212" y="365028"/>
                  </a:lnTo>
                  <a:lnTo>
                    <a:pt x="3782568" y="326135"/>
                  </a:lnTo>
                  <a:lnTo>
                    <a:pt x="3781065" y="313039"/>
                  </a:lnTo>
                  <a:lnTo>
                    <a:pt x="3758975" y="274564"/>
                  </a:lnTo>
                  <a:lnTo>
                    <a:pt x="3711700" y="237520"/>
                  </a:lnTo>
                  <a:lnTo>
                    <a:pt x="3666945" y="213749"/>
                  </a:lnTo>
                  <a:lnTo>
                    <a:pt x="3612127" y="190811"/>
                  </a:lnTo>
                  <a:lnTo>
                    <a:pt x="3547699" y="168783"/>
                  </a:lnTo>
                  <a:lnTo>
                    <a:pt x="3474111" y="147745"/>
                  </a:lnTo>
                  <a:lnTo>
                    <a:pt x="3434024" y="137621"/>
                  </a:lnTo>
                  <a:lnTo>
                    <a:pt x="3391817" y="127774"/>
                  </a:lnTo>
                  <a:lnTo>
                    <a:pt x="3347547" y="118213"/>
                  </a:lnTo>
                  <a:lnTo>
                    <a:pt x="3301269" y="108949"/>
                  </a:lnTo>
                  <a:lnTo>
                    <a:pt x="3253040" y="99992"/>
                  </a:lnTo>
                  <a:lnTo>
                    <a:pt x="3202918" y="91350"/>
                  </a:lnTo>
                  <a:lnTo>
                    <a:pt x="3150958" y="83034"/>
                  </a:lnTo>
                  <a:lnTo>
                    <a:pt x="3097217" y="75054"/>
                  </a:lnTo>
                  <a:lnTo>
                    <a:pt x="3041752" y="67419"/>
                  </a:lnTo>
                  <a:lnTo>
                    <a:pt x="2984618" y="60139"/>
                  </a:lnTo>
                  <a:lnTo>
                    <a:pt x="2925874" y="53225"/>
                  </a:lnTo>
                  <a:lnTo>
                    <a:pt x="2865574" y="46685"/>
                  </a:lnTo>
                  <a:lnTo>
                    <a:pt x="2803776" y="40531"/>
                  </a:lnTo>
                  <a:lnTo>
                    <a:pt x="2740536" y="34771"/>
                  </a:lnTo>
                  <a:lnTo>
                    <a:pt x="2675910" y="29415"/>
                  </a:lnTo>
                  <a:lnTo>
                    <a:pt x="2609956" y="24473"/>
                  </a:lnTo>
                  <a:lnTo>
                    <a:pt x="2542729" y="19956"/>
                  </a:lnTo>
                  <a:lnTo>
                    <a:pt x="2474287" y="15872"/>
                  </a:lnTo>
                  <a:lnTo>
                    <a:pt x="2404685" y="12232"/>
                  </a:lnTo>
                  <a:lnTo>
                    <a:pt x="2333980" y="9046"/>
                  </a:lnTo>
                  <a:lnTo>
                    <a:pt x="2262229" y="6323"/>
                  </a:lnTo>
                  <a:lnTo>
                    <a:pt x="2189489" y="4072"/>
                  </a:lnTo>
                  <a:lnTo>
                    <a:pt x="2115815" y="2305"/>
                  </a:lnTo>
                  <a:lnTo>
                    <a:pt x="2041265" y="1031"/>
                  </a:lnTo>
                  <a:lnTo>
                    <a:pt x="1965894" y="259"/>
                  </a:lnTo>
                  <a:lnTo>
                    <a:pt x="1889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8679" y="2530348"/>
              <a:ext cx="3794760" cy="664845"/>
            </a:xfrm>
            <a:custGeom>
              <a:avLst/>
              <a:gdLst/>
              <a:ahLst/>
              <a:cxnLst/>
              <a:rect l="l" t="t" r="r" b="b"/>
              <a:pathLst>
                <a:path w="3794759" h="664844">
                  <a:moveTo>
                    <a:pt x="2090927" y="661415"/>
                  </a:moveTo>
                  <a:lnTo>
                    <a:pt x="1703832" y="661415"/>
                  </a:lnTo>
                  <a:lnTo>
                    <a:pt x="1798320" y="664463"/>
                  </a:lnTo>
                  <a:lnTo>
                    <a:pt x="1993392" y="664463"/>
                  </a:lnTo>
                  <a:lnTo>
                    <a:pt x="2090927" y="661415"/>
                  </a:lnTo>
                  <a:close/>
                </a:path>
                <a:path w="3794759" h="664844">
                  <a:moveTo>
                    <a:pt x="2090927" y="0"/>
                  </a:moveTo>
                  <a:lnTo>
                    <a:pt x="1703832" y="0"/>
                  </a:lnTo>
                  <a:lnTo>
                    <a:pt x="1335024" y="12191"/>
                  </a:lnTo>
                  <a:lnTo>
                    <a:pt x="993648" y="36575"/>
                  </a:lnTo>
                  <a:lnTo>
                    <a:pt x="691896" y="73151"/>
                  </a:lnTo>
                  <a:lnTo>
                    <a:pt x="624840" y="82296"/>
                  </a:lnTo>
                  <a:lnTo>
                    <a:pt x="557784" y="94487"/>
                  </a:lnTo>
                  <a:lnTo>
                    <a:pt x="435864" y="118872"/>
                  </a:lnTo>
                  <a:lnTo>
                    <a:pt x="326136" y="143255"/>
                  </a:lnTo>
                  <a:lnTo>
                    <a:pt x="277368" y="155448"/>
                  </a:lnTo>
                  <a:lnTo>
                    <a:pt x="231648" y="170687"/>
                  </a:lnTo>
                  <a:lnTo>
                    <a:pt x="188975" y="182879"/>
                  </a:lnTo>
                  <a:lnTo>
                    <a:pt x="152400" y="198119"/>
                  </a:lnTo>
                  <a:lnTo>
                    <a:pt x="88392" y="228600"/>
                  </a:lnTo>
                  <a:lnTo>
                    <a:pt x="39624" y="262127"/>
                  </a:lnTo>
                  <a:lnTo>
                    <a:pt x="30480" y="268224"/>
                  </a:lnTo>
                  <a:lnTo>
                    <a:pt x="21336" y="277367"/>
                  </a:lnTo>
                  <a:lnTo>
                    <a:pt x="9144" y="295655"/>
                  </a:lnTo>
                  <a:lnTo>
                    <a:pt x="0" y="323088"/>
                  </a:lnTo>
                  <a:lnTo>
                    <a:pt x="0" y="341375"/>
                  </a:lnTo>
                  <a:lnTo>
                    <a:pt x="15240" y="377951"/>
                  </a:lnTo>
                  <a:lnTo>
                    <a:pt x="60960" y="417575"/>
                  </a:lnTo>
                  <a:lnTo>
                    <a:pt x="118872" y="448055"/>
                  </a:lnTo>
                  <a:lnTo>
                    <a:pt x="188975" y="478536"/>
                  </a:lnTo>
                  <a:lnTo>
                    <a:pt x="231648" y="493775"/>
                  </a:lnTo>
                  <a:lnTo>
                    <a:pt x="277368" y="505967"/>
                  </a:lnTo>
                  <a:lnTo>
                    <a:pt x="326136" y="521207"/>
                  </a:lnTo>
                  <a:lnTo>
                    <a:pt x="435864" y="545591"/>
                  </a:lnTo>
                  <a:lnTo>
                    <a:pt x="496824" y="557784"/>
                  </a:lnTo>
                  <a:lnTo>
                    <a:pt x="557784" y="566927"/>
                  </a:lnTo>
                  <a:lnTo>
                    <a:pt x="624840" y="579119"/>
                  </a:lnTo>
                  <a:lnTo>
                    <a:pt x="691896" y="588263"/>
                  </a:lnTo>
                  <a:lnTo>
                    <a:pt x="765048" y="600455"/>
                  </a:lnTo>
                  <a:lnTo>
                    <a:pt x="838200" y="609600"/>
                  </a:lnTo>
                  <a:lnTo>
                    <a:pt x="914400" y="615696"/>
                  </a:lnTo>
                  <a:lnTo>
                    <a:pt x="993648" y="624839"/>
                  </a:lnTo>
                  <a:lnTo>
                    <a:pt x="1335024" y="649224"/>
                  </a:lnTo>
                  <a:lnTo>
                    <a:pt x="1423416" y="652272"/>
                  </a:lnTo>
                  <a:lnTo>
                    <a:pt x="1514856" y="658367"/>
                  </a:lnTo>
                  <a:lnTo>
                    <a:pt x="1609344" y="661415"/>
                  </a:lnTo>
                  <a:lnTo>
                    <a:pt x="2185416" y="661415"/>
                  </a:lnTo>
                  <a:lnTo>
                    <a:pt x="2276855" y="658367"/>
                  </a:lnTo>
                  <a:lnTo>
                    <a:pt x="2371344" y="652272"/>
                  </a:lnTo>
                  <a:lnTo>
                    <a:pt x="1798320" y="652272"/>
                  </a:lnTo>
                  <a:lnTo>
                    <a:pt x="1335024" y="637031"/>
                  </a:lnTo>
                  <a:lnTo>
                    <a:pt x="996696" y="612648"/>
                  </a:lnTo>
                  <a:lnTo>
                    <a:pt x="765048" y="585215"/>
                  </a:lnTo>
                  <a:lnTo>
                    <a:pt x="624840" y="566927"/>
                  </a:lnTo>
                  <a:lnTo>
                    <a:pt x="560832" y="554736"/>
                  </a:lnTo>
                  <a:lnTo>
                    <a:pt x="496824" y="545591"/>
                  </a:lnTo>
                  <a:lnTo>
                    <a:pt x="438912" y="533400"/>
                  </a:lnTo>
                  <a:lnTo>
                    <a:pt x="329184" y="509015"/>
                  </a:lnTo>
                  <a:lnTo>
                    <a:pt x="280416" y="493775"/>
                  </a:lnTo>
                  <a:lnTo>
                    <a:pt x="234696" y="481584"/>
                  </a:lnTo>
                  <a:lnTo>
                    <a:pt x="155448" y="451103"/>
                  </a:lnTo>
                  <a:lnTo>
                    <a:pt x="121920" y="438912"/>
                  </a:lnTo>
                  <a:lnTo>
                    <a:pt x="67056" y="408431"/>
                  </a:lnTo>
                  <a:lnTo>
                    <a:pt x="48768" y="393191"/>
                  </a:lnTo>
                  <a:lnTo>
                    <a:pt x="39624" y="384048"/>
                  </a:lnTo>
                  <a:lnTo>
                    <a:pt x="30480" y="377951"/>
                  </a:lnTo>
                  <a:lnTo>
                    <a:pt x="24384" y="368807"/>
                  </a:lnTo>
                  <a:lnTo>
                    <a:pt x="21336" y="359663"/>
                  </a:lnTo>
                  <a:lnTo>
                    <a:pt x="15240" y="353567"/>
                  </a:lnTo>
                  <a:lnTo>
                    <a:pt x="15240" y="347472"/>
                  </a:lnTo>
                  <a:lnTo>
                    <a:pt x="12192" y="338327"/>
                  </a:lnTo>
                  <a:lnTo>
                    <a:pt x="12192" y="323088"/>
                  </a:lnTo>
                  <a:lnTo>
                    <a:pt x="15240" y="316991"/>
                  </a:lnTo>
                  <a:lnTo>
                    <a:pt x="18287" y="307848"/>
                  </a:lnTo>
                  <a:lnTo>
                    <a:pt x="21336" y="301751"/>
                  </a:lnTo>
                  <a:lnTo>
                    <a:pt x="24384" y="292607"/>
                  </a:lnTo>
                  <a:lnTo>
                    <a:pt x="33528" y="286512"/>
                  </a:lnTo>
                  <a:lnTo>
                    <a:pt x="39624" y="277367"/>
                  </a:lnTo>
                  <a:lnTo>
                    <a:pt x="48768" y="271272"/>
                  </a:lnTo>
                  <a:lnTo>
                    <a:pt x="70104" y="256031"/>
                  </a:lnTo>
                  <a:lnTo>
                    <a:pt x="94487" y="240791"/>
                  </a:lnTo>
                  <a:lnTo>
                    <a:pt x="121920" y="225551"/>
                  </a:lnTo>
                  <a:lnTo>
                    <a:pt x="155448" y="210312"/>
                  </a:lnTo>
                  <a:lnTo>
                    <a:pt x="195072" y="195072"/>
                  </a:lnTo>
                  <a:lnTo>
                    <a:pt x="234696" y="182879"/>
                  </a:lnTo>
                  <a:lnTo>
                    <a:pt x="280416" y="167639"/>
                  </a:lnTo>
                  <a:lnTo>
                    <a:pt x="329184" y="155448"/>
                  </a:lnTo>
                  <a:lnTo>
                    <a:pt x="438912" y="131063"/>
                  </a:lnTo>
                  <a:lnTo>
                    <a:pt x="496824" y="118872"/>
                  </a:lnTo>
                  <a:lnTo>
                    <a:pt x="560832" y="106679"/>
                  </a:lnTo>
                  <a:lnTo>
                    <a:pt x="624840" y="97536"/>
                  </a:lnTo>
                  <a:lnTo>
                    <a:pt x="694944" y="85343"/>
                  </a:lnTo>
                  <a:lnTo>
                    <a:pt x="765048" y="76200"/>
                  </a:lnTo>
                  <a:lnTo>
                    <a:pt x="917448" y="57912"/>
                  </a:lnTo>
                  <a:lnTo>
                    <a:pt x="996696" y="51815"/>
                  </a:lnTo>
                  <a:lnTo>
                    <a:pt x="1078992" y="42672"/>
                  </a:lnTo>
                  <a:lnTo>
                    <a:pt x="1335024" y="24384"/>
                  </a:lnTo>
                  <a:lnTo>
                    <a:pt x="1703832" y="12191"/>
                  </a:lnTo>
                  <a:lnTo>
                    <a:pt x="2459736" y="12191"/>
                  </a:lnTo>
                  <a:lnTo>
                    <a:pt x="2090927" y="0"/>
                  </a:lnTo>
                  <a:close/>
                </a:path>
                <a:path w="3794759" h="664844">
                  <a:moveTo>
                    <a:pt x="2459736" y="12191"/>
                  </a:moveTo>
                  <a:lnTo>
                    <a:pt x="2090927" y="12191"/>
                  </a:lnTo>
                  <a:lnTo>
                    <a:pt x="2368296" y="21336"/>
                  </a:lnTo>
                  <a:lnTo>
                    <a:pt x="2459736" y="27431"/>
                  </a:lnTo>
                  <a:lnTo>
                    <a:pt x="2548128" y="30479"/>
                  </a:lnTo>
                  <a:lnTo>
                    <a:pt x="2715768" y="42672"/>
                  </a:lnTo>
                  <a:lnTo>
                    <a:pt x="2798064" y="51815"/>
                  </a:lnTo>
                  <a:lnTo>
                    <a:pt x="2877312" y="57912"/>
                  </a:lnTo>
                  <a:lnTo>
                    <a:pt x="3099816" y="85343"/>
                  </a:lnTo>
                  <a:lnTo>
                    <a:pt x="3166872" y="97536"/>
                  </a:lnTo>
                  <a:lnTo>
                    <a:pt x="3233928" y="106679"/>
                  </a:lnTo>
                  <a:lnTo>
                    <a:pt x="3355848" y="131063"/>
                  </a:lnTo>
                  <a:lnTo>
                    <a:pt x="3410712" y="143255"/>
                  </a:lnTo>
                  <a:lnTo>
                    <a:pt x="3514344" y="167639"/>
                  </a:lnTo>
                  <a:lnTo>
                    <a:pt x="3557016" y="182879"/>
                  </a:lnTo>
                  <a:lnTo>
                    <a:pt x="3599688" y="195072"/>
                  </a:lnTo>
                  <a:lnTo>
                    <a:pt x="3636264" y="210312"/>
                  </a:lnTo>
                  <a:lnTo>
                    <a:pt x="3700272" y="240791"/>
                  </a:lnTo>
                  <a:lnTo>
                    <a:pt x="3745992" y="271272"/>
                  </a:lnTo>
                  <a:lnTo>
                    <a:pt x="3755136" y="277367"/>
                  </a:lnTo>
                  <a:lnTo>
                    <a:pt x="3761231" y="286512"/>
                  </a:lnTo>
                  <a:lnTo>
                    <a:pt x="3767328" y="292607"/>
                  </a:lnTo>
                  <a:lnTo>
                    <a:pt x="3773424" y="301751"/>
                  </a:lnTo>
                  <a:lnTo>
                    <a:pt x="3776472" y="307848"/>
                  </a:lnTo>
                  <a:lnTo>
                    <a:pt x="3779520" y="316991"/>
                  </a:lnTo>
                  <a:lnTo>
                    <a:pt x="3782568" y="323088"/>
                  </a:lnTo>
                  <a:lnTo>
                    <a:pt x="3782568" y="338327"/>
                  </a:lnTo>
                  <a:lnTo>
                    <a:pt x="3779520" y="347472"/>
                  </a:lnTo>
                  <a:lnTo>
                    <a:pt x="3776472" y="353567"/>
                  </a:lnTo>
                  <a:lnTo>
                    <a:pt x="3773424" y="362712"/>
                  </a:lnTo>
                  <a:lnTo>
                    <a:pt x="3767328" y="368807"/>
                  </a:lnTo>
                  <a:lnTo>
                    <a:pt x="3761231" y="377951"/>
                  </a:lnTo>
                  <a:lnTo>
                    <a:pt x="3745992" y="393191"/>
                  </a:lnTo>
                  <a:lnTo>
                    <a:pt x="3724655" y="408431"/>
                  </a:lnTo>
                  <a:lnTo>
                    <a:pt x="3700272" y="423672"/>
                  </a:lnTo>
                  <a:lnTo>
                    <a:pt x="3669792" y="438912"/>
                  </a:lnTo>
                  <a:lnTo>
                    <a:pt x="3636264" y="451103"/>
                  </a:lnTo>
                  <a:lnTo>
                    <a:pt x="3599688" y="466343"/>
                  </a:lnTo>
                  <a:lnTo>
                    <a:pt x="3557016" y="481584"/>
                  </a:lnTo>
                  <a:lnTo>
                    <a:pt x="3511296" y="493775"/>
                  </a:lnTo>
                  <a:lnTo>
                    <a:pt x="3462528" y="509015"/>
                  </a:lnTo>
                  <a:lnTo>
                    <a:pt x="3410712" y="521207"/>
                  </a:lnTo>
                  <a:lnTo>
                    <a:pt x="3355848" y="533400"/>
                  </a:lnTo>
                  <a:lnTo>
                    <a:pt x="3294888" y="545591"/>
                  </a:lnTo>
                  <a:lnTo>
                    <a:pt x="3233928" y="554736"/>
                  </a:lnTo>
                  <a:lnTo>
                    <a:pt x="3166872" y="566927"/>
                  </a:lnTo>
                  <a:lnTo>
                    <a:pt x="3099816" y="576072"/>
                  </a:lnTo>
                  <a:lnTo>
                    <a:pt x="2798064" y="612648"/>
                  </a:lnTo>
                  <a:lnTo>
                    <a:pt x="2459736" y="637031"/>
                  </a:lnTo>
                  <a:lnTo>
                    <a:pt x="2090927" y="649224"/>
                  </a:lnTo>
                  <a:lnTo>
                    <a:pt x="1993392" y="649224"/>
                  </a:lnTo>
                  <a:lnTo>
                    <a:pt x="1895855" y="652272"/>
                  </a:lnTo>
                  <a:lnTo>
                    <a:pt x="2371344" y="652272"/>
                  </a:lnTo>
                  <a:lnTo>
                    <a:pt x="2459736" y="649224"/>
                  </a:lnTo>
                  <a:lnTo>
                    <a:pt x="2798064" y="624839"/>
                  </a:lnTo>
                  <a:lnTo>
                    <a:pt x="2877312" y="615696"/>
                  </a:lnTo>
                  <a:lnTo>
                    <a:pt x="2956560" y="609600"/>
                  </a:lnTo>
                  <a:lnTo>
                    <a:pt x="3029712" y="600455"/>
                  </a:lnTo>
                  <a:lnTo>
                    <a:pt x="3099816" y="588263"/>
                  </a:lnTo>
                  <a:lnTo>
                    <a:pt x="3169920" y="579119"/>
                  </a:lnTo>
                  <a:lnTo>
                    <a:pt x="3236976" y="566927"/>
                  </a:lnTo>
                  <a:lnTo>
                    <a:pt x="3297936" y="557784"/>
                  </a:lnTo>
                  <a:lnTo>
                    <a:pt x="3358896" y="545591"/>
                  </a:lnTo>
                  <a:lnTo>
                    <a:pt x="3413760" y="533400"/>
                  </a:lnTo>
                  <a:lnTo>
                    <a:pt x="3465576" y="521207"/>
                  </a:lnTo>
                  <a:lnTo>
                    <a:pt x="3517392" y="505967"/>
                  </a:lnTo>
                  <a:lnTo>
                    <a:pt x="3563112" y="493775"/>
                  </a:lnTo>
                  <a:lnTo>
                    <a:pt x="3642360" y="463296"/>
                  </a:lnTo>
                  <a:lnTo>
                    <a:pt x="3706368" y="432815"/>
                  </a:lnTo>
                  <a:lnTo>
                    <a:pt x="3755136" y="402336"/>
                  </a:lnTo>
                  <a:lnTo>
                    <a:pt x="3770376" y="384048"/>
                  </a:lnTo>
                  <a:lnTo>
                    <a:pt x="3779520" y="377951"/>
                  </a:lnTo>
                  <a:lnTo>
                    <a:pt x="3785616" y="368807"/>
                  </a:lnTo>
                  <a:lnTo>
                    <a:pt x="3794760" y="341375"/>
                  </a:lnTo>
                  <a:lnTo>
                    <a:pt x="3794760" y="323088"/>
                  </a:lnTo>
                  <a:lnTo>
                    <a:pt x="3788664" y="304800"/>
                  </a:lnTo>
                  <a:lnTo>
                    <a:pt x="3788664" y="301751"/>
                  </a:lnTo>
                  <a:lnTo>
                    <a:pt x="3782568" y="295655"/>
                  </a:lnTo>
                  <a:lnTo>
                    <a:pt x="3779520" y="286512"/>
                  </a:lnTo>
                  <a:lnTo>
                    <a:pt x="3770376" y="277367"/>
                  </a:lnTo>
                  <a:lnTo>
                    <a:pt x="3706368" y="228600"/>
                  </a:lnTo>
                  <a:lnTo>
                    <a:pt x="3642360" y="198119"/>
                  </a:lnTo>
                  <a:lnTo>
                    <a:pt x="3602736" y="182879"/>
                  </a:lnTo>
                  <a:lnTo>
                    <a:pt x="3563112" y="170687"/>
                  </a:lnTo>
                  <a:lnTo>
                    <a:pt x="3517392" y="155448"/>
                  </a:lnTo>
                  <a:lnTo>
                    <a:pt x="3413760" y="131063"/>
                  </a:lnTo>
                  <a:lnTo>
                    <a:pt x="3358896" y="118872"/>
                  </a:lnTo>
                  <a:lnTo>
                    <a:pt x="3236976" y="94487"/>
                  </a:lnTo>
                  <a:lnTo>
                    <a:pt x="3169920" y="82296"/>
                  </a:lnTo>
                  <a:lnTo>
                    <a:pt x="2956560" y="54863"/>
                  </a:lnTo>
                  <a:lnTo>
                    <a:pt x="2877312" y="45719"/>
                  </a:lnTo>
                  <a:lnTo>
                    <a:pt x="2798064" y="39624"/>
                  </a:lnTo>
                  <a:lnTo>
                    <a:pt x="2718816" y="30479"/>
                  </a:lnTo>
                  <a:lnTo>
                    <a:pt x="2459736" y="12191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2859532"/>
              <a:ext cx="1807845" cy="0"/>
            </a:xfrm>
            <a:custGeom>
              <a:avLst/>
              <a:gdLst/>
              <a:ahLst/>
              <a:cxnLst/>
              <a:rect l="l" t="t" r="r" b="b"/>
              <a:pathLst>
                <a:path w="1807845">
                  <a:moveTo>
                    <a:pt x="0" y="0"/>
                  </a:moveTo>
                  <a:lnTo>
                    <a:pt x="1807464" y="0"/>
                  </a:lnTo>
                </a:path>
              </a:pathLst>
            </a:custGeom>
            <a:ln w="18287">
              <a:solidFill>
                <a:srgbClr val="FB00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7191" y="3813556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1095" y="3807460"/>
              <a:ext cx="1960245" cy="585470"/>
            </a:xfrm>
            <a:custGeom>
              <a:avLst/>
              <a:gdLst/>
              <a:ahLst/>
              <a:cxnLst/>
              <a:rect l="l" t="t" r="r" b="b"/>
              <a:pathLst>
                <a:path w="1960245" h="585470">
                  <a:moveTo>
                    <a:pt x="195986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1959864" y="585215"/>
                  </a:lnTo>
                  <a:lnTo>
                    <a:pt x="1959864" y="576071"/>
                  </a:lnTo>
                  <a:lnTo>
                    <a:pt x="15240" y="576071"/>
                  </a:lnTo>
                  <a:lnTo>
                    <a:pt x="6096" y="569976"/>
                  </a:lnTo>
                  <a:lnTo>
                    <a:pt x="15240" y="569976"/>
                  </a:lnTo>
                  <a:lnTo>
                    <a:pt x="15240" y="15239"/>
                  </a:lnTo>
                  <a:lnTo>
                    <a:pt x="6096" y="15239"/>
                  </a:lnTo>
                  <a:lnTo>
                    <a:pt x="15240" y="6095"/>
                  </a:lnTo>
                  <a:lnTo>
                    <a:pt x="1959864" y="6095"/>
                  </a:lnTo>
                  <a:lnTo>
                    <a:pt x="1959864" y="0"/>
                  </a:lnTo>
                  <a:close/>
                </a:path>
                <a:path w="1960245" h="585470">
                  <a:moveTo>
                    <a:pt x="15240" y="569976"/>
                  </a:moveTo>
                  <a:lnTo>
                    <a:pt x="6096" y="569976"/>
                  </a:lnTo>
                  <a:lnTo>
                    <a:pt x="15240" y="576071"/>
                  </a:lnTo>
                  <a:lnTo>
                    <a:pt x="15240" y="569976"/>
                  </a:lnTo>
                  <a:close/>
                </a:path>
                <a:path w="1960245" h="585470">
                  <a:moveTo>
                    <a:pt x="1944624" y="569976"/>
                  </a:moveTo>
                  <a:lnTo>
                    <a:pt x="15240" y="569976"/>
                  </a:lnTo>
                  <a:lnTo>
                    <a:pt x="15240" y="576071"/>
                  </a:lnTo>
                  <a:lnTo>
                    <a:pt x="1944624" y="576071"/>
                  </a:lnTo>
                  <a:lnTo>
                    <a:pt x="1944624" y="569976"/>
                  </a:lnTo>
                  <a:close/>
                </a:path>
                <a:path w="1960245" h="585470">
                  <a:moveTo>
                    <a:pt x="1944624" y="6095"/>
                  </a:moveTo>
                  <a:lnTo>
                    <a:pt x="1944624" y="576071"/>
                  </a:lnTo>
                  <a:lnTo>
                    <a:pt x="1950720" y="569976"/>
                  </a:lnTo>
                  <a:lnTo>
                    <a:pt x="1959864" y="569976"/>
                  </a:lnTo>
                  <a:lnTo>
                    <a:pt x="1959864" y="15239"/>
                  </a:lnTo>
                  <a:lnTo>
                    <a:pt x="1950720" y="15239"/>
                  </a:lnTo>
                  <a:lnTo>
                    <a:pt x="1944624" y="6095"/>
                  </a:lnTo>
                  <a:close/>
                </a:path>
                <a:path w="1960245" h="585470">
                  <a:moveTo>
                    <a:pt x="1959864" y="569976"/>
                  </a:moveTo>
                  <a:lnTo>
                    <a:pt x="1950720" y="569976"/>
                  </a:lnTo>
                  <a:lnTo>
                    <a:pt x="1944624" y="576071"/>
                  </a:lnTo>
                  <a:lnTo>
                    <a:pt x="1959864" y="576071"/>
                  </a:lnTo>
                  <a:lnTo>
                    <a:pt x="1959864" y="569976"/>
                  </a:lnTo>
                  <a:close/>
                </a:path>
                <a:path w="1960245" h="585470">
                  <a:moveTo>
                    <a:pt x="15240" y="6095"/>
                  </a:moveTo>
                  <a:lnTo>
                    <a:pt x="6096" y="15239"/>
                  </a:lnTo>
                  <a:lnTo>
                    <a:pt x="15240" y="15239"/>
                  </a:lnTo>
                  <a:lnTo>
                    <a:pt x="15240" y="6095"/>
                  </a:lnTo>
                  <a:close/>
                </a:path>
                <a:path w="1960245" h="585470">
                  <a:moveTo>
                    <a:pt x="1944624" y="6095"/>
                  </a:moveTo>
                  <a:lnTo>
                    <a:pt x="15240" y="6095"/>
                  </a:lnTo>
                  <a:lnTo>
                    <a:pt x="15240" y="15239"/>
                  </a:lnTo>
                  <a:lnTo>
                    <a:pt x="1944624" y="15239"/>
                  </a:lnTo>
                  <a:lnTo>
                    <a:pt x="1944624" y="6095"/>
                  </a:lnTo>
                  <a:close/>
                </a:path>
                <a:path w="1960245" h="585470">
                  <a:moveTo>
                    <a:pt x="1959864" y="6095"/>
                  </a:moveTo>
                  <a:lnTo>
                    <a:pt x="1944624" y="6095"/>
                  </a:lnTo>
                  <a:lnTo>
                    <a:pt x="1950720" y="15239"/>
                  </a:lnTo>
                  <a:lnTo>
                    <a:pt x="1959864" y="15239"/>
                  </a:lnTo>
                  <a:lnTo>
                    <a:pt x="195986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17192" y="3813555"/>
            <a:ext cx="1945005" cy="570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Times New Roman"/>
                <a:cs typeface="Times New Roman"/>
              </a:rPr>
              <a:t>Fifth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(5NF)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61488" y="3347211"/>
            <a:ext cx="5684520" cy="664845"/>
            <a:chOff x="2761488" y="3347211"/>
            <a:chExt cx="5684520" cy="664845"/>
          </a:xfrm>
        </p:grpSpPr>
        <p:sp>
          <p:nvSpPr>
            <p:cNvPr id="16" name="object 16"/>
            <p:cNvSpPr/>
            <p:nvPr/>
          </p:nvSpPr>
          <p:spPr>
            <a:xfrm>
              <a:off x="2761488" y="3566667"/>
              <a:ext cx="52069" cy="243840"/>
            </a:xfrm>
            <a:custGeom>
              <a:avLst/>
              <a:gdLst/>
              <a:ahLst/>
              <a:cxnLst/>
              <a:rect l="l" t="t" r="r" b="b"/>
              <a:pathLst>
                <a:path w="52069" h="243839">
                  <a:moveTo>
                    <a:pt x="15239" y="195072"/>
                  </a:moveTo>
                  <a:lnTo>
                    <a:pt x="0" y="195072"/>
                  </a:lnTo>
                  <a:lnTo>
                    <a:pt x="24384" y="243840"/>
                  </a:lnTo>
                  <a:lnTo>
                    <a:pt x="44957" y="207264"/>
                  </a:lnTo>
                  <a:lnTo>
                    <a:pt x="15239" y="207264"/>
                  </a:lnTo>
                  <a:lnTo>
                    <a:pt x="15239" y="195072"/>
                  </a:lnTo>
                  <a:close/>
                </a:path>
                <a:path w="52069" h="243839">
                  <a:moveTo>
                    <a:pt x="33528" y="0"/>
                  </a:moveTo>
                  <a:lnTo>
                    <a:pt x="15239" y="0"/>
                  </a:lnTo>
                  <a:lnTo>
                    <a:pt x="15239" y="207264"/>
                  </a:lnTo>
                  <a:lnTo>
                    <a:pt x="33528" y="207264"/>
                  </a:lnTo>
                  <a:lnTo>
                    <a:pt x="33528" y="0"/>
                  </a:lnTo>
                  <a:close/>
                </a:path>
                <a:path w="52069" h="243839">
                  <a:moveTo>
                    <a:pt x="51816" y="195072"/>
                  </a:moveTo>
                  <a:lnTo>
                    <a:pt x="33528" y="195072"/>
                  </a:lnTo>
                  <a:lnTo>
                    <a:pt x="33528" y="207264"/>
                  </a:lnTo>
                  <a:lnTo>
                    <a:pt x="44957" y="207264"/>
                  </a:lnTo>
                  <a:lnTo>
                    <a:pt x="51816" y="195072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7344" y="3353307"/>
              <a:ext cx="3782695" cy="652780"/>
            </a:xfrm>
            <a:custGeom>
              <a:avLst/>
              <a:gdLst/>
              <a:ahLst/>
              <a:cxnLst/>
              <a:rect l="l" t="t" r="r" b="b"/>
              <a:pathLst>
                <a:path w="3782695" h="652779">
                  <a:moveTo>
                    <a:pt x="1889759" y="0"/>
                  </a:moveTo>
                  <a:lnTo>
                    <a:pt x="1813843" y="259"/>
                  </a:lnTo>
                  <a:lnTo>
                    <a:pt x="1738679" y="1031"/>
                  </a:lnTo>
                  <a:lnTo>
                    <a:pt x="1664325" y="2305"/>
                  </a:lnTo>
                  <a:lnTo>
                    <a:pt x="1590838" y="4072"/>
                  </a:lnTo>
                  <a:lnTo>
                    <a:pt x="1518274" y="6323"/>
                  </a:lnTo>
                  <a:lnTo>
                    <a:pt x="1446691" y="9046"/>
                  </a:lnTo>
                  <a:lnTo>
                    <a:pt x="1376144" y="12232"/>
                  </a:lnTo>
                  <a:lnTo>
                    <a:pt x="1306691" y="15872"/>
                  </a:lnTo>
                  <a:lnTo>
                    <a:pt x="1238389" y="19956"/>
                  </a:lnTo>
                  <a:lnTo>
                    <a:pt x="1171294" y="24473"/>
                  </a:lnTo>
                  <a:lnTo>
                    <a:pt x="1105463" y="29415"/>
                  </a:lnTo>
                  <a:lnTo>
                    <a:pt x="1040953" y="34771"/>
                  </a:lnTo>
                  <a:lnTo>
                    <a:pt x="977821" y="40531"/>
                  </a:lnTo>
                  <a:lnTo>
                    <a:pt x="916123" y="46685"/>
                  </a:lnTo>
                  <a:lnTo>
                    <a:pt x="855916" y="53225"/>
                  </a:lnTo>
                  <a:lnTo>
                    <a:pt x="797258" y="60139"/>
                  </a:lnTo>
                  <a:lnTo>
                    <a:pt x="740204" y="67419"/>
                  </a:lnTo>
                  <a:lnTo>
                    <a:pt x="684812" y="75054"/>
                  </a:lnTo>
                  <a:lnTo>
                    <a:pt x="631138" y="83034"/>
                  </a:lnTo>
                  <a:lnTo>
                    <a:pt x="579239" y="91350"/>
                  </a:lnTo>
                  <a:lnTo>
                    <a:pt x="529173" y="99992"/>
                  </a:lnTo>
                  <a:lnTo>
                    <a:pt x="480995" y="108949"/>
                  </a:lnTo>
                  <a:lnTo>
                    <a:pt x="434763" y="118213"/>
                  </a:lnTo>
                  <a:lnTo>
                    <a:pt x="390532" y="127774"/>
                  </a:lnTo>
                  <a:lnTo>
                    <a:pt x="348362" y="137621"/>
                  </a:lnTo>
                  <a:lnTo>
                    <a:pt x="308307" y="147745"/>
                  </a:lnTo>
                  <a:lnTo>
                    <a:pt x="270424" y="158135"/>
                  </a:lnTo>
                  <a:lnTo>
                    <a:pt x="201404" y="179678"/>
                  </a:lnTo>
                  <a:lnTo>
                    <a:pt x="141757" y="202171"/>
                  </a:lnTo>
                  <a:lnTo>
                    <a:pt x="91936" y="225535"/>
                  </a:lnTo>
                  <a:lnTo>
                    <a:pt x="52395" y="249692"/>
                  </a:lnTo>
                  <a:lnTo>
                    <a:pt x="13354" y="287243"/>
                  </a:lnTo>
                  <a:lnTo>
                    <a:pt x="0" y="326136"/>
                  </a:lnTo>
                  <a:lnTo>
                    <a:pt x="1502" y="339232"/>
                  </a:lnTo>
                  <a:lnTo>
                    <a:pt x="23589" y="377707"/>
                  </a:lnTo>
                  <a:lnTo>
                    <a:pt x="70852" y="414751"/>
                  </a:lnTo>
                  <a:lnTo>
                    <a:pt x="115590" y="438522"/>
                  </a:lnTo>
                  <a:lnTo>
                    <a:pt x="170381" y="461460"/>
                  </a:lnTo>
                  <a:lnTo>
                    <a:pt x="234771" y="483488"/>
                  </a:lnTo>
                  <a:lnTo>
                    <a:pt x="308307" y="504526"/>
                  </a:lnTo>
                  <a:lnTo>
                    <a:pt x="348362" y="514650"/>
                  </a:lnTo>
                  <a:lnTo>
                    <a:pt x="390532" y="524497"/>
                  </a:lnTo>
                  <a:lnTo>
                    <a:pt x="434763" y="534058"/>
                  </a:lnTo>
                  <a:lnTo>
                    <a:pt x="480995" y="543322"/>
                  </a:lnTo>
                  <a:lnTo>
                    <a:pt x="529173" y="552279"/>
                  </a:lnTo>
                  <a:lnTo>
                    <a:pt x="579239" y="560921"/>
                  </a:lnTo>
                  <a:lnTo>
                    <a:pt x="631138" y="569237"/>
                  </a:lnTo>
                  <a:lnTo>
                    <a:pt x="684812" y="577217"/>
                  </a:lnTo>
                  <a:lnTo>
                    <a:pt x="740204" y="584852"/>
                  </a:lnTo>
                  <a:lnTo>
                    <a:pt x="797258" y="592132"/>
                  </a:lnTo>
                  <a:lnTo>
                    <a:pt x="855916" y="599046"/>
                  </a:lnTo>
                  <a:lnTo>
                    <a:pt x="916123" y="605586"/>
                  </a:lnTo>
                  <a:lnTo>
                    <a:pt x="977821" y="611740"/>
                  </a:lnTo>
                  <a:lnTo>
                    <a:pt x="1040953" y="617500"/>
                  </a:lnTo>
                  <a:lnTo>
                    <a:pt x="1105463" y="622856"/>
                  </a:lnTo>
                  <a:lnTo>
                    <a:pt x="1171294" y="627798"/>
                  </a:lnTo>
                  <a:lnTo>
                    <a:pt x="1238389" y="632315"/>
                  </a:lnTo>
                  <a:lnTo>
                    <a:pt x="1306691" y="636399"/>
                  </a:lnTo>
                  <a:lnTo>
                    <a:pt x="1376144" y="640039"/>
                  </a:lnTo>
                  <a:lnTo>
                    <a:pt x="1446691" y="643225"/>
                  </a:lnTo>
                  <a:lnTo>
                    <a:pt x="1518274" y="645948"/>
                  </a:lnTo>
                  <a:lnTo>
                    <a:pt x="1590838" y="648199"/>
                  </a:lnTo>
                  <a:lnTo>
                    <a:pt x="1664325" y="649966"/>
                  </a:lnTo>
                  <a:lnTo>
                    <a:pt x="1738679" y="651240"/>
                  </a:lnTo>
                  <a:lnTo>
                    <a:pt x="1813843" y="652012"/>
                  </a:lnTo>
                  <a:lnTo>
                    <a:pt x="1889759" y="652271"/>
                  </a:lnTo>
                  <a:lnTo>
                    <a:pt x="1965894" y="652012"/>
                  </a:lnTo>
                  <a:lnTo>
                    <a:pt x="2041265" y="651240"/>
                  </a:lnTo>
                  <a:lnTo>
                    <a:pt x="2115815" y="649966"/>
                  </a:lnTo>
                  <a:lnTo>
                    <a:pt x="2189489" y="648199"/>
                  </a:lnTo>
                  <a:lnTo>
                    <a:pt x="2262229" y="645948"/>
                  </a:lnTo>
                  <a:lnTo>
                    <a:pt x="2333980" y="643225"/>
                  </a:lnTo>
                  <a:lnTo>
                    <a:pt x="2404685" y="640039"/>
                  </a:lnTo>
                  <a:lnTo>
                    <a:pt x="2474287" y="636399"/>
                  </a:lnTo>
                  <a:lnTo>
                    <a:pt x="2542729" y="632315"/>
                  </a:lnTo>
                  <a:lnTo>
                    <a:pt x="2609956" y="627798"/>
                  </a:lnTo>
                  <a:lnTo>
                    <a:pt x="2675910" y="622856"/>
                  </a:lnTo>
                  <a:lnTo>
                    <a:pt x="2740536" y="617500"/>
                  </a:lnTo>
                  <a:lnTo>
                    <a:pt x="2803776" y="611740"/>
                  </a:lnTo>
                  <a:lnTo>
                    <a:pt x="2865574" y="605586"/>
                  </a:lnTo>
                  <a:lnTo>
                    <a:pt x="2925874" y="599046"/>
                  </a:lnTo>
                  <a:lnTo>
                    <a:pt x="2984618" y="592132"/>
                  </a:lnTo>
                  <a:lnTo>
                    <a:pt x="3041752" y="584852"/>
                  </a:lnTo>
                  <a:lnTo>
                    <a:pt x="3097217" y="577217"/>
                  </a:lnTo>
                  <a:lnTo>
                    <a:pt x="3150958" y="569237"/>
                  </a:lnTo>
                  <a:lnTo>
                    <a:pt x="3202918" y="560921"/>
                  </a:lnTo>
                  <a:lnTo>
                    <a:pt x="3253040" y="552279"/>
                  </a:lnTo>
                  <a:lnTo>
                    <a:pt x="3301269" y="543322"/>
                  </a:lnTo>
                  <a:lnTo>
                    <a:pt x="3347547" y="534058"/>
                  </a:lnTo>
                  <a:lnTo>
                    <a:pt x="3391817" y="524497"/>
                  </a:lnTo>
                  <a:lnTo>
                    <a:pt x="3434024" y="514650"/>
                  </a:lnTo>
                  <a:lnTo>
                    <a:pt x="3474111" y="504526"/>
                  </a:lnTo>
                  <a:lnTo>
                    <a:pt x="3512022" y="494136"/>
                  </a:lnTo>
                  <a:lnTo>
                    <a:pt x="3581086" y="472593"/>
                  </a:lnTo>
                  <a:lnTo>
                    <a:pt x="3640766" y="450100"/>
                  </a:lnTo>
                  <a:lnTo>
                    <a:pt x="3690609" y="426736"/>
                  </a:lnTo>
                  <a:lnTo>
                    <a:pt x="3730162" y="402579"/>
                  </a:lnTo>
                  <a:lnTo>
                    <a:pt x="3769212" y="365028"/>
                  </a:lnTo>
                  <a:lnTo>
                    <a:pt x="3782567" y="326136"/>
                  </a:lnTo>
                  <a:lnTo>
                    <a:pt x="3781065" y="313039"/>
                  </a:lnTo>
                  <a:lnTo>
                    <a:pt x="3758975" y="274564"/>
                  </a:lnTo>
                  <a:lnTo>
                    <a:pt x="3711700" y="237520"/>
                  </a:lnTo>
                  <a:lnTo>
                    <a:pt x="3666945" y="213749"/>
                  </a:lnTo>
                  <a:lnTo>
                    <a:pt x="3612127" y="190811"/>
                  </a:lnTo>
                  <a:lnTo>
                    <a:pt x="3547699" y="168783"/>
                  </a:lnTo>
                  <a:lnTo>
                    <a:pt x="3474111" y="147745"/>
                  </a:lnTo>
                  <a:lnTo>
                    <a:pt x="3434024" y="137621"/>
                  </a:lnTo>
                  <a:lnTo>
                    <a:pt x="3391817" y="127774"/>
                  </a:lnTo>
                  <a:lnTo>
                    <a:pt x="3347547" y="118213"/>
                  </a:lnTo>
                  <a:lnTo>
                    <a:pt x="3301269" y="108949"/>
                  </a:lnTo>
                  <a:lnTo>
                    <a:pt x="3253040" y="99992"/>
                  </a:lnTo>
                  <a:lnTo>
                    <a:pt x="3202918" y="91350"/>
                  </a:lnTo>
                  <a:lnTo>
                    <a:pt x="3150958" y="83034"/>
                  </a:lnTo>
                  <a:lnTo>
                    <a:pt x="3097217" y="75054"/>
                  </a:lnTo>
                  <a:lnTo>
                    <a:pt x="3041752" y="67419"/>
                  </a:lnTo>
                  <a:lnTo>
                    <a:pt x="2984618" y="60139"/>
                  </a:lnTo>
                  <a:lnTo>
                    <a:pt x="2925874" y="53225"/>
                  </a:lnTo>
                  <a:lnTo>
                    <a:pt x="2865574" y="46685"/>
                  </a:lnTo>
                  <a:lnTo>
                    <a:pt x="2803776" y="40531"/>
                  </a:lnTo>
                  <a:lnTo>
                    <a:pt x="2740536" y="34771"/>
                  </a:lnTo>
                  <a:lnTo>
                    <a:pt x="2675910" y="29415"/>
                  </a:lnTo>
                  <a:lnTo>
                    <a:pt x="2609956" y="24473"/>
                  </a:lnTo>
                  <a:lnTo>
                    <a:pt x="2542729" y="19956"/>
                  </a:lnTo>
                  <a:lnTo>
                    <a:pt x="2474287" y="15872"/>
                  </a:lnTo>
                  <a:lnTo>
                    <a:pt x="2404685" y="12232"/>
                  </a:lnTo>
                  <a:lnTo>
                    <a:pt x="2333980" y="9046"/>
                  </a:lnTo>
                  <a:lnTo>
                    <a:pt x="2262229" y="6323"/>
                  </a:lnTo>
                  <a:lnTo>
                    <a:pt x="2189489" y="4072"/>
                  </a:lnTo>
                  <a:lnTo>
                    <a:pt x="2115815" y="2305"/>
                  </a:lnTo>
                  <a:lnTo>
                    <a:pt x="2041265" y="1031"/>
                  </a:lnTo>
                  <a:lnTo>
                    <a:pt x="1965894" y="259"/>
                  </a:lnTo>
                  <a:lnTo>
                    <a:pt x="1889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1248" y="3347211"/>
              <a:ext cx="3794760" cy="664845"/>
            </a:xfrm>
            <a:custGeom>
              <a:avLst/>
              <a:gdLst/>
              <a:ahLst/>
              <a:cxnLst/>
              <a:rect l="l" t="t" r="r" b="b"/>
              <a:pathLst>
                <a:path w="3794759" h="664845">
                  <a:moveTo>
                    <a:pt x="2090927" y="661415"/>
                  </a:moveTo>
                  <a:lnTo>
                    <a:pt x="1703831" y="661415"/>
                  </a:lnTo>
                  <a:lnTo>
                    <a:pt x="1801367" y="664463"/>
                  </a:lnTo>
                  <a:lnTo>
                    <a:pt x="1993392" y="664463"/>
                  </a:lnTo>
                  <a:lnTo>
                    <a:pt x="2090927" y="661415"/>
                  </a:lnTo>
                  <a:close/>
                </a:path>
                <a:path w="3794759" h="664845">
                  <a:moveTo>
                    <a:pt x="2090927" y="0"/>
                  </a:moveTo>
                  <a:lnTo>
                    <a:pt x="1703831" y="0"/>
                  </a:lnTo>
                  <a:lnTo>
                    <a:pt x="1423415" y="9143"/>
                  </a:lnTo>
                  <a:lnTo>
                    <a:pt x="1335024" y="15239"/>
                  </a:lnTo>
                  <a:lnTo>
                    <a:pt x="1246631" y="18287"/>
                  </a:lnTo>
                  <a:lnTo>
                    <a:pt x="1075943" y="30479"/>
                  </a:lnTo>
                  <a:lnTo>
                    <a:pt x="996696" y="39624"/>
                  </a:lnTo>
                  <a:lnTo>
                    <a:pt x="914400" y="45720"/>
                  </a:lnTo>
                  <a:lnTo>
                    <a:pt x="691896" y="73151"/>
                  </a:lnTo>
                  <a:lnTo>
                    <a:pt x="624839" y="85343"/>
                  </a:lnTo>
                  <a:lnTo>
                    <a:pt x="557784" y="94487"/>
                  </a:lnTo>
                  <a:lnTo>
                    <a:pt x="435863" y="118872"/>
                  </a:lnTo>
                  <a:lnTo>
                    <a:pt x="326136" y="143255"/>
                  </a:lnTo>
                  <a:lnTo>
                    <a:pt x="277367" y="155448"/>
                  </a:lnTo>
                  <a:lnTo>
                    <a:pt x="231648" y="170687"/>
                  </a:lnTo>
                  <a:lnTo>
                    <a:pt x="188975" y="185927"/>
                  </a:lnTo>
                  <a:lnTo>
                    <a:pt x="152400" y="198120"/>
                  </a:lnTo>
                  <a:lnTo>
                    <a:pt x="88391" y="228600"/>
                  </a:lnTo>
                  <a:lnTo>
                    <a:pt x="39624" y="262127"/>
                  </a:lnTo>
                  <a:lnTo>
                    <a:pt x="30479" y="271272"/>
                  </a:lnTo>
                  <a:lnTo>
                    <a:pt x="21336" y="277367"/>
                  </a:lnTo>
                  <a:lnTo>
                    <a:pt x="9143" y="295655"/>
                  </a:lnTo>
                  <a:lnTo>
                    <a:pt x="0" y="323088"/>
                  </a:lnTo>
                  <a:lnTo>
                    <a:pt x="0" y="341375"/>
                  </a:lnTo>
                  <a:lnTo>
                    <a:pt x="15239" y="377951"/>
                  </a:lnTo>
                  <a:lnTo>
                    <a:pt x="60960" y="417575"/>
                  </a:lnTo>
                  <a:lnTo>
                    <a:pt x="118872" y="451103"/>
                  </a:lnTo>
                  <a:lnTo>
                    <a:pt x="188975" y="478536"/>
                  </a:lnTo>
                  <a:lnTo>
                    <a:pt x="231648" y="493775"/>
                  </a:lnTo>
                  <a:lnTo>
                    <a:pt x="277367" y="505967"/>
                  </a:lnTo>
                  <a:lnTo>
                    <a:pt x="326136" y="521208"/>
                  </a:lnTo>
                  <a:lnTo>
                    <a:pt x="435863" y="545591"/>
                  </a:lnTo>
                  <a:lnTo>
                    <a:pt x="557784" y="569976"/>
                  </a:lnTo>
                  <a:lnTo>
                    <a:pt x="624839" y="579120"/>
                  </a:lnTo>
                  <a:lnTo>
                    <a:pt x="694943" y="591312"/>
                  </a:lnTo>
                  <a:lnTo>
                    <a:pt x="765048" y="600455"/>
                  </a:lnTo>
                  <a:lnTo>
                    <a:pt x="917448" y="618743"/>
                  </a:lnTo>
                  <a:lnTo>
                    <a:pt x="1075943" y="630936"/>
                  </a:lnTo>
                  <a:lnTo>
                    <a:pt x="1161288" y="640079"/>
                  </a:lnTo>
                  <a:lnTo>
                    <a:pt x="1246631" y="646176"/>
                  </a:lnTo>
                  <a:lnTo>
                    <a:pt x="1335024" y="649224"/>
                  </a:lnTo>
                  <a:lnTo>
                    <a:pt x="1423415" y="655320"/>
                  </a:lnTo>
                  <a:lnTo>
                    <a:pt x="1609343" y="661415"/>
                  </a:lnTo>
                  <a:lnTo>
                    <a:pt x="2185416" y="661415"/>
                  </a:lnTo>
                  <a:lnTo>
                    <a:pt x="2371344" y="655320"/>
                  </a:lnTo>
                  <a:lnTo>
                    <a:pt x="2415540" y="652272"/>
                  </a:lnTo>
                  <a:lnTo>
                    <a:pt x="1801367" y="652272"/>
                  </a:lnTo>
                  <a:lnTo>
                    <a:pt x="1703831" y="649224"/>
                  </a:lnTo>
                  <a:lnTo>
                    <a:pt x="1609343" y="649224"/>
                  </a:lnTo>
                  <a:lnTo>
                    <a:pt x="1517903" y="646176"/>
                  </a:lnTo>
                  <a:lnTo>
                    <a:pt x="1423415" y="640079"/>
                  </a:lnTo>
                  <a:lnTo>
                    <a:pt x="1335024" y="637032"/>
                  </a:lnTo>
                  <a:lnTo>
                    <a:pt x="996696" y="612648"/>
                  </a:lnTo>
                  <a:lnTo>
                    <a:pt x="917448" y="603503"/>
                  </a:lnTo>
                  <a:lnTo>
                    <a:pt x="841248" y="597408"/>
                  </a:lnTo>
                  <a:lnTo>
                    <a:pt x="765048" y="588263"/>
                  </a:lnTo>
                  <a:lnTo>
                    <a:pt x="694943" y="576072"/>
                  </a:lnTo>
                  <a:lnTo>
                    <a:pt x="560831" y="557784"/>
                  </a:lnTo>
                  <a:lnTo>
                    <a:pt x="438912" y="533400"/>
                  </a:lnTo>
                  <a:lnTo>
                    <a:pt x="329184" y="509015"/>
                  </a:lnTo>
                  <a:lnTo>
                    <a:pt x="280415" y="493775"/>
                  </a:lnTo>
                  <a:lnTo>
                    <a:pt x="234696" y="481584"/>
                  </a:lnTo>
                  <a:lnTo>
                    <a:pt x="195072" y="466343"/>
                  </a:lnTo>
                  <a:lnTo>
                    <a:pt x="155448" y="454151"/>
                  </a:lnTo>
                  <a:lnTo>
                    <a:pt x="121919" y="438912"/>
                  </a:lnTo>
                  <a:lnTo>
                    <a:pt x="70103" y="408432"/>
                  </a:lnTo>
                  <a:lnTo>
                    <a:pt x="33527" y="377951"/>
                  </a:lnTo>
                  <a:lnTo>
                    <a:pt x="27431" y="368808"/>
                  </a:lnTo>
                  <a:lnTo>
                    <a:pt x="21336" y="362712"/>
                  </a:lnTo>
                  <a:lnTo>
                    <a:pt x="18287" y="353567"/>
                  </a:lnTo>
                  <a:lnTo>
                    <a:pt x="15239" y="347472"/>
                  </a:lnTo>
                  <a:lnTo>
                    <a:pt x="13207" y="341375"/>
                  </a:lnTo>
                  <a:lnTo>
                    <a:pt x="12191" y="341375"/>
                  </a:lnTo>
                  <a:lnTo>
                    <a:pt x="12191" y="323088"/>
                  </a:lnTo>
                  <a:lnTo>
                    <a:pt x="13207" y="323088"/>
                  </a:lnTo>
                  <a:lnTo>
                    <a:pt x="18287" y="307848"/>
                  </a:lnTo>
                  <a:lnTo>
                    <a:pt x="21336" y="301751"/>
                  </a:lnTo>
                  <a:lnTo>
                    <a:pt x="27431" y="292608"/>
                  </a:lnTo>
                  <a:lnTo>
                    <a:pt x="33527" y="286512"/>
                  </a:lnTo>
                  <a:lnTo>
                    <a:pt x="39624" y="277367"/>
                  </a:lnTo>
                  <a:lnTo>
                    <a:pt x="48767" y="271272"/>
                  </a:lnTo>
                  <a:lnTo>
                    <a:pt x="70103" y="256032"/>
                  </a:lnTo>
                  <a:lnTo>
                    <a:pt x="94487" y="240791"/>
                  </a:lnTo>
                  <a:lnTo>
                    <a:pt x="155448" y="210312"/>
                  </a:lnTo>
                  <a:lnTo>
                    <a:pt x="195072" y="195072"/>
                  </a:lnTo>
                  <a:lnTo>
                    <a:pt x="237743" y="182879"/>
                  </a:lnTo>
                  <a:lnTo>
                    <a:pt x="280415" y="167639"/>
                  </a:lnTo>
                  <a:lnTo>
                    <a:pt x="329184" y="155448"/>
                  </a:lnTo>
                  <a:lnTo>
                    <a:pt x="438912" y="131063"/>
                  </a:lnTo>
                  <a:lnTo>
                    <a:pt x="560831" y="106679"/>
                  </a:lnTo>
                  <a:lnTo>
                    <a:pt x="627888" y="97536"/>
                  </a:lnTo>
                  <a:lnTo>
                    <a:pt x="694943" y="85343"/>
                  </a:lnTo>
                  <a:lnTo>
                    <a:pt x="765048" y="76200"/>
                  </a:lnTo>
                  <a:lnTo>
                    <a:pt x="917448" y="57912"/>
                  </a:lnTo>
                  <a:lnTo>
                    <a:pt x="996696" y="51815"/>
                  </a:lnTo>
                  <a:lnTo>
                    <a:pt x="1078991" y="42672"/>
                  </a:lnTo>
                  <a:lnTo>
                    <a:pt x="1246631" y="30479"/>
                  </a:lnTo>
                  <a:lnTo>
                    <a:pt x="1335024" y="27432"/>
                  </a:lnTo>
                  <a:lnTo>
                    <a:pt x="1426464" y="21336"/>
                  </a:lnTo>
                  <a:lnTo>
                    <a:pt x="1703831" y="12191"/>
                  </a:lnTo>
                  <a:lnTo>
                    <a:pt x="2415540" y="12191"/>
                  </a:lnTo>
                  <a:lnTo>
                    <a:pt x="2371344" y="9143"/>
                  </a:lnTo>
                  <a:lnTo>
                    <a:pt x="2090927" y="0"/>
                  </a:lnTo>
                  <a:close/>
                </a:path>
                <a:path w="3794759" h="664845">
                  <a:moveTo>
                    <a:pt x="3782568" y="338327"/>
                  </a:moveTo>
                  <a:lnTo>
                    <a:pt x="3779520" y="347472"/>
                  </a:lnTo>
                  <a:lnTo>
                    <a:pt x="3776472" y="353567"/>
                  </a:lnTo>
                  <a:lnTo>
                    <a:pt x="3773424" y="362712"/>
                  </a:lnTo>
                  <a:lnTo>
                    <a:pt x="3767328" y="368808"/>
                  </a:lnTo>
                  <a:lnTo>
                    <a:pt x="3761231" y="377951"/>
                  </a:lnTo>
                  <a:lnTo>
                    <a:pt x="3745992" y="393191"/>
                  </a:lnTo>
                  <a:lnTo>
                    <a:pt x="3724655" y="408432"/>
                  </a:lnTo>
                  <a:lnTo>
                    <a:pt x="3700272" y="423672"/>
                  </a:lnTo>
                  <a:lnTo>
                    <a:pt x="3639311" y="454151"/>
                  </a:lnTo>
                  <a:lnTo>
                    <a:pt x="3599687" y="466343"/>
                  </a:lnTo>
                  <a:lnTo>
                    <a:pt x="3557016" y="481584"/>
                  </a:lnTo>
                  <a:lnTo>
                    <a:pt x="3514344" y="493775"/>
                  </a:lnTo>
                  <a:lnTo>
                    <a:pt x="3465576" y="509015"/>
                  </a:lnTo>
                  <a:lnTo>
                    <a:pt x="3355848" y="533400"/>
                  </a:lnTo>
                  <a:lnTo>
                    <a:pt x="3233928" y="557784"/>
                  </a:lnTo>
                  <a:lnTo>
                    <a:pt x="3099816" y="576072"/>
                  </a:lnTo>
                  <a:lnTo>
                    <a:pt x="3029711" y="588263"/>
                  </a:lnTo>
                  <a:lnTo>
                    <a:pt x="2953511" y="597408"/>
                  </a:lnTo>
                  <a:lnTo>
                    <a:pt x="2877311" y="603503"/>
                  </a:lnTo>
                  <a:lnTo>
                    <a:pt x="2798063" y="612648"/>
                  </a:lnTo>
                  <a:lnTo>
                    <a:pt x="2459735" y="637032"/>
                  </a:lnTo>
                  <a:lnTo>
                    <a:pt x="2368296" y="640079"/>
                  </a:lnTo>
                  <a:lnTo>
                    <a:pt x="2276855" y="646176"/>
                  </a:lnTo>
                  <a:lnTo>
                    <a:pt x="2185416" y="649224"/>
                  </a:lnTo>
                  <a:lnTo>
                    <a:pt x="2090927" y="649224"/>
                  </a:lnTo>
                  <a:lnTo>
                    <a:pt x="1993392" y="652272"/>
                  </a:lnTo>
                  <a:lnTo>
                    <a:pt x="2415540" y="652272"/>
                  </a:lnTo>
                  <a:lnTo>
                    <a:pt x="2459735" y="649224"/>
                  </a:lnTo>
                  <a:lnTo>
                    <a:pt x="2548128" y="646176"/>
                  </a:lnTo>
                  <a:lnTo>
                    <a:pt x="2633472" y="640079"/>
                  </a:lnTo>
                  <a:lnTo>
                    <a:pt x="2718816" y="630936"/>
                  </a:lnTo>
                  <a:lnTo>
                    <a:pt x="2880359" y="618743"/>
                  </a:lnTo>
                  <a:lnTo>
                    <a:pt x="3102863" y="591312"/>
                  </a:lnTo>
                  <a:lnTo>
                    <a:pt x="3169920" y="579120"/>
                  </a:lnTo>
                  <a:lnTo>
                    <a:pt x="3236976" y="569976"/>
                  </a:lnTo>
                  <a:lnTo>
                    <a:pt x="3358896" y="545591"/>
                  </a:lnTo>
                  <a:lnTo>
                    <a:pt x="3468624" y="521208"/>
                  </a:lnTo>
                  <a:lnTo>
                    <a:pt x="3517392" y="505967"/>
                  </a:lnTo>
                  <a:lnTo>
                    <a:pt x="3563111" y="493775"/>
                  </a:lnTo>
                  <a:lnTo>
                    <a:pt x="3605783" y="478536"/>
                  </a:lnTo>
                  <a:lnTo>
                    <a:pt x="3642359" y="466343"/>
                  </a:lnTo>
                  <a:lnTo>
                    <a:pt x="3675887" y="451103"/>
                  </a:lnTo>
                  <a:lnTo>
                    <a:pt x="3706368" y="435863"/>
                  </a:lnTo>
                  <a:lnTo>
                    <a:pt x="3733800" y="417575"/>
                  </a:lnTo>
                  <a:lnTo>
                    <a:pt x="3755135" y="402336"/>
                  </a:lnTo>
                  <a:lnTo>
                    <a:pt x="3764279" y="393191"/>
                  </a:lnTo>
                  <a:lnTo>
                    <a:pt x="3773424" y="387096"/>
                  </a:lnTo>
                  <a:lnTo>
                    <a:pt x="3785616" y="368808"/>
                  </a:lnTo>
                  <a:lnTo>
                    <a:pt x="3794759" y="341375"/>
                  </a:lnTo>
                  <a:lnTo>
                    <a:pt x="3782568" y="341375"/>
                  </a:lnTo>
                  <a:lnTo>
                    <a:pt x="3782568" y="338327"/>
                  </a:lnTo>
                  <a:close/>
                </a:path>
                <a:path w="3794759" h="664845">
                  <a:moveTo>
                    <a:pt x="12191" y="338327"/>
                  </a:moveTo>
                  <a:lnTo>
                    <a:pt x="12191" y="341375"/>
                  </a:lnTo>
                  <a:lnTo>
                    <a:pt x="13207" y="341375"/>
                  </a:lnTo>
                  <a:lnTo>
                    <a:pt x="12191" y="338327"/>
                  </a:lnTo>
                  <a:close/>
                </a:path>
                <a:path w="3794759" h="664845">
                  <a:moveTo>
                    <a:pt x="3789679" y="307848"/>
                  </a:moveTo>
                  <a:lnTo>
                    <a:pt x="3776472" y="307848"/>
                  </a:lnTo>
                  <a:lnTo>
                    <a:pt x="3782568" y="326136"/>
                  </a:lnTo>
                  <a:lnTo>
                    <a:pt x="3782568" y="341375"/>
                  </a:lnTo>
                  <a:lnTo>
                    <a:pt x="3794759" y="341375"/>
                  </a:lnTo>
                  <a:lnTo>
                    <a:pt x="3794759" y="323088"/>
                  </a:lnTo>
                  <a:lnTo>
                    <a:pt x="3789679" y="307848"/>
                  </a:lnTo>
                  <a:close/>
                </a:path>
                <a:path w="3794759" h="664845">
                  <a:moveTo>
                    <a:pt x="13207" y="323088"/>
                  </a:moveTo>
                  <a:lnTo>
                    <a:pt x="12191" y="323088"/>
                  </a:lnTo>
                  <a:lnTo>
                    <a:pt x="12191" y="326136"/>
                  </a:lnTo>
                  <a:lnTo>
                    <a:pt x="13207" y="323088"/>
                  </a:lnTo>
                  <a:close/>
                </a:path>
                <a:path w="3794759" h="664845">
                  <a:moveTo>
                    <a:pt x="2415540" y="12191"/>
                  </a:moveTo>
                  <a:lnTo>
                    <a:pt x="1993392" y="12191"/>
                  </a:lnTo>
                  <a:lnTo>
                    <a:pt x="2090927" y="15239"/>
                  </a:lnTo>
                  <a:lnTo>
                    <a:pt x="2185416" y="15239"/>
                  </a:lnTo>
                  <a:lnTo>
                    <a:pt x="2371344" y="21336"/>
                  </a:lnTo>
                  <a:lnTo>
                    <a:pt x="2459735" y="27432"/>
                  </a:lnTo>
                  <a:lnTo>
                    <a:pt x="2548128" y="30479"/>
                  </a:lnTo>
                  <a:lnTo>
                    <a:pt x="2633472" y="36575"/>
                  </a:lnTo>
                  <a:lnTo>
                    <a:pt x="2715768" y="45720"/>
                  </a:lnTo>
                  <a:lnTo>
                    <a:pt x="2877311" y="57912"/>
                  </a:lnTo>
                  <a:lnTo>
                    <a:pt x="3029711" y="76200"/>
                  </a:lnTo>
                  <a:lnTo>
                    <a:pt x="3099816" y="85343"/>
                  </a:lnTo>
                  <a:lnTo>
                    <a:pt x="3166872" y="97536"/>
                  </a:lnTo>
                  <a:lnTo>
                    <a:pt x="3233928" y="106679"/>
                  </a:lnTo>
                  <a:lnTo>
                    <a:pt x="3355848" y="131063"/>
                  </a:lnTo>
                  <a:lnTo>
                    <a:pt x="3465576" y="155448"/>
                  </a:lnTo>
                  <a:lnTo>
                    <a:pt x="3514344" y="167639"/>
                  </a:lnTo>
                  <a:lnTo>
                    <a:pt x="3560063" y="182879"/>
                  </a:lnTo>
                  <a:lnTo>
                    <a:pt x="3599687" y="195072"/>
                  </a:lnTo>
                  <a:lnTo>
                    <a:pt x="3639311" y="210312"/>
                  </a:lnTo>
                  <a:lnTo>
                    <a:pt x="3700272" y="240791"/>
                  </a:lnTo>
                  <a:lnTo>
                    <a:pt x="3745992" y="271272"/>
                  </a:lnTo>
                  <a:lnTo>
                    <a:pt x="3767328" y="295655"/>
                  </a:lnTo>
                  <a:lnTo>
                    <a:pt x="3773424" y="301751"/>
                  </a:lnTo>
                  <a:lnTo>
                    <a:pt x="3776472" y="310896"/>
                  </a:lnTo>
                  <a:lnTo>
                    <a:pt x="3776472" y="307848"/>
                  </a:lnTo>
                  <a:lnTo>
                    <a:pt x="3789679" y="307848"/>
                  </a:lnTo>
                  <a:lnTo>
                    <a:pt x="3785616" y="295655"/>
                  </a:lnTo>
                  <a:lnTo>
                    <a:pt x="3779520" y="286512"/>
                  </a:lnTo>
                  <a:lnTo>
                    <a:pt x="3770376" y="277367"/>
                  </a:lnTo>
                  <a:lnTo>
                    <a:pt x="3764279" y="268224"/>
                  </a:lnTo>
                  <a:lnTo>
                    <a:pt x="3755135" y="262127"/>
                  </a:lnTo>
                  <a:lnTo>
                    <a:pt x="3733800" y="243839"/>
                  </a:lnTo>
                  <a:lnTo>
                    <a:pt x="3706368" y="228600"/>
                  </a:lnTo>
                  <a:lnTo>
                    <a:pt x="3675887" y="213360"/>
                  </a:lnTo>
                  <a:lnTo>
                    <a:pt x="3642359" y="198120"/>
                  </a:lnTo>
                  <a:lnTo>
                    <a:pt x="3605783" y="185927"/>
                  </a:lnTo>
                  <a:lnTo>
                    <a:pt x="3563111" y="170687"/>
                  </a:lnTo>
                  <a:lnTo>
                    <a:pt x="3517392" y="155448"/>
                  </a:lnTo>
                  <a:lnTo>
                    <a:pt x="3468624" y="143255"/>
                  </a:lnTo>
                  <a:lnTo>
                    <a:pt x="3358896" y="118872"/>
                  </a:lnTo>
                  <a:lnTo>
                    <a:pt x="3236976" y="94487"/>
                  </a:lnTo>
                  <a:lnTo>
                    <a:pt x="3169920" y="85343"/>
                  </a:lnTo>
                  <a:lnTo>
                    <a:pt x="3099816" y="73151"/>
                  </a:lnTo>
                  <a:lnTo>
                    <a:pt x="2956559" y="54863"/>
                  </a:lnTo>
                  <a:lnTo>
                    <a:pt x="2877311" y="45720"/>
                  </a:lnTo>
                  <a:lnTo>
                    <a:pt x="2798063" y="39624"/>
                  </a:lnTo>
                  <a:lnTo>
                    <a:pt x="2718816" y="30479"/>
                  </a:lnTo>
                  <a:lnTo>
                    <a:pt x="2548128" y="18287"/>
                  </a:lnTo>
                  <a:lnTo>
                    <a:pt x="2459735" y="15239"/>
                  </a:lnTo>
                  <a:lnTo>
                    <a:pt x="2415540" y="12191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32323" y="2715769"/>
            <a:ext cx="2880360" cy="1087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multivalued</a:t>
            </a:r>
            <a:r>
              <a:rPr sz="1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R="48895" algn="ct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remaining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anomalies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01111" y="3662679"/>
            <a:ext cx="1807845" cy="0"/>
          </a:xfrm>
          <a:custGeom>
            <a:avLst/>
            <a:gdLst/>
            <a:ahLst/>
            <a:cxnLst/>
            <a:rect l="l" t="t" r="r" b="b"/>
            <a:pathLst>
              <a:path w="1807845">
                <a:moveTo>
                  <a:pt x="0" y="0"/>
                </a:moveTo>
                <a:lnTo>
                  <a:pt x="1807464" y="0"/>
                </a:lnTo>
              </a:path>
            </a:pathLst>
          </a:custGeom>
          <a:ln w="21336">
            <a:solidFill>
              <a:srgbClr val="FB00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07867" y="597408"/>
            <a:ext cx="467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Stages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Normalisation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774191" y="378459"/>
            <a:ext cx="9086215" cy="1057910"/>
            <a:chOff x="774191" y="378459"/>
            <a:chExt cx="9086215" cy="10579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8459"/>
              <a:ext cx="1981200" cy="655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1507" y="3172967"/>
            <a:ext cx="73920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Fourth</a:t>
            </a:r>
            <a:r>
              <a:rPr sz="6000" spc="-75" dirty="0"/>
              <a:t> </a:t>
            </a:r>
            <a:r>
              <a:rPr sz="6000" dirty="0"/>
              <a:t>Normal</a:t>
            </a:r>
            <a:r>
              <a:rPr sz="6000" spc="-45" dirty="0"/>
              <a:t> </a:t>
            </a:r>
            <a:r>
              <a:rPr sz="6000" dirty="0"/>
              <a:t>Form</a:t>
            </a:r>
            <a:endParaRPr sz="6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151" y="378459"/>
            <a:ext cx="1786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92" y="810767"/>
            <a:ext cx="444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Fourth</a:t>
            </a:r>
            <a:r>
              <a:rPr spc="-45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823211"/>
            <a:ext cx="8269605" cy="4566285"/>
          </a:xfrm>
          <a:custGeom>
            <a:avLst/>
            <a:gdLst/>
            <a:ahLst/>
            <a:cxnLst/>
            <a:rect l="l" t="t" r="r" b="b"/>
            <a:pathLst>
              <a:path w="8269605" h="4566285">
                <a:moveTo>
                  <a:pt x="8269224" y="0"/>
                </a:moveTo>
                <a:lnTo>
                  <a:pt x="0" y="0"/>
                </a:lnTo>
                <a:lnTo>
                  <a:pt x="0" y="4565904"/>
                </a:lnTo>
                <a:lnTo>
                  <a:pt x="8269224" y="4565904"/>
                </a:lnTo>
                <a:lnTo>
                  <a:pt x="8269224" y="4544568"/>
                </a:lnTo>
                <a:lnTo>
                  <a:pt x="39624" y="4544568"/>
                </a:lnTo>
                <a:lnTo>
                  <a:pt x="18286" y="4526280"/>
                </a:lnTo>
                <a:lnTo>
                  <a:pt x="39624" y="452628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21336"/>
                </a:lnTo>
                <a:lnTo>
                  <a:pt x="8269224" y="21336"/>
                </a:lnTo>
                <a:lnTo>
                  <a:pt x="8269224" y="0"/>
                </a:lnTo>
                <a:close/>
              </a:path>
              <a:path w="8269605" h="4566285">
                <a:moveTo>
                  <a:pt x="39624" y="4526280"/>
                </a:moveTo>
                <a:lnTo>
                  <a:pt x="18286" y="4526280"/>
                </a:lnTo>
                <a:lnTo>
                  <a:pt x="39624" y="4544568"/>
                </a:lnTo>
                <a:lnTo>
                  <a:pt x="39624" y="4526280"/>
                </a:lnTo>
                <a:close/>
              </a:path>
              <a:path w="8269605" h="4566285">
                <a:moveTo>
                  <a:pt x="8229600" y="4526280"/>
                </a:moveTo>
                <a:lnTo>
                  <a:pt x="39624" y="4526280"/>
                </a:lnTo>
                <a:lnTo>
                  <a:pt x="39624" y="4544568"/>
                </a:lnTo>
                <a:lnTo>
                  <a:pt x="8229600" y="4544568"/>
                </a:lnTo>
                <a:lnTo>
                  <a:pt x="8229600" y="4526280"/>
                </a:lnTo>
                <a:close/>
              </a:path>
              <a:path w="8269605" h="4566285">
                <a:moveTo>
                  <a:pt x="8229600" y="21336"/>
                </a:moveTo>
                <a:lnTo>
                  <a:pt x="8229600" y="4544568"/>
                </a:lnTo>
                <a:lnTo>
                  <a:pt x="8247888" y="4526280"/>
                </a:lnTo>
                <a:lnTo>
                  <a:pt x="8269224" y="452628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21336"/>
                </a:lnTo>
                <a:close/>
              </a:path>
              <a:path w="8269605" h="4566285">
                <a:moveTo>
                  <a:pt x="8269224" y="4526280"/>
                </a:moveTo>
                <a:lnTo>
                  <a:pt x="8247888" y="4526280"/>
                </a:lnTo>
                <a:lnTo>
                  <a:pt x="8229600" y="4544568"/>
                </a:lnTo>
                <a:lnTo>
                  <a:pt x="8269224" y="4544568"/>
                </a:lnTo>
                <a:lnTo>
                  <a:pt x="8269224" y="4526280"/>
                </a:lnTo>
                <a:close/>
              </a:path>
              <a:path w="8269605" h="4566285">
                <a:moveTo>
                  <a:pt x="39624" y="21336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8269605" h="4566285">
                <a:moveTo>
                  <a:pt x="82296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21336"/>
                </a:lnTo>
                <a:close/>
              </a:path>
              <a:path w="8269605" h="4566285">
                <a:moveTo>
                  <a:pt x="8269224" y="21336"/>
                </a:moveTo>
                <a:lnTo>
                  <a:pt x="8229600" y="21336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2133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865377"/>
            <a:ext cx="8076565" cy="438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31775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Fourth normal form </a:t>
            </a:r>
            <a:r>
              <a:rPr sz="2200" dirty="0">
                <a:latin typeface="Arial MT"/>
                <a:cs typeface="Arial MT"/>
              </a:rPr>
              <a:t>(4NF)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Introduced by </a:t>
            </a:r>
            <a:r>
              <a:rPr sz="2200" spc="-5" dirty="0">
                <a:latin typeface="Arial MT"/>
                <a:cs typeface="Arial MT"/>
              </a:rPr>
              <a:t>Ronald </a:t>
            </a:r>
            <a:r>
              <a:rPr sz="2200" dirty="0">
                <a:latin typeface="Arial MT"/>
                <a:cs typeface="Arial MT"/>
              </a:rPr>
              <a:t>Fagin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1977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13982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4NF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next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normalization</a:t>
            </a:r>
            <a:r>
              <a:rPr sz="2200" spc="5" dirty="0">
                <a:latin typeface="Arial MT"/>
                <a:cs typeface="Arial MT"/>
              </a:rPr>
              <a:t> after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Boyce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Codd </a:t>
            </a:r>
            <a:r>
              <a:rPr sz="2200" b="1" dirty="0">
                <a:latin typeface="Arial"/>
                <a:cs typeface="Arial"/>
              </a:rPr>
              <a:t>normal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form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(BCNF).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1079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301750" algn="l"/>
                <a:tab pos="2334895" algn="l"/>
                <a:tab pos="3118485" algn="l"/>
                <a:tab pos="4075429" algn="l"/>
                <a:tab pos="4657725" algn="l"/>
                <a:tab pos="5626735" algn="l"/>
                <a:tab pos="6422390" algn="l"/>
              </a:tabLst>
            </a:pPr>
            <a:r>
              <a:rPr sz="220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spc="5" dirty="0">
                <a:latin typeface="Arial MT"/>
                <a:cs typeface="Arial MT"/>
              </a:rPr>
              <a:t>rt</a:t>
            </a:r>
            <a:r>
              <a:rPr sz="2200" dirty="0">
                <a:latin typeface="Arial MT"/>
                <a:cs typeface="Arial MT"/>
              </a:rPr>
              <a:t>h	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-15" dirty="0">
                <a:latin typeface="Arial MT"/>
                <a:cs typeface="Arial MT"/>
              </a:rPr>
              <a:t>r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l	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5" dirty="0">
                <a:latin typeface="Arial MT"/>
                <a:cs typeface="Arial MT"/>
              </a:rPr>
              <a:t>r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c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lt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200" b="1" spc="-3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d 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Dependency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occur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any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relation.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Multi-valued</a:t>
            </a:r>
            <a:r>
              <a:rPr sz="22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Dependency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–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What?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remove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make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satisfy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fourth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normal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form?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Rules</a:t>
            </a:r>
            <a:r>
              <a:rPr spc="-40" dirty="0"/>
              <a:t> </a:t>
            </a:r>
            <a:r>
              <a:rPr dirty="0"/>
              <a:t>for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4th</a:t>
            </a:r>
            <a:r>
              <a:rPr spc="-20" dirty="0"/>
              <a:t> </a:t>
            </a:r>
            <a:r>
              <a:rPr spc="-10"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26156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657857"/>
            <a:ext cx="8031480" cy="2306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For a table </a:t>
            </a:r>
            <a:r>
              <a:rPr sz="2200" spc="5" dirty="0">
                <a:latin typeface="Arial MT"/>
                <a:cs typeface="Arial MT"/>
              </a:rPr>
              <a:t>to satisfy </a:t>
            </a:r>
            <a:r>
              <a:rPr sz="2200" dirty="0">
                <a:latin typeface="Arial MT"/>
                <a:cs typeface="Arial MT"/>
              </a:rPr>
              <a:t>the Fourth Normal Form, </a:t>
            </a:r>
            <a:r>
              <a:rPr sz="2200" spc="-5" dirty="0">
                <a:latin typeface="Arial MT"/>
                <a:cs typeface="Arial MT"/>
              </a:rPr>
              <a:t>it should </a:t>
            </a:r>
            <a:r>
              <a:rPr sz="2200" spc="5" dirty="0">
                <a:latin typeface="Arial MT"/>
                <a:cs typeface="Arial MT"/>
              </a:rPr>
              <a:t>satisfy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It</a:t>
            </a:r>
            <a:r>
              <a:rPr sz="2200" spc="-5" dirty="0">
                <a:latin typeface="Arial MT"/>
                <a:cs typeface="Arial MT"/>
              </a:rPr>
              <a:t> should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Boyce-Codd</a:t>
            </a:r>
            <a:r>
              <a:rPr sz="22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Normal</a:t>
            </a:r>
            <a:r>
              <a:rPr sz="2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" dirty="0">
                <a:latin typeface="Arial MT"/>
                <a:cs typeface="Arial MT"/>
              </a:rPr>
              <a:t> have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Multi-valued</a:t>
            </a:r>
            <a:r>
              <a:rPr sz="2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Dependency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0104" y="347979"/>
            <a:ext cx="2228088" cy="1828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80" y="378459"/>
            <a:ext cx="1524000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088135"/>
            <a:ext cx="594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</a:t>
            </a:r>
            <a:r>
              <a:rPr sz="2800" spc="5" dirty="0"/>
              <a:t> is</a:t>
            </a:r>
            <a:r>
              <a:rPr sz="2800" spc="-35" dirty="0"/>
              <a:t> </a:t>
            </a:r>
            <a:r>
              <a:rPr sz="2800" dirty="0"/>
              <a:t>Multi-valued</a:t>
            </a:r>
            <a:r>
              <a:rPr sz="2800" spc="-50" dirty="0"/>
              <a:t> </a:t>
            </a:r>
            <a:r>
              <a:rPr sz="2800" spc="-10" dirty="0"/>
              <a:t>Dependency</a:t>
            </a:r>
            <a:r>
              <a:rPr spc="-10" dirty="0"/>
              <a:t>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213103" y="1929892"/>
            <a:ext cx="8269605" cy="3926204"/>
          </a:xfrm>
          <a:custGeom>
            <a:avLst/>
            <a:gdLst/>
            <a:ahLst/>
            <a:cxnLst/>
            <a:rect l="l" t="t" r="r" b="b"/>
            <a:pathLst>
              <a:path w="8269605" h="3926204">
                <a:moveTo>
                  <a:pt x="8269224" y="0"/>
                </a:moveTo>
                <a:lnTo>
                  <a:pt x="0" y="0"/>
                </a:lnTo>
                <a:lnTo>
                  <a:pt x="0" y="3925824"/>
                </a:lnTo>
                <a:lnTo>
                  <a:pt x="8269224" y="3925824"/>
                </a:lnTo>
                <a:lnTo>
                  <a:pt x="8269224" y="3904488"/>
                </a:lnTo>
                <a:lnTo>
                  <a:pt x="39624" y="3904488"/>
                </a:lnTo>
                <a:lnTo>
                  <a:pt x="18286" y="3886200"/>
                </a:lnTo>
                <a:lnTo>
                  <a:pt x="39624" y="3886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926204">
                <a:moveTo>
                  <a:pt x="39624" y="3886200"/>
                </a:moveTo>
                <a:lnTo>
                  <a:pt x="18286" y="3886200"/>
                </a:lnTo>
                <a:lnTo>
                  <a:pt x="39624" y="3904488"/>
                </a:lnTo>
                <a:lnTo>
                  <a:pt x="39624" y="3886200"/>
                </a:lnTo>
                <a:close/>
              </a:path>
              <a:path w="8269605" h="3926204">
                <a:moveTo>
                  <a:pt x="8229600" y="3886200"/>
                </a:moveTo>
                <a:lnTo>
                  <a:pt x="39624" y="3886200"/>
                </a:lnTo>
                <a:lnTo>
                  <a:pt x="39624" y="3904488"/>
                </a:lnTo>
                <a:lnTo>
                  <a:pt x="8229600" y="3904488"/>
                </a:lnTo>
                <a:lnTo>
                  <a:pt x="8229600" y="3886200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8229600" y="3904488"/>
                </a:lnTo>
                <a:lnTo>
                  <a:pt x="8247888" y="3886200"/>
                </a:lnTo>
                <a:lnTo>
                  <a:pt x="8269224" y="3886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3886200"/>
                </a:moveTo>
                <a:lnTo>
                  <a:pt x="8247888" y="3886200"/>
                </a:lnTo>
                <a:lnTo>
                  <a:pt x="8229600" y="3904488"/>
                </a:lnTo>
                <a:lnTo>
                  <a:pt x="8269224" y="3904488"/>
                </a:lnTo>
                <a:lnTo>
                  <a:pt x="8269224" y="3886200"/>
                </a:lnTo>
                <a:close/>
              </a:path>
              <a:path w="8269605" h="3926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3" y="1972057"/>
            <a:ext cx="7486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805" algn="l"/>
              </a:tabLst>
            </a:pP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10132" y="1972057"/>
            <a:ext cx="7161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34695" algn="l"/>
                <a:tab pos="1533525" algn="l"/>
                <a:tab pos="1926589" algn="l"/>
                <a:tab pos="2627630" algn="l"/>
                <a:tab pos="3054350" algn="l"/>
                <a:tab pos="3846829" algn="l"/>
                <a:tab pos="5544185" algn="l"/>
              </a:tabLst>
            </a:pPr>
            <a:r>
              <a:rPr sz="2200" spc="5" dirty="0">
                <a:latin typeface="Arial MT"/>
                <a:cs typeface="Arial MT"/>
              </a:rPr>
              <a:t>A	t</a:t>
            </a:r>
            <a:r>
              <a:rPr sz="2200" spc="-5" dirty="0">
                <a:latin typeface="Arial MT"/>
                <a:cs typeface="Arial MT"/>
              </a:rPr>
              <a:t>ab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-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ue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5" dirty="0">
                <a:latin typeface="Arial MT"/>
                <a:cs typeface="Arial MT"/>
              </a:rPr>
              <a:t>depen</a:t>
            </a:r>
            <a:r>
              <a:rPr sz="2200" spc="15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en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25" dirty="0">
                <a:latin typeface="Arial MT"/>
                <a:cs typeface="Arial MT"/>
              </a:rPr>
              <a:t>y</a:t>
            </a:r>
            <a:r>
              <a:rPr sz="2200" dirty="0">
                <a:latin typeface="Arial MT"/>
                <a:cs typeface="Arial MT"/>
              </a:rPr>
              <a:t>,  </a:t>
            </a:r>
            <a:r>
              <a:rPr sz="2200" spc="-5" dirty="0">
                <a:latin typeface="Arial MT"/>
                <a:cs typeface="Arial MT"/>
              </a:rPr>
              <a:t>following conditions</a:t>
            </a:r>
            <a:r>
              <a:rPr sz="2200" dirty="0">
                <a:latin typeface="Arial MT"/>
                <a:cs typeface="Arial MT"/>
              </a:rPr>
              <a:t> 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true.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6179" y="4553711"/>
            <a:ext cx="7975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2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3564" y="4553711"/>
            <a:ext cx="19469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ul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i-</a:t>
            </a:r>
            <a:r>
              <a:rPr sz="2800" spc="-35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alued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132" y="3048256"/>
            <a:ext cx="4788535" cy="23856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1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For 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dependency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→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B,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28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A,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Multiple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2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exists,</a:t>
            </a:r>
            <a:endParaRPr sz="2800">
              <a:latin typeface="Arial MT"/>
              <a:cs typeface="Arial MT"/>
            </a:endParaRPr>
          </a:p>
          <a:p>
            <a:pPr marL="756285" marR="202565" lvl="1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  <a:tab pos="1844039" algn="l"/>
                <a:tab pos="2734310" algn="l"/>
                <a:tab pos="3904615" algn="l"/>
              </a:tabLst>
            </a:pP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hen	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he	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able	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ay  dependency.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360" y="378459"/>
            <a:ext cx="1645920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10055"/>
            <a:ext cx="58902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What</a:t>
            </a:r>
            <a:r>
              <a:rPr sz="2800" spc="10" dirty="0"/>
              <a:t> </a:t>
            </a:r>
            <a:r>
              <a:rPr sz="2800" spc="5" dirty="0"/>
              <a:t>is</a:t>
            </a:r>
            <a:r>
              <a:rPr sz="2800" spc="-35" dirty="0"/>
              <a:t> </a:t>
            </a:r>
            <a:r>
              <a:rPr sz="2800" dirty="0"/>
              <a:t>Multi-valued</a:t>
            </a:r>
            <a:r>
              <a:rPr sz="2800" spc="-40" dirty="0"/>
              <a:t> </a:t>
            </a:r>
            <a:r>
              <a:rPr sz="2800" spc="-10" dirty="0"/>
              <a:t>Dependency?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213103" y="1929892"/>
            <a:ext cx="8269605" cy="4307205"/>
          </a:xfrm>
          <a:custGeom>
            <a:avLst/>
            <a:gdLst/>
            <a:ahLst/>
            <a:cxnLst/>
            <a:rect l="l" t="t" r="r" b="b"/>
            <a:pathLst>
              <a:path w="8269605" h="4307205">
                <a:moveTo>
                  <a:pt x="8269224" y="0"/>
                </a:moveTo>
                <a:lnTo>
                  <a:pt x="0" y="0"/>
                </a:lnTo>
                <a:lnTo>
                  <a:pt x="0" y="4306824"/>
                </a:lnTo>
                <a:lnTo>
                  <a:pt x="8269224" y="4306824"/>
                </a:lnTo>
                <a:lnTo>
                  <a:pt x="8269224" y="4285488"/>
                </a:lnTo>
                <a:lnTo>
                  <a:pt x="39624" y="4285488"/>
                </a:lnTo>
                <a:lnTo>
                  <a:pt x="18286" y="4267200"/>
                </a:lnTo>
                <a:lnTo>
                  <a:pt x="39624" y="4267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307205">
                <a:moveTo>
                  <a:pt x="39624" y="4267200"/>
                </a:moveTo>
                <a:lnTo>
                  <a:pt x="18286" y="4267200"/>
                </a:lnTo>
                <a:lnTo>
                  <a:pt x="39624" y="4285488"/>
                </a:lnTo>
                <a:lnTo>
                  <a:pt x="39624" y="4267200"/>
                </a:lnTo>
                <a:close/>
              </a:path>
              <a:path w="8269605" h="4307205">
                <a:moveTo>
                  <a:pt x="8229600" y="4267200"/>
                </a:moveTo>
                <a:lnTo>
                  <a:pt x="39624" y="4267200"/>
                </a:lnTo>
                <a:lnTo>
                  <a:pt x="39624" y="4285488"/>
                </a:lnTo>
                <a:lnTo>
                  <a:pt x="8229600" y="4285488"/>
                </a:lnTo>
                <a:lnTo>
                  <a:pt x="8229600" y="4267200"/>
                </a:lnTo>
                <a:close/>
              </a:path>
              <a:path w="8269605" h="4307205">
                <a:moveTo>
                  <a:pt x="8229600" y="18287"/>
                </a:moveTo>
                <a:lnTo>
                  <a:pt x="8229600" y="4285488"/>
                </a:lnTo>
                <a:lnTo>
                  <a:pt x="8247888" y="4267200"/>
                </a:lnTo>
                <a:lnTo>
                  <a:pt x="8269224" y="4267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307205">
                <a:moveTo>
                  <a:pt x="8269224" y="4267200"/>
                </a:moveTo>
                <a:lnTo>
                  <a:pt x="8247888" y="4267200"/>
                </a:lnTo>
                <a:lnTo>
                  <a:pt x="8229600" y="4285488"/>
                </a:lnTo>
                <a:lnTo>
                  <a:pt x="8269224" y="4285488"/>
                </a:lnTo>
                <a:lnTo>
                  <a:pt x="8269224" y="4267200"/>
                </a:lnTo>
                <a:close/>
              </a:path>
              <a:path w="8269605" h="4307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3072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3072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319528"/>
            <a:ext cx="807529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table should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have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at-least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3 columns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have 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multi-valued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dependency.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571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R(A,B,C),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multi-valued </a:t>
            </a:r>
            <a:r>
              <a:rPr sz="2400" dirty="0">
                <a:latin typeface="Arial MT"/>
                <a:cs typeface="Arial MT"/>
              </a:rPr>
              <a:t> dependency </a:t>
            </a:r>
            <a:r>
              <a:rPr sz="2400" spc="-5" dirty="0">
                <a:latin typeface="Arial MT"/>
                <a:cs typeface="Arial MT"/>
              </a:rPr>
              <a:t>between,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10" dirty="0">
                <a:latin typeface="Arial MT"/>
                <a:cs typeface="Arial MT"/>
              </a:rPr>
              <a:t>B,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 should be </a:t>
            </a:r>
            <a:r>
              <a:rPr sz="2400" b="1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independent</a:t>
            </a:r>
            <a:r>
              <a:rPr sz="2400" b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each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1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all these conditions are true </a:t>
            </a:r>
            <a:r>
              <a:rPr sz="2400" dirty="0">
                <a:latin typeface="Arial MT"/>
                <a:cs typeface="Arial MT"/>
              </a:rPr>
              <a:t>for any </a:t>
            </a:r>
            <a:r>
              <a:rPr sz="2400" spc="-5" dirty="0">
                <a:latin typeface="Arial MT"/>
                <a:cs typeface="Arial MT"/>
              </a:rPr>
              <a:t>relation(table), it 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multi-valued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dependency.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892</Words>
  <Application>Microsoft Office PowerPoint</Application>
  <PresentationFormat>Custom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Tahoma</vt:lpstr>
      <vt:lpstr>Times New Roman</vt:lpstr>
      <vt:lpstr>Wingdings</vt:lpstr>
      <vt:lpstr>Office Theme</vt:lpstr>
      <vt:lpstr>INT104 – Database Management System  Unit – II</vt:lpstr>
      <vt:lpstr>PowerPoint Presentation</vt:lpstr>
      <vt:lpstr>Acknowledgement</vt:lpstr>
      <vt:lpstr>Stages of Normalisation</vt:lpstr>
      <vt:lpstr>Fourth Normal Form</vt:lpstr>
      <vt:lpstr>Fourth Normal Form</vt:lpstr>
      <vt:lpstr>Rules for 4th Normal Form</vt:lpstr>
      <vt:lpstr>What is Multi-valued Dependency?</vt:lpstr>
      <vt:lpstr>What is Multi-valued Dependency?</vt:lpstr>
      <vt:lpstr>Example College Enrollment Table</vt:lpstr>
      <vt:lpstr>Example College Enrollment Table</vt:lpstr>
      <vt:lpstr>Example</vt:lpstr>
      <vt:lpstr>How to satisfy 4th Normal Form?</vt:lpstr>
      <vt:lpstr>How to satisfy 4th Normal Form?</vt:lpstr>
      <vt:lpstr>Another Example</vt:lpstr>
      <vt:lpstr>Another Example</vt:lpstr>
      <vt:lpstr>Another Example</vt:lpstr>
      <vt:lpstr>Fifth Normal Form</vt:lpstr>
      <vt:lpstr>Fifth Normal Form</vt:lpstr>
      <vt:lpstr>Fifth Normal Form</vt:lpstr>
      <vt:lpstr>Fifth Normal Form</vt:lpstr>
      <vt:lpstr>Fifth Normal Form</vt:lpstr>
      <vt:lpstr>Fifth Normal Form</vt:lpstr>
      <vt:lpstr>Fifth Normal Form</vt:lpstr>
      <vt:lpstr>Fifth Normal Form</vt:lpstr>
      <vt:lpstr>Fifth Normal Form</vt:lpstr>
      <vt:lpstr>Fifth Normal Form</vt:lpstr>
      <vt:lpstr>DeNormalization</vt:lpstr>
      <vt:lpstr>Denormalization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INT104 – Database Management System  Unit – II</dc:title>
  <dc:creator>SASTRA</dc:creator>
  <cp:lastModifiedBy>Bhaskaran S</cp:lastModifiedBy>
  <cp:revision>2</cp:revision>
  <dcterms:created xsi:type="dcterms:W3CDTF">2023-10-03T05:32:34Z</dcterms:created>
  <dcterms:modified xsi:type="dcterms:W3CDTF">2023-10-03T05:38:31Z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2021-04-27T00:00:00Z</vt:filetime>
  </property>
  <property fmtid="{D5CDD505-2E9C-101B-9397-08002B2CF9AE}" pid="3" name="LastSaved">
    <vt:filetime>2021-04-27T00:00:00Z</vt:filetime>
  </property>
</Properties>
</file>