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8108" y="1008888"/>
            <a:ext cx="83331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1743457"/>
            <a:ext cx="8073135" cy="398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501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993300"/>
                </a:solidFill>
              </a:rPr>
              <a:t>INT10</a:t>
            </a:r>
            <a:r>
              <a:rPr lang="en-IN" sz="3200" spc="-10">
                <a:solidFill>
                  <a:srgbClr val="993300"/>
                </a:solidFill>
              </a:rPr>
              <a:t>4</a:t>
            </a:r>
            <a:r>
              <a:rPr sz="3200" spc="-1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</a:t>
            </a:r>
            <a:r>
              <a:rPr sz="320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Database</a:t>
            </a:r>
            <a:r>
              <a:rPr sz="3200" spc="20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Management</a:t>
            </a:r>
            <a:r>
              <a:rPr sz="3200" spc="30" dirty="0">
                <a:solidFill>
                  <a:srgbClr val="993300"/>
                </a:solidFill>
              </a:rPr>
              <a:t> </a:t>
            </a:r>
            <a:r>
              <a:rPr sz="3200" spc="-20" dirty="0">
                <a:solidFill>
                  <a:srgbClr val="993300"/>
                </a:solidFill>
              </a:rPr>
              <a:t>System </a:t>
            </a:r>
            <a:r>
              <a:rPr sz="3200" spc="-869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Unit</a:t>
            </a:r>
            <a:r>
              <a:rPr sz="3200" spc="5" dirty="0">
                <a:solidFill>
                  <a:srgbClr val="993300"/>
                </a:solidFill>
              </a:rPr>
              <a:t> </a:t>
            </a:r>
            <a:r>
              <a:rPr sz="3200" spc="-5" dirty="0">
                <a:solidFill>
                  <a:srgbClr val="993300"/>
                </a:solidFill>
              </a:rPr>
              <a:t>– III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6227064" y="3414268"/>
            <a:ext cx="2261870" cy="1268095"/>
            <a:chOff x="6227064" y="3414268"/>
            <a:chExt cx="2261870" cy="12680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39" y="3676396"/>
              <a:ext cx="207263" cy="9997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2359" y="3691636"/>
              <a:ext cx="70104" cy="7132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32191" y="3877564"/>
              <a:ext cx="64135" cy="338455"/>
            </a:xfrm>
            <a:custGeom>
              <a:avLst/>
              <a:gdLst/>
              <a:ahLst/>
              <a:cxnLst/>
              <a:rect l="l" t="t" r="r" b="b"/>
              <a:pathLst>
                <a:path w="64134" h="338454">
                  <a:moveTo>
                    <a:pt x="30479" y="0"/>
                  </a:moveTo>
                  <a:lnTo>
                    <a:pt x="9143" y="39624"/>
                  </a:lnTo>
                  <a:lnTo>
                    <a:pt x="2285" y="94107"/>
                  </a:lnTo>
                  <a:lnTo>
                    <a:pt x="0" y="173736"/>
                  </a:lnTo>
                  <a:lnTo>
                    <a:pt x="571" y="214264"/>
                  </a:lnTo>
                  <a:lnTo>
                    <a:pt x="5143" y="277034"/>
                  </a:lnTo>
                  <a:lnTo>
                    <a:pt x="13763" y="316468"/>
                  </a:lnTo>
                  <a:lnTo>
                    <a:pt x="30479" y="338327"/>
                  </a:lnTo>
                  <a:lnTo>
                    <a:pt x="37290" y="335994"/>
                  </a:lnTo>
                  <a:lnTo>
                    <a:pt x="54863" y="298703"/>
                  </a:lnTo>
                  <a:lnTo>
                    <a:pt x="61722" y="246506"/>
                  </a:lnTo>
                  <a:lnTo>
                    <a:pt x="64007" y="173736"/>
                  </a:lnTo>
                  <a:lnTo>
                    <a:pt x="63436" y="129635"/>
                  </a:lnTo>
                  <a:lnTo>
                    <a:pt x="58864" y="63150"/>
                  </a:lnTo>
                  <a:lnTo>
                    <a:pt x="49768" y="21859"/>
                  </a:lnTo>
                  <a:lnTo>
                    <a:pt x="30479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3671" y="3676396"/>
              <a:ext cx="219455" cy="7437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023" y="3691636"/>
              <a:ext cx="198120" cy="7284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415" y="3676396"/>
              <a:ext cx="201053" cy="7437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0728" y="3831844"/>
              <a:ext cx="85342" cy="1584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812023" y="3691636"/>
              <a:ext cx="198120" cy="728980"/>
            </a:xfrm>
            <a:custGeom>
              <a:avLst/>
              <a:gdLst/>
              <a:ahLst/>
              <a:cxnLst/>
              <a:rect l="l" t="t" r="r" b="b"/>
              <a:pathLst>
                <a:path w="198120" h="728979">
                  <a:moveTo>
                    <a:pt x="0" y="0"/>
                  </a:moveTo>
                  <a:lnTo>
                    <a:pt x="16525" y="0"/>
                  </a:lnTo>
                  <a:lnTo>
                    <a:pt x="33908" y="0"/>
                  </a:lnTo>
                  <a:lnTo>
                    <a:pt x="51863" y="0"/>
                  </a:lnTo>
                  <a:lnTo>
                    <a:pt x="70103" y="0"/>
                  </a:lnTo>
                  <a:lnTo>
                    <a:pt x="70103" y="49149"/>
                  </a:lnTo>
                  <a:lnTo>
                    <a:pt x="70103" y="393191"/>
                  </a:lnTo>
                  <a:lnTo>
                    <a:pt x="70627" y="423386"/>
                  </a:lnTo>
                  <a:lnTo>
                    <a:pt x="73961" y="471201"/>
                  </a:lnTo>
                  <a:lnTo>
                    <a:pt x="85725" y="508253"/>
                  </a:lnTo>
                  <a:lnTo>
                    <a:pt x="97535" y="515112"/>
                  </a:lnTo>
                  <a:lnTo>
                    <a:pt x="102536" y="512825"/>
                  </a:lnTo>
                  <a:lnTo>
                    <a:pt x="119824" y="454961"/>
                  </a:lnTo>
                  <a:lnTo>
                    <a:pt x="124396" y="387238"/>
                  </a:lnTo>
                  <a:lnTo>
                    <a:pt x="124968" y="341375"/>
                  </a:lnTo>
                  <a:lnTo>
                    <a:pt x="124968" y="293034"/>
                  </a:lnTo>
                  <a:lnTo>
                    <a:pt x="124968" y="244639"/>
                  </a:lnTo>
                  <a:lnTo>
                    <a:pt x="124968" y="0"/>
                  </a:lnTo>
                  <a:lnTo>
                    <a:pt x="143255" y="0"/>
                  </a:lnTo>
                  <a:lnTo>
                    <a:pt x="161543" y="0"/>
                  </a:lnTo>
                  <a:lnTo>
                    <a:pt x="179831" y="0"/>
                  </a:lnTo>
                  <a:lnTo>
                    <a:pt x="198120" y="0"/>
                  </a:lnTo>
                  <a:lnTo>
                    <a:pt x="198120" y="50945"/>
                  </a:lnTo>
                  <a:lnTo>
                    <a:pt x="198120" y="713232"/>
                  </a:lnTo>
                  <a:lnTo>
                    <a:pt x="180355" y="713232"/>
                  </a:lnTo>
                  <a:lnTo>
                    <a:pt x="163449" y="713232"/>
                  </a:lnTo>
                  <a:lnTo>
                    <a:pt x="147113" y="713232"/>
                  </a:lnTo>
                  <a:lnTo>
                    <a:pt x="131064" y="713232"/>
                  </a:lnTo>
                  <a:lnTo>
                    <a:pt x="131064" y="683561"/>
                  </a:lnTo>
                  <a:lnTo>
                    <a:pt x="131064" y="654176"/>
                  </a:lnTo>
                  <a:lnTo>
                    <a:pt x="131064" y="625363"/>
                  </a:lnTo>
                  <a:lnTo>
                    <a:pt x="131064" y="597408"/>
                  </a:lnTo>
                  <a:lnTo>
                    <a:pt x="122443" y="629412"/>
                  </a:lnTo>
                  <a:lnTo>
                    <a:pt x="107489" y="679703"/>
                  </a:lnTo>
                  <a:lnTo>
                    <a:pt x="81914" y="721232"/>
                  </a:lnTo>
                  <a:lnTo>
                    <a:pt x="60959" y="728471"/>
                  </a:lnTo>
                  <a:lnTo>
                    <a:pt x="47815" y="724423"/>
                  </a:lnTo>
                  <a:lnTo>
                    <a:pt x="24955" y="691181"/>
                  </a:lnTo>
                  <a:lnTo>
                    <a:pt x="7715" y="622601"/>
                  </a:lnTo>
                  <a:lnTo>
                    <a:pt x="3048" y="574928"/>
                  </a:lnTo>
                  <a:lnTo>
                    <a:pt x="666" y="518683"/>
                  </a:lnTo>
                  <a:lnTo>
                    <a:pt x="0" y="454151"/>
                  </a:lnTo>
                  <a:lnTo>
                    <a:pt x="0" y="403456"/>
                  </a:lnTo>
                  <a:lnTo>
                    <a:pt x="0" y="352936"/>
                  </a:lnTo>
                  <a:lnTo>
                    <a:pt x="0" y="5069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9" y="3676396"/>
              <a:ext cx="219455" cy="7437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3159" y="3420364"/>
              <a:ext cx="243839" cy="9845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839" y="3676396"/>
              <a:ext cx="216407" cy="7437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5471" y="3676396"/>
              <a:ext cx="201168" cy="7284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4679" y="3420364"/>
              <a:ext cx="198120" cy="984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4056" y="3831844"/>
              <a:ext cx="85342" cy="1584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76999" y="3676396"/>
              <a:ext cx="2005964" cy="1000125"/>
            </a:xfrm>
            <a:custGeom>
              <a:avLst/>
              <a:gdLst/>
              <a:ahLst/>
              <a:cxnLst/>
              <a:rect l="l" t="t" r="r" b="b"/>
              <a:pathLst>
                <a:path w="2005965" h="1000125">
                  <a:moveTo>
                    <a:pt x="975359" y="15239"/>
                  </a:moveTo>
                  <a:lnTo>
                    <a:pt x="991885" y="15239"/>
                  </a:lnTo>
                  <a:lnTo>
                    <a:pt x="1009268" y="15239"/>
                  </a:lnTo>
                  <a:lnTo>
                    <a:pt x="1027223" y="15239"/>
                  </a:lnTo>
                  <a:lnTo>
                    <a:pt x="1045464" y="15239"/>
                  </a:lnTo>
                  <a:lnTo>
                    <a:pt x="1045464" y="66185"/>
                  </a:lnTo>
                  <a:lnTo>
                    <a:pt x="1045464" y="728471"/>
                  </a:lnTo>
                  <a:lnTo>
                    <a:pt x="1027223" y="728471"/>
                  </a:lnTo>
                  <a:lnTo>
                    <a:pt x="1009268" y="728471"/>
                  </a:lnTo>
                  <a:lnTo>
                    <a:pt x="991885" y="728471"/>
                  </a:lnTo>
                  <a:lnTo>
                    <a:pt x="975359" y="728471"/>
                  </a:lnTo>
                  <a:lnTo>
                    <a:pt x="975359" y="677526"/>
                  </a:lnTo>
                  <a:lnTo>
                    <a:pt x="975359" y="66185"/>
                  </a:lnTo>
                  <a:lnTo>
                    <a:pt x="975359" y="15239"/>
                  </a:lnTo>
                  <a:close/>
                </a:path>
                <a:path w="2005965" h="1000125">
                  <a:moveTo>
                    <a:pt x="1905000" y="0"/>
                  </a:moveTo>
                  <a:lnTo>
                    <a:pt x="1945290" y="10286"/>
                  </a:lnTo>
                  <a:lnTo>
                    <a:pt x="1969770" y="43052"/>
                  </a:lnTo>
                  <a:lnTo>
                    <a:pt x="1985772" y="101536"/>
                  </a:lnTo>
                  <a:lnTo>
                    <a:pt x="1994916" y="156400"/>
                  </a:lnTo>
                  <a:lnTo>
                    <a:pt x="1999488" y="188975"/>
                  </a:lnTo>
                  <a:lnTo>
                    <a:pt x="1981723" y="195833"/>
                  </a:lnTo>
                  <a:lnTo>
                    <a:pt x="1964817" y="202691"/>
                  </a:lnTo>
                  <a:lnTo>
                    <a:pt x="1948481" y="209550"/>
                  </a:lnTo>
                  <a:lnTo>
                    <a:pt x="1932431" y="216407"/>
                  </a:lnTo>
                  <a:lnTo>
                    <a:pt x="1930146" y="199739"/>
                  </a:lnTo>
                  <a:lnTo>
                    <a:pt x="1918239" y="154828"/>
                  </a:lnTo>
                  <a:lnTo>
                    <a:pt x="1901952" y="143255"/>
                  </a:lnTo>
                  <a:lnTo>
                    <a:pt x="1892807" y="143255"/>
                  </a:lnTo>
                  <a:lnTo>
                    <a:pt x="1878091" y="188499"/>
                  </a:lnTo>
                  <a:lnTo>
                    <a:pt x="1877568" y="201167"/>
                  </a:lnTo>
                  <a:lnTo>
                    <a:pt x="1878139" y="212455"/>
                  </a:lnTo>
                  <a:lnTo>
                    <a:pt x="1879853" y="222885"/>
                  </a:lnTo>
                  <a:lnTo>
                    <a:pt x="1882711" y="231600"/>
                  </a:lnTo>
                  <a:lnTo>
                    <a:pt x="1886711" y="237743"/>
                  </a:lnTo>
                  <a:lnTo>
                    <a:pt x="1890188" y="244554"/>
                  </a:lnTo>
                  <a:lnTo>
                    <a:pt x="1896237" y="251078"/>
                  </a:lnTo>
                  <a:lnTo>
                    <a:pt x="1905142" y="257032"/>
                  </a:lnTo>
                  <a:lnTo>
                    <a:pt x="1917192" y="262127"/>
                  </a:lnTo>
                  <a:lnTo>
                    <a:pt x="1932574" y="271367"/>
                  </a:lnTo>
                  <a:lnTo>
                    <a:pt x="1969007" y="304800"/>
                  </a:lnTo>
                  <a:lnTo>
                    <a:pt x="1991296" y="360092"/>
                  </a:lnTo>
                  <a:lnTo>
                    <a:pt x="2000440" y="410241"/>
                  </a:lnTo>
                  <a:lnTo>
                    <a:pt x="2005012" y="467201"/>
                  </a:lnTo>
                  <a:lnTo>
                    <a:pt x="2005583" y="496824"/>
                  </a:lnTo>
                  <a:lnTo>
                    <a:pt x="2005012" y="526541"/>
                  </a:lnTo>
                  <a:lnTo>
                    <a:pt x="2000440" y="585977"/>
                  </a:lnTo>
                  <a:lnTo>
                    <a:pt x="1990820" y="643747"/>
                  </a:lnTo>
                  <a:lnTo>
                    <a:pt x="1975008" y="690705"/>
                  </a:lnTo>
                  <a:lnTo>
                    <a:pt x="1953910" y="724423"/>
                  </a:lnTo>
                  <a:lnTo>
                    <a:pt x="1908048" y="743711"/>
                  </a:lnTo>
                  <a:lnTo>
                    <a:pt x="1882902" y="740282"/>
                  </a:lnTo>
                  <a:lnTo>
                    <a:pt x="1846326" y="712850"/>
                  </a:lnTo>
                  <a:lnTo>
                    <a:pt x="1824561" y="658082"/>
                  </a:lnTo>
                  <a:lnTo>
                    <a:pt x="1809607" y="578262"/>
                  </a:lnTo>
                  <a:lnTo>
                    <a:pt x="1804416" y="530351"/>
                  </a:lnTo>
                  <a:lnTo>
                    <a:pt x="1822703" y="523493"/>
                  </a:lnTo>
                  <a:lnTo>
                    <a:pt x="1840991" y="516635"/>
                  </a:lnTo>
                  <a:lnTo>
                    <a:pt x="1859279" y="509777"/>
                  </a:lnTo>
                  <a:lnTo>
                    <a:pt x="1877568" y="502919"/>
                  </a:lnTo>
                  <a:lnTo>
                    <a:pt x="1879901" y="526303"/>
                  </a:lnTo>
                  <a:lnTo>
                    <a:pt x="1882521" y="545972"/>
                  </a:lnTo>
                  <a:lnTo>
                    <a:pt x="1894379" y="582787"/>
                  </a:lnTo>
                  <a:lnTo>
                    <a:pt x="1911096" y="594359"/>
                  </a:lnTo>
                  <a:lnTo>
                    <a:pt x="1917858" y="592693"/>
                  </a:lnTo>
                  <a:lnTo>
                    <a:pt x="1924050" y="587882"/>
                  </a:lnTo>
                  <a:lnTo>
                    <a:pt x="1929098" y="580215"/>
                  </a:lnTo>
                  <a:lnTo>
                    <a:pt x="1932431" y="569976"/>
                  </a:lnTo>
                  <a:lnTo>
                    <a:pt x="1935956" y="560736"/>
                  </a:lnTo>
                  <a:lnTo>
                    <a:pt x="1937766" y="550926"/>
                  </a:lnTo>
                  <a:lnTo>
                    <a:pt x="1938432" y="539972"/>
                  </a:lnTo>
                  <a:lnTo>
                    <a:pt x="1938527" y="527303"/>
                  </a:lnTo>
                  <a:lnTo>
                    <a:pt x="1938004" y="512873"/>
                  </a:lnTo>
                  <a:lnTo>
                    <a:pt x="1927240" y="476011"/>
                  </a:lnTo>
                  <a:lnTo>
                    <a:pt x="1901952" y="454151"/>
                  </a:lnTo>
                  <a:lnTo>
                    <a:pt x="1883521" y="441007"/>
                  </a:lnTo>
                  <a:lnTo>
                    <a:pt x="1847088" y="408431"/>
                  </a:lnTo>
                  <a:lnTo>
                    <a:pt x="1827799" y="358711"/>
                  </a:lnTo>
                  <a:lnTo>
                    <a:pt x="1818703" y="309514"/>
                  </a:lnTo>
                  <a:lnTo>
                    <a:pt x="1814131" y="253412"/>
                  </a:lnTo>
                  <a:lnTo>
                    <a:pt x="1813559" y="222503"/>
                  </a:lnTo>
                  <a:lnTo>
                    <a:pt x="1814179" y="187594"/>
                  </a:lnTo>
                  <a:lnTo>
                    <a:pt x="1819989" y="126920"/>
                  </a:lnTo>
                  <a:lnTo>
                    <a:pt x="1830895" y="77104"/>
                  </a:lnTo>
                  <a:lnTo>
                    <a:pt x="1844611" y="39290"/>
                  </a:lnTo>
                  <a:lnTo>
                    <a:pt x="1875662" y="6476"/>
                  </a:lnTo>
                  <a:lnTo>
                    <a:pt x="1889617" y="1666"/>
                  </a:lnTo>
                  <a:lnTo>
                    <a:pt x="1905000" y="0"/>
                  </a:lnTo>
                  <a:close/>
                </a:path>
                <a:path w="2005965" h="1000125">
                  <a:moveTo>
                    <a:pt x="1673352" y="0"/>
                  </a:moveTo>
                  <a:lnTo>
                    <a:pt x="1709927" y="11430"/>
                  </a:lnTo>
                  <a:lnTo>
                    <a:pt x="1737359" y="45719"/>
                  </a:lnTo>
                  <a:lnTo>
                    <a:pt x="1757933" y="102488"/>
                  </a:lnTo>
                  <a:lnTo>
                    <a:pt x="1773935" y="179831"/>
                  </a:lnTo>
                  <a:lnTo>
                    <a:pt x="1780861" y="258104"/>
                  </a:lnTo>
                  <a:lnTo>
                    <a:pt x="1783592" y="303824"/>
                  </a:lnTo>
                  <a:lnTo>
                    <a:pt x="1785445" y="353933"/>
                  </a:lnTo>
                  <a:lnTo>
                    <a:pt x="1786127" y="408431"/>
                  </a:lnTo>
                  <a:lnTo>
                    <a:pt x="1786127" y="415766"/>
                  </a:lnTo>
                  <a:lnTo>
                    <a:pt x="1786127" y="423671"/>
                  </a:lnTo>
                  <a:lnTo>
                    <a:pt x="1786127" y="431577"/>
                  </a:lnTo>
                  <a:lnTo>
                    <a:pt x="1786127" y="438912"/>
                  </a:lnTo>
                  <a:lnTo>
                    <a:pt x="1749552" y="438912"/>
                  </a:lnTo>
                  <a:lnTo>
                    <a:pt x="1712976" y="438912"/>
                  </a:lnTo>
                  <a:lnTo>
                    <a:pt x="1676400" y="438912"/>
                  </a:lnTo>
                  <a:lnTo>
                    <a:pt x="1639824" y="438912"/>
                  </a:lnTo>
                  <a:lnTo>
                    <a:pt x="1642109" y="469153"/>
                  </a:lnTo>
                  <a:lnTo>
                    <a:pt x="1646682" y="518207"/>
                  </a:lnTo>
                  <a:lnTo>
                    <a:pt x="1655826" y="556450"/>
                  </a:lnTo>
                  <a:lnTo>
                    <a:pt x="1676400" y="582167"/>
                  </a:lnTo>
                  <a:lnTo>
                    <a:pt x="1682734" y="581025"/>
                  </a:lnTo>
                  <a:lnTo>
                    <a:pt x="1703831" y="545591"/>
                  </a:lnTo>
                  <a:lnTo>
                    <a:pt x="1709927" y="518159"/>
                  </a:lnTo>
                  <a:lnTo>
                    <a:pt x="1728168" y="524541"/>
                  </a:lnTo>
                  <a:lnTo>
                    <a:pt x="1746123" y="530351"/>
                  </a:lnTo>
                  <a:lnTo>
                    <a:pt x="1763506" y="536162"/>
                  </a:lnTo>
                  <a:lnTo>
                    <a:pt x="1780031" y="542543"/>
                  </a:lnTo>
                  <a:lnTo>
                    <a:pt x="1772554" y="592978"/>
                  </a:lnTo>
                  <a:lnTo>
                    <a:pt x="1763649" y="635126"/>
                  </a:lnTo>
                  <a:lnTo>
                    <a:pt x="1740407" y="697991"/>
                  </a:lnTo>
                  <a:lnTo>
                    <a:pt x="1712976" y="732281"/>
                  </a:lnTo>
                  <a:lnTo>
                    <a:pt x="1676400" y="743711"/>
                  </a:lnTo>
                  <a:lnTo>
                    <a:pt x="1658778" y="741378"/>
                  </a:lnTo>
                  <a:lnTo>
                    <a:pt x="1618488" y="704087"/>
                  </a:lnTo>
                  <a:lnTo>
                    <a:pt x="1597914" y="651509"/>
                  </a:lnTo>
                  <a:lnTo>
                    <a:pt x="1581911" y="576071"/>
                  </a:lnTo>
                  <a:lnTo>
                    <a:pt x="1575673" y="530875"/>
                  </a:lnTo>
                  <a:lnTo>
                    <a:pt x="1570863" y="481964"/>
                  </a:lnTo>
                  <a:lnTo>
                    <a:pt x="1567767" y="429053"/>
                  </a:lnTo>
                  <a:lnTo>
                    <a:pt x="1566672" y="371855"/>
                  </a:lnTo>
                  <a:lnTo>
                    <a:pt x="1567769" y="308262"/>
                  </a:lnTo>
                  <a:lnTo>
                    <a:pt x="1571061" y="249350"/>
                  </a:lnTo>
                  <a:lnTo>
                    <a:pt x="1576547" y="195413"/>
                  </a:lnTo>
                  <a:lnTo>
                    <a:pt x="1584228" y="146742"/>
                  </a:lnTo>
                  <a:lnTo>
                    <a:pt x="1594103" y="103631"/>
                  </a:lnTo>
                  <a:lnTo>
                    <a:pt x="1610772" y="57864"/>
                  </a:lnTo>
                  <a:lnTo>
                    <a:pt x="1649825" y="6334"/>
                  </a:lnTo>
                  <a:lnTo>
                    <a:pt x="1673352" y="0"/>
                  </a:lnTo>
                  <a:close/>
                </a:path>
                <a:path w="2005965" h="1000125">
                  <a:moveTo>
                    <a:pt x="1161288" y="0"/>
                  </a:moveTo>
                  <a:lnTo>
                    <a:pt x="1197864" y="30479"/>
                  </a:lnTo>
                  <a:lnTo>
                    <a:pt x="1215437" y="90487"/>
                  </a:lnTo>
                  <a:lnTo>
                    <a:pt x="1222248" y="121919"/>
                  </a:lnTo>
                  <a:lnTo>
                    <a:pt x="1222248" y="94964"/>
                  </a:lnTo>
                  <a:lnTo>
                    <a:pt x="1222248" y="68579"/>
                  </a:lnTo>
                  <a:lnTo>
                    <a:pt x="1222248" y="42195"/>
                  </a:lnTo>
                  <a:lnTo>
                    <a:pt x="1222248" y="15239"/>
                  </a:lnTo>
                  <a:lnTo>
                    <a:pt x="1240012" y="15239"/>
                  </a:lnTo>
                  <a:lnTo>
                    <a:pt x="1256918" y="15239"/>
                  </a:lnTo>
                  <a:lnTo>
                    <a:pt x="1273254" y="15239"/>
                  </a:lnTo>
                  <a:lnTo>
                    <a:pt x="1289303" y="15239"/>
                  </a:lnTo>
                  <a:lnTo>
                    <a:pt x="1289303" y="67191"/>
                  </a:lnTo>
                  <a:lnTo>
                    <a:pt x="1289303" y="999743"/>
                  </a:lnTo>
                  <a:lnTo>
                    <a:pt x="1271063" y="999743"/>
                  </a:lnTo>
                  <a:lnTo>
                    <a:pt x="1253108" y="999743"/>
                  </a:lnTo>
                  <a:lnTo>
                    <a:pt x="1235725" y="999743"/>
                  </a:lnTo>
                  <a:lnTo>
                    <a:pt x="1219200" y="999743"/>
                  </a:lnTo>
                  <a:lnTo>
                    <a:pt x="1219200" y="950282"/>
                  </a:lnTo>
                  <a:lnTo>
                    <a:pt x="1219200" y="658367"/>
                  </a:lnTo>
                  <a:lnTo>
                    <a:pt x="1212818" y="677798"/>
                  </a:lnTo>
                  <a:lnTo>
                    <a:pt x="1194816" y="722376"/>
                  </a:lnTo>
                  <a:lnTo>
                    <a:pt x="1161288" y="743711"/>
                  </a:lnTo>
                  <a:lnTo>
                    <a:pt x="1145857" y="737949"/>
                  </a:lnTo>
                  <a:lnTo>
                    <a:pt x="1118425" y="690991"/>
                  </a:lnTo>
                  <a:lnTo>
                    <a:pt x="1106424" y="649223"/>
                  </a:lnTo>
                  <a:lnTo>
                    <a:pt x="1098035" y="609331"/>
                  </a:lnTo>
                  <a:lnTo>
                    <a:pt x="1091257" y="562709"/>
                  </a:lnTo>
                  <a:lnTo>
                    <a:pt x="1086234" y="509211"/>
                  </a:lnTo>
                  <a:lnTo>
                    <a:pt x="1083112" y="448689"/>
                  </a:lnTo>
                  <a:lnTo>
                    <a:pt x="1082040" y="381000"/>
                  </a:lnTo>
                  <a:lnTo>
                    <a:pt x="1083087" y="325088"/>
                  </a:lnTo>
                  <a:lnTo>
                    <a:pt x="1085850" y="272033"/>
                  </a:lnTo>
                  <a:lnTo>
                    <a:pt x="1089755" y="222408"/>
                  </a:lnTo>
                  <a:lnTo>
                    <a:pt x="1094231" y="176783"/>
                  </a:lnTo>
                  <a:lnTo>
                    <a:pt x="1099375" y="134397"/>
                  </a:lnTo>
                  <a:lnTo>
                    <a:pt x="1113091" y="67913"/>
                  </a:lnTo>
                  <a:lnTo>
                    <a:pt x="1131284" y="24431"/>
                  </a:lnTo>
                  <a:lnTo>
                    <a:pt x="1151667" y="2809"/>
                  </a:lnTo>
                  <a:lnTo>
                    <a:pt x="1161288" y="0"/>
                  </a:lnTo>
                  <a:close/>
                </a:path>
                <a:path w="2005965" h="1000125">
                  <a:moveTo>
                    <a:pt x="865631" y="0"/>
                  </a:moveTo>
                  <a:lnTo>
                    <a:pt x="901636" y="37290"/>
                  </a:lnTo>
                  <a:lnTo>
                    <a:pt x="919352" y="105441"/>
                  </a:lnTo>
                  <a:lnTo>
                    <a:pt x="925068" y="152400"/>
                  </a:lnTo>
                  <a:lnTo>
                    <a:pt x="928497" y="208502"/>
                  </a:lnTo>
                  <a:lnTo>
                    <a:pt x="929640" y="274319"/>
                  </a:lnTo>
                  <a:lnTo>
                    <a:pt x="929640" y="325015"/>
                  </a:lnTo>
                  <a:lnTo>
                    <a:pt x="929640" y="375535"/>
                  </a:lnTo>
                  <a:lnTo>
                    <a:pt x="929640" y="728471"/>
                  </a:lnTo>
                  <a:lnTo>
                    <a:pt x="911351" y="728471"/>
                  </a:lnTo>
                  <a:lnTo>
                    <a:pt x="893063" y="728471"/>
                  </a:lnTo>
                  <a:lnTo>
                    <a:pt x="874776" y="728471"/>
                  </a:lnTo>
                  <a:lnTo>
                    <a:pt x="856488" y="728471"/>
                  </a:lnTo>
                  <a:lnTo>
                    <a:pt x="856488" y="679322"/>
                  </a:lnTo>
                  <a:lnTo>
                    <a:pt x="856488" y="335279"/>
                  </a:lnTo>
                  <a:lnTo>
                    <a:pt x="855964" y="305085"/>
                  </a:lnTo>
                  <a:lnTo>
                    <a:pt x="852630" y="257270"/>
                  </a:lnTo>
                  <a:lnTo>
                    <a:pt x="841248" y="220217"/>
                  </a:lnTo>
                  <a:lnTo>
                    <a:pt x="832103" y="213359"/>
                  </a:lnTo>
                  <a:lnTo>
                    <a:pt x="825341" y="215645"/>
                  </a:lnTo>
                  <a:lnTo>
                    <a:pt x="806767" y="272176"/>
                  </a:lnTo>
                  <a:lnTo>
                    <a:pt x="802195" y="339518"/>
                  </a:lnTo>
                  <a:lnTo>
                    <a:pt x="801624" y="384048"/>
                  </a:lnTo>
                  <a:lnTo>
                    <a:pt x="801624" y="433518"/>
                  </a:lnTo>
                  <a:lnTo>
                    <a:pt x="801624" y="482721"/>
                  </a:lnTo>
                  <a:lnTo>
                    <a:pt x="801624" y="728471"/>
                  </a:lnTo>
                  <a:lnTo>
                    <a:pt x="783336" y="728471"/>
                  </a:lnTo>
                  <a:lnTo>
                    <a:pt x="765048" y="728471"/>
                  </a:lnTo>
                  <a:lnTo>
                    <a:pt x="746759" y="728471"/>
                  </a:lnTo>
                  <a:lnTo>
                    <a:pt x="728472" y="728471"/>
                  </a:lnTo>
                  <a:lnTo>
                    <a:pt x="728472" y="677526"/>
                  </a:lnTo>
                  <a:lnTo>
                    <a:pt x="728472" y="15239"/>
                  </a:lnTo>
                  <a:lnTo>
                    <a:pt x="746236" y="15239"/>
                  </a:lnTo>
                  <a:lnTo>
                    <a:pt x="763142" y="15239"/>
                  </a:lnTo>
                  <a:lnTo>
                    <a:pt x="779478" y="15239"/>
                  </a:lnTo>
                  <a:lnTo>
                    <a:pt x="795527" y="15239"/>
                  </a:lnTo>
                  <a:lnTo>
                    <a:pt x="795527" y="44481"/>
                  </a:lnTo>
                  <a:lnTo>
                    <a:pt x="795527" y="73151"/>
                  </a:lnTo>
                  <a:lnTo>
                    <a:pt x="795527" y="101822"/>
                  </a:lnTo>
                  <a:lnTo>
                    <a:pt x="795527" y="131063"/>
                  </a:lnTo>
                  <a:lnTo>
                    <a:pt x="804148" y="98631"/>
                  </a:lnTo>
                  <a:lnTo>
                    <a:pt x="819102" y="47482"/>
                  </a:lnTo>
                  <a:lnTo>
                    <a:pt x="844676" y="7238"/>
                  </a:lnTo>
                  <a:lnTo>
                    <a:pt x="854725" y="1762"/>
                  </a:lnTo>
                  <a:lnTo>
                    <a:pt x="865631" y="0"/>
                  </a:lnTo>
                  <a:close/>
                </a:path>
                <a:path w="2005965" h="1000125">
                  <a:moveTo>
                    <a:pt x="353568" y="0"/>
                  </a:moveTo>
                  <a:lnTo>
                    <a:pt x="394334" y="15620"/>
                  </a:lnTo>
                  <a:lnTo>
                    <a:pt x="423672" y="60959"/>
                  </a:lnTo>
                  <a:lnTo>
                    <a:pt x="443864" y="138683"/>
                  </a:lnTo>
                  <a:lnTo>
                    <a:pt x="451532" y="187832"/>
                  </a:lnTo>
                  <a:lnTo>
                    <a:pt x="457200" y="243839"/>
                  </a:lnTo>
                  <a:lnTo>
                    <a:pt x="440721" y="252936"/>
                  </a:lnTo>
                  <a:lnTo>
                    <a:pt x="423672" y="261747"/>
                  </a:lnTo>
                  <a:lnTo>
                    <a:pt x="406622" y="269986"/>
                  </a:lnTo>
                  <a:lnTo>
                    <a:pt x="390144" y="277367"/>
                  </a:lnTo>
                  <a:lnTo>
                    <a:pt x="387810" y="256174"/>
                  </a:lnTo>
                  <a:lnTo>
                    <a:pt x="385191" y="238125"/>
                  </a:lnTo>
                  <a:lnTo>
                    <a:pt x="373332" y="200072"/>
                  </a:lnTo>
                  <a:lnTo>
                    <a:pt x="356616" y="185927"/>
                  </a:lnTo>
                  <a:lnTo>
                    <a:pt x="347567" y="188833"/>
                  </a:lnTo>
                  <a:lnTo>
                    <a:pt x="326135" y="234695"/>
                  </a:lnTo>
                  <a:lnTo>
                    <a:pt x="317753" y="296418"/>
                  </a:lnTo>
                  <a:lnTo>
                    <a:pt x="314991" y="335851"/>
                  </a:lnTo>
                  <a:lnTo>
                    <a:pt x="313944" y="381000"/>
                  </a:lnTo>
                  <a:lnTo>
                    <a:pt x="314991" y="422100"/>
                  </a:lnTo>
                  <a:lnTo>
                    <a:pt x="321659" y="489442"/>
                  </a:lnTo>
                  <a:lnTo>
                    <a:pt x="331279" y="535114"/>
                  </a:lnTo>
                  <a:lnTo>
                    <a:pt x="353568" y="560831"/>
                  </a:lnTo>
                  <a:lnTo>
                    <a:pt x="360378" y="559117"/>
                  </a:lnTo>
                  <a:lnTo>
                    <a:pt x="382476" y="517921"/>
                  </a:lnTo>
                  <a:lnTo>
                    <a:pt x="390382" y="475535"/>
                  </a:lnTo>
                  <a:lnTo>
                    <a:pt x="393192" y="448055"/>
                  </a:lnTo>
                  <a:lnTo>
                    <a:pt x="409670" y="455390"/>
                  </a:lnTo>
                  <a:lnTo>
                    <a:pt x="426720" y="463295"/>
                  </a:lnTo>
                  <a:lnTo>
                    <a:pt x="443769" y="471201"/>
                  </a:lnTo>
                  <a:lnTo>
                    <a:pt x="460248" y="478536"/>
                  </a:lnTo>
                  <a:lnTo>
                    <a:pt x="457390" y="518017"/>
                  </a:lnTo>
                  <a:lnTo>
                    <a:pt x="448246" y="587835"/>
                  </a:lnTo>
                  <a:lnTo>
                    <a:pt x="435006" y="646747"/>
                  </a:lnTo>
                  <a:lnTo>
                    <a:pt x="418814" y="692467"/>
                  </a:lnTo>
                  <a:lnTo>
                    <a:pt x="386333" y="734948"/>
                  </a:lnTo>
                  <a:lnTo>
                    <a:pt x="359664" y="743711"/>
                  </a:lnTo>
                  <a:lnTo>
                    <a:pt x="344709" y="742521"/>
                  </a:lnTo>
                  <a:lnTo>
                    <a:pt x="307848" y="722376"/>
                  </a:lnTo>
                  <a:lnTo>
                    <a:pt x="281701" y="676513"/>
                  </a:lnTo>
                  <a:lnTo>
                    <a:pt x="267557" y="629554"/>
                  </a:lnTo>
                  <a:lnTo>
                    <a:pt x="256317" y="573452"/>
                  </a:lnTo>
                  <a:lnTo>
                    <a:pt x="252983" y="542543"/>
                  </a:lnTo>
                  <a:lnTo>
                    <a:pt x="248983" y="508206"/>
                  </a:lnTo>
                  <a:lnTo>
                    <a:pt x="246125" y="469010"/>
                  </a:lnTo>
                  <a:lnTo>
                    <a:pt x="244411" y="424672"/>
                  </a:lnTo>
                  <a:lnTo>
                    <a:pt x="243840" y="374903"/>
                  </a:lnTo>
                  <a:lnTo>
                    <a:pt x="244411" y="322325"/>
                  </a:lnTo>
                  <a:lnTo>
                    <a:pt x="246125" y="274320"/>
                  </a:lnTo>
                  <a:lnTo>
                    <a:pt x="248983" y="230886"/>
                  </a:lnTo>
                  <a:lnTo>
                    <a:pt x="252983" y="192024"/>
                  </a:lnTo>
                  <a:lnTo>
                    <a:pt x="262508" y="140970"/>
                  </a:lnTo>
                  <a:lnTo>
                    <a:pt x="274320" y="94487"/>
                  </a:lnTo>
                  <a:lnTo>
                    <a:pt x="279415" y="75104"/>
                  </a:lnTo>
                  <a:lnTo>
                    <a:pt x="298703" y="33527"/>
                  </a:lnTo>
                  <a:lnTo>
                    <a:pt x="338137" y="1809"/>
                  </a:lnTo>
                  <a:lnTo>
                    <a:pt x="353568" y="0"/>
                  </a:lnTo>
                  <a:close/>
                </a:path>
                <a:path w="2005965" h="1000125">
                  <a:moveTo>
                    <a:pt x="106679" y="0"/>
                  </a:moveTo>
                  <a:lnTo>
                    <a:pt x="143255" y="11430"/>
                  </a:lnTo>
                  <a:lnTo>
                    <a:pt x="170688" y="45719"/>
                  </a:lnTo>
                  <a:lnTo>
                    <a:pt x="191262" y="102488"/>
                  </a:lnTo>
                  <a:lnTo>
                    <a:pt x="207264" y="179831"/>
                  </a:lnTo>
                  <a:lnTo>
                    <a:pt x="215505" y="258104"/>
                  </a:lnTo>
                  <a:lnTo>
                    <a:pt x="217797" y="303824"/>
                  </a:lnTo>
                  <a:lnTo>
                    <a:pt x="219065" y="353933"/>
                  </a:lnTo>
                  <a:lnTo>
                    <a:pt x="219455" y="408431"/>
                  </a:lnTo>
                  <a:lnTo>
                    <a:pt x="219455" y="415766"/>
                  </a:lnTo>
                  <a:lnTo>
                    <a:pt x="219455" y="423671"/>
                  </a:lnTo>
                  <a:lnTo>
                    <a:pt x="219455" y="431577"/>
                  </a:lnTo>
                  <a:lnTo>
                    <a:pt x="219455" y="438912"/>
                  </a:lnTo>
                  <a:lnTo>
                    <a:pt x="182879" y="438912"/>
                  </a:lnTo>
                  <a:lnTo>
                    <a:pt x="146303" y="438912"/>
                  </a:lnTo>
                  <a:lnTo>
                    <a:pt x="109727" y="438912"/>
                  </a:lnTo>
                  <a:lnTo>
                    <a:pt x="73151" y="438912"/>
                  </a:lnTo>
                  <a:lnTo>
                    <a:pt x="75485" y="469153"/>
                  </a:lnTo>
                  <a:lnTo>
                    <a:pt x="81295" y="518207"/>
                  </a:lnTo>
                  <a:lnTo>
                    <a:pt x="90439" y="556450"/>
                  </a:lnTo>
                  <a:lnTo>
                    <a:pt x="109727" y="582167"/>
                  </a:lnTo>
                  <a:lnTo>
                    <a:pt x="116062" y="581025"/>
                  </a:lnTo>
                  <a:lnTo>
                    <a:pt x="137159" y="545591"/>
                  </a:lnTo>
                  <a:lnTo>
                    <a:pt x="143255" y="518159"/>
                  </a:lnTo>
                  <a:lnTo>
                    <a:pt x="161544" y="524541"/>
                  </a:lnTo>
                  <a:lnTo>
                    <a:pt x="179832" y="530351"/>
                  </a:lnTo>
                  <a:lnTo>
                    <a:pt x="198120" y="536162"/>
                  </a:lnTo>
                  <a:lnTo>
                    <a:pt x="216407" y="542543"/>
                  </a:lnTo>
                  <a:lnTo>
                    <a:pt x="207216" y="592978"/>
                  </a:lnTo>
                  <a:lnTo>
                    <a:pt x="197738" y="635126"/>
                  </a:lnTo>
                  <a:lnTo>
                    <a:pt x="176783" y="697991"/>
                  </a:lnTo>
                  <a:lnTo>
                    <a:pt x="147827" y="732281"/>
                  </a:lnTo>
                  <a:lnTo>
                    <a:pt x="109727" y="743711"/>
                  </a:lnTo>
                  <a:lnTo>
                    <a:pt x="92106" y="741378"/>
                  </a:lnTo>
                  <a:lnTo>
                    <a:pt x="51816" y="704087"/>
                  </a:lnTo>
                  <a:lnTo>
                    <a:pt x="31242" y="651509"/>
                  </a:lnTo>
                  <a:lnTo>
                    <a:pt x="15239" y="576071"/>
                  </a:lnTo>
                  <a:lnTo>
                    <a:pt x="9001" y="530875"/>
                  </a:lnTo>
                  <a:lnTo>
                    <a:pt x="4190" y="481964"/>
                  </a:lnTo>
                  <a:lnTo>
                    <a:pt x="1095" y="429053"/>
                  </a:lnTo>
                  <a:lnTo>
                    <a:pt x="0" y="371855"/>
                  </a:lnTo>
                  <a:lnTo>
                    <a:pt x="1121" y="308262"/>
                  </a:lnTo>
                  <a:lnTo>
                    <a:pt x="4584" y="249350"/>
                  </a:lnTo>
                  <a:lnTo>
                    <a:pt x="10533" y="195413"/>
                  </a:lnTo>
                  <a:lnTo>
                    <a:pt x="19117" y="146742"/>
                  </a:lnTo>
                  <a:lnTo>
                    <a:pt x="30479" y="103631"/>
                  </a:lnTo>
                  <a:lnTo>
                    <a:pt x="45386" y="57864"/>
                  </a:lnTo>
                  <a:lnTo>
                    <a:pt x="83200" y="6334"/>
                  </a:lnTo>
                  <a:lnTo>
                    <a:pt x="106679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52359" y="3420364"/>
              <a:ext cx="70104" cy="1859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33159" y="3420364"/>
              <a:ext cx="1289685" cy="984885"/>
            </a:xfrm>
            <a:custGeom>
              <a:avLst/>
              <a:gdLst/>
              <a:ahLst/>
              <a:cxnLst/>
              <a:rect l="l" t="t" r="r" b="b"/>
              <a:pathLst>
                <a:path w="1289684" h="984885">
                  <a:moveTo>
                    <a:pt x="1219199" y="0"/>
                  </a:moveTo>
                  <a:lnTo>
                    <a:pt x="1235725" y="0"/>
                  </a:lnTo>
                  <a:lnTo>
                    <a:pt x="1253108" y="0"/>
                  </a:lnTo>
                  <a:lnTo>
                    <a:pt x="1271063" y="0"/>
                  </a:lnTo>
                  <a:lnTo>
                    <a:pt x="1289304" y="0"/>
                  </a:lnTo>
                  <a:lnTo>
                    <a:pt x="1289304" y="47482"/>
                  </a:lnTo>
                  <a:lnTo>
                    <a:pt x="1289304" y="94107"/>
                  </a:lnTo>
                  <a:lnTo>
                    <a:pt x="1289304" y="140160"/>
                  </a:lnTo>
                  <a:lnTo>
                    <a:pt x="1289304" y="185927"/>
                  </a:lnTo>
                  <a:lnTo>
                    <a:pt x="1271063" y="185927"/>
                  </a:lnTo>
                  <a:lnTo>
                    <a:pt x="1253108" y="185927"/>
                  </a:lnTo>
                  <a:lnTo>
                    <a:pt x="1235725" y="185927"/>
                  </a:lnTo>
                  <a:lnTo>
                    <a:pt x="1219199" y="185927"/>
                  </a:lnTo>
                  <a:lnTo>
                    <a:pt x="1219199" y="140160"/>
                  </a:lnTo>
                  <a:lnTo>
                    <a:pt x="1219199" y="94107"/>
                  </a:lnTo>
                  <a:lnTo>
                    <a:pt x="1219199" y="47482"/>
                  </a:lnTo>
                  <a:lnTo>
                    <a:pt x="1219199" y="0"/>
                  </a:lnTo>
                  <a:close/>
                </a:path>
                <a:path w="1289684" h="984885">
                  <a:moveTo>
                    <a:pt x="731519" y="0"/>
                  </a:moveTo>
                  <a:lnTo>
                    <a:pt x="749808" y="0"/>
                  </a:lnTo>
                  <a:lnTo>
                    <a:pt x="768096" y="0"/>
                  </a:lnTo>
                  <a:lnTo>
                    <a:pt x="786384" y="0"/>
                  </a:lnTo>
                  <a:lnTo>
                    <a:pt x="804671" y="0"/>
                  </a:lnTo>
                  <a:lnTo>
                    <a:pt x="804671" y="52082"/>
                  </a:lnTo>
                  <a:lnTo>
                    <a:pt x="804671" y="362712"/>
                  </a:lnTo>
                  <a:lnTo>
                    <a:pt x="811530" y="335279"/>
                  </a:lnTo>
                  <a:lnTo>
                    <a:pt x="825245" y="294131"/>
                  </a:lnTo>
                  <a:lnTo>
                    <a:pt x="847724" y="261366"/>
                  </a:lnTo>
                  <a:lnTo>
                    <a:pt x="865632" y="256032"/>
                  </a:lnTo>
                  <a:lnTo>
                    <a:pt x="880538" y="260080"/>
                  </a:lnTo>
                  <a:lnTo>
                    <a:pt x="904636" y="293322"/>
                  </a:lnTo>
                  <a:lnTo>
                    <a:pt x="920638" y="361902"/>
                  </a:lnTo>
                  <a:lnTo>
                    <a:pt x="925448" y="409575"/>
                  </a:lnTo>
                  <a:lnTo>
                    <a:pt x="928544" y="465820"/>
                  </a:lnTo>
                  <a:lnTo>
                    <a:pt x="929639" y="530351"/>
                  </a:lnTo>
                  <a:lnTo>
                    <a:pt x="929639" y="581047"/>
                  </a:lnTo>
                  <a:lnTo>
                    <a:pt x="929639" y="631567"/>
                  </a:lnTo>
                  <a:lnTo>
                    <a:pt x="929639" y="984504"/>
                  </a:lnTo>
                  <a:lnTo>
                    <a:pt x="911352" y="984504"/>
                  </a:lnTo>
                  <a:lnTo>
                    <a:pt x="893063" y="984504"/>
                  </a:lnTo>
                  <a:lnTo>
                    <a:pt x="874775" y="984504"/>
                  </a:lnTo>
                  <a:lnTo>
                    <a:pt x="856488" y="984504"/>
                  </a:lnTo>
                  <a:lnTo>
                    <a:pt x="856488" y="935355"/>
                  </a:lnTo>
                  <a:lnTo>
                    <a:pt x="856488" y="591312"/>
                  </a:lnTo>
                  <a:lnTo>
                    <a:pt x="856392" y="561117"/>
                  </a:lnTo>
                  <a:lnTo>
                    <a:pt x="853916" y="513302"/>
                  </a:lnTo>
                  <a:lnTo>
                    <a:pt x="843533" y="476250"/>
                  </a:lnTo>
                  <a:lnTo>
                    <a:pt x="832104" y="469391"/>
                  </a:lnTo>
                  <a:lnTo>
                    <a:pt x="825769" y="471677"/>
                  </a:lnTo>
                  <a:lnTo>
                    <a:pt x="807243" y="528208"/>
                  </a:lnTo>
                  <a:lnTo>
                    <a:pt x="804767" y="595550"/>
                  </a:lnTo>
                  <a:lnTo>
                    <a:pt x="804671" y="640080"/>
                  </a:lnTo>
                  <a:lnTo>
                    <a:pt x="804671" y="689550"/>
                  </a:lnTo>
                  <a:lnTo>
                    <a:pt x="804671" y="738753"/>
                  </a:lnTo>
                  <a:lnTo>
                    <a:pt x="804671" y="984504"/>
                  </a:lnTo>
                  <a:lnTo>
                    <a:pt x="786384" y="984504"/>
                  </a:lnTo>
                  <a:lnTo>
                    <a:pt x="768096" y="984504"/>
                  </a:lnTo>
                  <a:lnTo>
                    <a:pt x="749808" y="984504"/>
                  </a:lnTo>
                  <a:lnTo>
                    <a:pt x="731519" y="984504"/>
                  </a:lnTo>
                  <a:lnTo>
                    <a:pt x="731519" y="932552"/>
                  </a:lnTo>
                  <a:lnTo>
                    <a:pt x="731519" y="51951"/>
                  </a:lnTo>
                  <a:lnTo>
                    <a:pt x="731519" y="0"/>
                  </a:lnTo>
                  <a:close/>
                </a:path>
                <a:path w="1289684" h="984885">
                  <a:moveTo>
                    <a:pt x="0" y="0"/>
                  </a:moveTo>
                  <a:lnTo>
                    <a:pt x="0" y="0"/>
                  </a:lnTo>
                  <a:lnTo>
                    <a:pt x="243839" y="0"/>
                  </a:lnTo>
                  <a:lnTo>
                    <a:pt x="243839" y="49060"/>
                  </a:lnTo>
                  <a:lnTo>
                    <a:pt x="243839" y="97682"/>
                  </a:lnTo>
                  <a:lnTo>
                    <a:pt x="243839" y="146157"/>
                  </a:lnTo>
                  <a:lnTo>
                    <a:pt x="243839" y="194779"/>
                  </a:lnTo>
                  <a:lnTo>
                    <a:pt x="243839" y="243839"/>
                  </a:lnTo>
                  <a:lnTo>
                    <a:pt x="223265" y="243839"/>
                  </a:lnTo>
                  <a:lnTo>
                    <a:pt x="202691" y="243839"/>
                  </a:lnTo>
                  <a:lnTo>
                    <a:pt x="182117" y="243839"/>
                  </a:lnTo>
                  <a:lnTo>
                    <a:pt x="161543" y="243839"/>
                  </a:lnTo>
                  <a:lnTo>
                    <a:pt x="161543" y="293217"/>
                  </a:lnTo>
                  <a:lnTo>
                    <a:pt x="161543" y="984504"/>
                  </a:lnTo>
                  <a:lnTo>
                    <a:pt x="142732" y="984504"/>
                  </a:lnTo>
                  <a:lnTo>
                    <a:pt x="123062" y="984504"/>
                  </a:lnTo>
                  <a:lnTo>
                    <a:pt x="102822" y="984504"/>
                  </a:lnTo>
                  <a:lnTo>
                    <a:pt x="82295" y="984504"/>
                  </a:lnTo>
                  <a:lnTo>
                    <a:pt x="82295" y="935126"/>
                  </a:lnTo>
                  <a:lnTo>
                    <a:pt x="82295" y="243839"/>
                  </a:lnTo>
                  <a:lnTo>
                    <a:pt x="61721" y="243839"/>
                  </a:lnTo>
                  <a:lnTo>
                    <a:pt x="41147" y="243839"/>
                  </a:lnTo>
                  <a:lnTo>
                    <a:pt x="20573" y="243839"/>
                  </a:lnTo>
                  <a:lnTo>
                    <a:pt x="0" y="243839"/>
                  </a:lnTo>
                  <a:lnTo>
                    <a:pt x="0" y="194779"/>
                  </a:lnTo>
                  <a:lnTo>
                    <a:pt x="0" y="146157"/>
                  </a:lnTo>
                  <a:lnTo>
                    <a:pt x="0" y="97682"/>
                  </a:lnTo>
                  <a:lnTo>
                    <a:pt x="0" y="4906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51248" y="3399028"/>
            <a:ext cx="1430020" cy="1027430"/>
            <a:chOff x="4651248" y="3399028"/>
            <a:chExt cx="1430020" cy="102743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8527" y="3676395"/>
              <a:ext cx="216408" cy="7437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0032" y="3676395"/>
              <a:ext cx="149351" cy="7284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01511" y="3420363"/>
              <a:ext cx="73151" cy="984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4712" y="3676395"/>
              <a:ext cx="216408" cy="7437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87695" y="3676395"/>
              <a:ext cx="198119" cy="7284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16295" y="3420363"/>
              <a:ext cx="143255" cy="999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57344" y="3405123"/>
              <a:ext cx="252983" cy="10149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57344" y="3405123"/>
              <a:ext cx="1417320" cy="1015365"/>
            </a:xfrm>
            <a:custGeom>
              <a:avLst/>
              <a:gdLst/>
              <a:ahLst/>
              <a:cxnLst/>
              <a:rect l="l" t="t" r="r" b="b"/>
              <a:pathLst>
                <a:path w="1417320" h="1015364">
                  <a:moveTo>
                    <a:pt x="1197864" y="457200"/>
                  </a:moveTo>
                  <a:lnTo>
                    <a:pt x="1173479" y="502920"/>
                  </a:lnTo>
                  <a:lnTo>
                    <a:pt x="1166621" y="561594"/>
                  </a:lnTo>
                  <a:lnTo>
                    <a:pt x="1164907" y="599789"/>
                  </a:lnTo>
                  <a:lnTo>
                    <a:pt x="1164335" y="643127"/>
                  </a:lnTo>
                  <a:lnTo>
                    <a:pt x="1164907" y="688181"/>
                  </a:lnTo>
                  <a:lnTo>
                    <a:pt x="1166621" y="726948"/>
                  </a:lnTo>
                  <a:lnTo>
                    <a:pt x="1173479" y="783336"/>
                  </a:lnTo>
                  <a:lnTo>
                    <a:pt x="1191053" y="826198"/>
                  </a:lnTo>
                  <a:lnTo>
                    <a:pt x="1197864" y="829055"/>
                  </a:lnTo>
                  <a:lnTo>
                    <a:pt x="1206007" y="826674"/>
                  </a:lnTo>
                  <a:lnTo>
                    <a:pt x="1225295" y="786384"/>
                  </a:lnTo>
                  <a:lnTo>
                    <a:pt x="1232153" y="726948"/>
                  </a:lnTo>
                  <a:lnTo>
                    <a:pt x="1233868" y="686943"/>
                  </a:lnTo>
                  <a:lnTo>
                    <a:pt x="1234439" y="640079"/>
                  </a:lnTo>
                  <a:lnTo>
                    <a:pt x="1233868" y="597217"/>
                  </a:lnTo>
                  <a:lnTo>
                    <a:pt x="1229296" y="528637"/>
                  </a:lnTo>
                  <a:lnTo>
                    <a:pt x="1218866" y="482917"/>
                  </a:lnTo>
                  <a:lnTo>
                    <a:pt x="1197864" y="457200"/>
                  </a:lnTo>
                  <a:close/>
                </a:path>
                <a:path w="1417320" h="1015364">
                  <a:moveTo>
                    <a:pt x="387095" y="457200"/>
                  </a:moveTo>
                  <a:lnTo>
                    <a:pt x="362711" y="502920"/>
                  </a:lnTo>
                  <a:lnTo>
                    <a:pt x="353187" y="561594"/>
                  </a:lnTo>
                  <a:lnTo>
                    <a:pt x="351139" y="599789"/>
                  </a:lnTo>
                  <a:lnTo>
                    <a:pt x="350519" y="643127"/>
                  </a:lnTo>
                  <a:lnTo>
                    <a:pt x="351139" y="688181"/>
                  </a:lnTo>
                  <a:lnTo>
                    <a:pt x="353186" y="726948"/>
                  </a:lnTo>
                  <a:lnTo>
                    <a:pt x="362711" y="783336"/>
                  </a:lnTo>
                  <a:lnTo>
                    <a:pt x="380285" y="826198"/>
                  </a:lnTo>
                  <a:lnTo>
                    <a:pt x="387095" y="829055"/>
                  </a:lnTo>
                  <a:lnTo>
                    <a:pt x="393906" y="826674"/>
                  </a:lnTo>
                  <a:lnTo>
                    <a:pt x="411479" y="786384"/>
                  </a:lnTo>
                  <a:lnTo>
                    <a:pt x="421004" y="726948"/>
                  </a:lnTo>
                  <a:lnTo>
                    <a:pt x="423052" y="686943"/>
                  </a:lnTo>
                  <a:lnTo>
                    <a:pt x="423671" y="640079"/>
                  </a:lnTo>
                  <a:lnTo>
                    <a:pt x="423052" y="597217"/>
                  </a:lnTo>
                  <a:lnTo>
                    <a:pt x="417242" y="528637"/>
                  </a:lnTo>
                  <a:lnTo>
                    <a:pt x="406384" y="482917"/>
                  </a:lnTo>
                  <a:lnTo>
                    <a:pt x="387095" y="457200"/>
                  </a:lnTo>
                  <a:close/>
                </a:path>
                <a:path w="1417320" h="1015364">
                  <a:moveTo>
                    <a:pt x="1197864" y="271272"/>
                  </a:moveTo>
                  <a:lnTo>
                    <a:pt x="1247393" y="301371"/>
                  </a:lnTo>
                  <a:lnTo>
                    <a:pt x="1267301" y="339423"/>
                  </a:lnTo>
                  <a:lnTo>
                    <a:pt x="1283207" y="393191"/>
                  </a:lnTo>
                  <a:lnTo>
                    <a:pt x="1291596" y="435254"/>
                  </a:lnTo>
                  <a:lnTo>
                    <a:pt x="1298374" y="480974"/>
                  </a:lnTo>
                  <a:lnTo>
                    <a:pt x="1303397" y="530351"/>
                  </a:lnTo>
                  <a:lnTo>
                    <a:pt x="1306519" y="583387"/>
                  </a:lnTo>
                  <a:lnTo>
                    <a:pt x="1307591" y="640079"/>
                  </a:lnTo>
                  <a:lnTo>
                    <a:pt x="1306470" y="703697"/>
                  </a:lnTo>
                  <a:lnTo>
                    <a:pt x="1303007" y="762780"/>
                  </a:lnTo>
                  <a:lnTo>
                    <a:pt x="1297058" y="817180"/>
                  </a:lnTo>
                  <a:lnTo>
                    <a:pt x="1288474" y="866753"/>
                  </a:lnTo>
                  <a:lnTo>
                    <a:pt x="1277111" y="911351"/>
                  </a:lnTo>
                  <a:lnTo>
                    <a:pt x="1261729" y="955833"/>
                  </a:lnTo>
                  <a:lnTo>
                    <a:pt x="1221819" y="1008221"/>
                  </a:lnTo>
                  <a:lnTo>
                    <a:pt x="1197864" y="1014983"/>
                  </a:lnTo>
                  <a:lnTo>
                    <a:pt x="1176146" y="1009316"/>
                  </a:lnTo>
                  <a:lnTo>
                    <a:pt x="1139570" y="964834"/>
                  </a:lnTo>
                  <a:lnTo>
                    <a:pt x="1124711" y="926592"/>
                  </a:lnTo>
                  <a:lnTo>
                    <a:pt x="1114820" y="889522"/>
                  </a:lnTo>
                  <a:lnTo>
                    <a:pt x="1106536" y="848472"/>
                  </a:lnTo>
                  <a:lnTo>
                    <a:pt x="1099946" y="803528"/>
                  </a:lnTo>
                  <a:lnTo>
                    <a:pt x="1095135" y="754775"/>
                  </a:lnTo>
                  <a:lnTo>
                    <a:pt x="1092185" y="702295"/>
                  </a:lnTo>
                  <a:lnTo>
                    <a:pt x="1091183" y="646176"/>
                  </a:lnTo>
                  <a:lnTo>
                    <a:pt x="1092281" y="582850"/>
                  </a:lnTo>
                  <a:lnTo>
                    <a:pt x="1095573" y="524353"/>
                  </a:lnTo>
                  <a:lnTo>
                    <a:pt x="1101059" y="470391"/>
                  </a:lnTo>
                  <a:lnTo>
                    <a:pt x="1108740" y="420672"/>
                  </a:lnTo>
                  <a:lnTo>
                    <a:pt x="1118615" y="374903"/>
                  </a:lnTo>
                  <a:lnTo>
                    <a:pt x="1135284" y="329136"/>
                  </a:lnTo>
                  <a:lnTo>
                    <a:pt x="1174337" y="277606"/>
                  </a:lnTo>
                  <a:lnTo>
                    <a:pt x="1197864" y="271272"/>
                  </a:lnTo>
                  <a:close/>
                </a:path>
                <a:path w="1417320" h="1015364">
                  <a:moveTo>
                    <a:pt x="1045463" y="271272"/>
                  </a:moveTo>
                  <a:lnTo>
                    <a:pt x="1054607" y="273558"/>
                  </a:lnTo>
                  <a:lnTo>
                    <a:pt x="1063751" y="280416"/>
                  </a:lnTo>
                  <a:lnTo>
                    <a:pt x="1072895" y="291846"/>
                  </a:lnTo>
                  <a:lnTo>
                    <a:pt x="1082039" y="307848"/>
                  </a:lnTo>
                  <a:lnTo>
                    <a:pt x="1075658" y="356330"/>
                  </a:lnTo>
                  <a:lnTo>
                    <a:pt x="1069848" y="405384"/>
                  </a:lnTo>
                  <a:lnTo>
                    <a:pt x="1064037" y="454437"/>
                  </a:lnTo>
                  <a:lnTo>
                    <a:pt x="1057655" y="502920"/>
                  </a:lnTo>
                  <a:lnTo>
                    <a:pt x="1052655" y="493156"/>
                  </a:lnTo>
                  <a:lnTo>
                    <a:pt x="1047368" y="486537"/>
                  </a:lnTo>
                  <a:lnTo>
                    <a:pt x="1042654" y="482774"/>
                  </a:lnTo>
                  <a:lnTo>
                    <a:pt x="1039367" y="481584"/>
                  </a:lnTo>
                  <a:lnTo>
                    <a:pt x="1032605" y="484441"/>
                  </a:lnTo>
                  <a:lnTo>
                    <a:pt x="1026413" y="493014"/>
                  </a:lnTo>
                  <a:lnTo>
                    <a:pt x="1021365" y="507301"/>
                  </a:lnTo>
                  <a:lnTo>
                    <a:pt x="1018031" y="527303"/>
                  </a:lnTo>
                  <a:lnTo>
                    <a:pt x="1013252" y="555784"/>
                  </a:lnTo>
                  <a:lnTo>
                    <a:pt x="1009790" y="593482"/>
                  </a:lnTo>
                  <a:lnTo>
                    <a:pt x="1007498" y="640104"/>
                  </a:lnTo>
                  <a:lnTo>
                    <a:pt x="1006230" y="695358"/>
                  </a:lnTo>
                  <a:lnTo>
                    <a:pt x="1005839" y="758951"/>
                  </a:lnTo>
                  <a:lnTo>
                    <a:pt x="1005839" y="806817"/>
                  </a:lnTo>
                  <a:lnTo>
                    <a:pt x="1005839" y="855122"/>
                  </a:lnTo>
                  <a:lnTo>
                    <a:pt x="1005839" y="903573"/>
                  </a:lnTo>
                  <a:lnTo>
                    <a:pt x="1005839" y="951878"/>
                  </a:lnTo>
                  <a:lnTo>
                    <a:pt x="1005839" y="999744"/>
                  </a:lnTo>
                  <a:lnTo>
                    <a:pt x="987551" y="999744"/>
                  </a:lnTo>
                  <a:lnTo>
                    <a:pt x="969263" y="999744"/>
                  </a:lnTo>
                  <a:lnTo>
                    <a:pt x="950976" y="999744"/>
                  </a:lnTo>
                  <a:lnTo>
                    <a:pt x="932688" y="999744"/>
                  </a:lnTo>
                  <a:lnTo>
                    <a:pt x="932688" y="948798"/>
                  </a:lnTo>
                  <a:lnTo>
                    <a:pt x="932688" y="286512"/>
                  </a:lnTo>
                  <a:lnTo>
                    <a:pt x="949166" y="286512"/>
                  </a:lnTo>
                  <a:lnTo>
                    <a:pt x="966215" y="286512"/>
                  </a:lnTo>
                  <a:lnTo>
                    <a:pt x="983265" y="286512"/>
                  </a:lnTo>
                  <a:lnTo>
                    <a:pt x="999743" y="286512"/>
                  </a:lnTo>
                  <a:lnTo>
                    <a:pt x="999743" y="316182"/>
                  </a:lnTo>
                  <a:lnTo>
                    <a:pt x="999743" y="345567"/>
                  </a:lnTo>
                  <a:lnTo>
                    <a:pt x="999743" y="374380"/>
                  </a:lnTo>
                  <a:lnTo>
                    <a:pt x="999743" y="402336"/>
                  </a:lnTo>
                  <a:lnTo>
                    <a:pt x="1004792" y="368141"/>
                  </a:lnTo>
                  <a:lnTo>
                    <a:pt x="1016031" y="315753"/>
                  </a:lnTo>
                  <a:lnTo>
                    <a:pt x="1032128" y="278129"/>
                  </a:lnTo>
                  <a:lnTo>
                    <a:pt x="1038653" y="272986"/>
                  </a:lnTo>
                  <a:lnTo>
                    <a:pt x="1045463" y="271272"/>
                  </a:lnTo>
                  <a:close/>
                </a:path>
                <a:path w="1417320" h="1015364">
                  <a:moveTo>
                    <a:pt x="664463" y="271272"/>
                  </a:moveTo>
                  <a:lnTo>
                    <a:pt x="703468" y="308562"/>
                  </a:lnTo>
                  <a:lnTo>
                    <a:pt x="719470" y="376713"/>
                  </a:lnTo>
                  <a:lnTo>
                    <a:pt x="724280" y="423672"/>
                  </a:lnTo>
                  <a:lnTo>
                    <a:pt x="727376" y="479774"/>
                  </a:lnTo>
                  <a:lnTo>
                    <a:pt x="728471" y="545591"/>
                  </a:lnTo>
                  <a:lnTo>
                    <a:pt x="728471" y="596287"/>
                  </a:lnTo>
                  <a:lnTo>
                    <a:pt x="728471" y="646807"/>
                  </a:lnTo>
                  <a:lnTo>
                    <a:pt x="728471" y="999744"/>
                  </a:lnTo>
                  <a:lnTo>
                    <a:pt x="710183" y="999744"/>
                  </a:lnTo>
                  <a:lnTo>
                    <a:pt x="691895" y="999744"/>
                  </a:lnTo>
                  <a:lnTo>
                    <a:pt x="673607" y="999744"/>
                  </a:lnTo>
                  <a:lnTo>
                    <a:pt x="655319" y="999744"/>
                  </a:lnTo>
                  <a:lnTo>
                    <a:pt x="655319" y="950594"/>
                  </a:lnTo>
                  <a:lnTo>
                    <a:pt x="655319" y="606551"/>
                  </a:lnTo>
                  <a:lnTo>
                    <a:pt x="655224" y="576357"/>
                  </a:lnTo>
                  <a:lnTo>
                    <a:pt x="652748" y="528542"/>
                  </a:lnTo>
                  <a:lnTo>
                    <a:pt x="642365" y="491489"/>
                  </a:lnTo>
                  <a:lnTo>
                    <a:pt x="630935" y="484631"/>
                  </a:lnTo>
                  <a:lnTo>
                    <a:pt x="624601" y="486917"/>
                  </a:lnTo>
                  <a:lnTo>
                    <a:pt x="605599" y="543448"/>
                  </a:lnTo>
                  <a:lnTo>
                    <a:pt x="601027" y="610790"/>
                  </a:lnTo>
                  <a:lnTo>
                    <a:pt x="600455" y="655320"/>
                  </a:lnTo>
                  <a:lnTo>
                    <a:pt x="600455" y="704790"/>
                  </a:lnTo>
                  <a:lnTo>
                    <a:pt x="600455" y="753993"/>
                  </a:lnTo>
                  <a:lnTo>
                    <a:pt x="600455" y="999744"/>
                  </a:lnTo>
                  <a:lnTo>
                    <a:pt x="583930" y="999744"/>
                  </a:lnTo>
                  <a:lnTo>
                    <a:pt x="566547" y="999744"/>
                  </a:lnTo>
                  <a:lnTo>
                    <a:pt x="548592" y="999744"/>
                  </a:lnTo>
                  <a:lnTo>
                    <a:pt x="530351" y="999744"/>
                  </a:lnTo>
                  <a:lnTo>
                    <a:pt x="530351" y="948798"/>
                  </a:lnTo>
                  <a:lnTo>
                    <a:pt x="530351" y="286512"/>
                  </a:lnTo>
                  <a:lnTo>
                    <a:pt x="546401" y="286512"/>
                  </a:lnTo>
                  <a:lnTo>
                    <a:pt x="562737" y="286512"/>
                  </a:lnTo>
                  <a:lnTo>
                    <a:pt x="579643" y="286512"/>
                  </a:lnTo>
                  <a:lnTo>
                    <a:pt x="597407" y="286512"/>
                  </a:lnTo>
                  <a:lnTo>
                    <a:pt x="597407" y="315753"/>
                  </a:lnTo>
                  <a:lnTo>
                    <a:pt x="597407" y="344424"/>
                  </a:lnTo>
                  <a:lnTo>
                    <a:pt x="597407" y="373094"/>
                  </a:lnTo>
                  <a:lnTo>
                    <a:pt x="597407" y="402336"/>
                  </a:lnTo>
                  <a:lnTo>
                    <a:pt x="604313" y="369903"/>
                  </a:lnTo>
                  <a:lnTo>
                    <a:pt x="619267" y="318754"/>
                  </a:lnTo>
                  <a:lnTo>
                    <a:pt x="643889" y="278511"/>
                  </a:lnTo>
                  <a:lnTo>
                    <a:pt x="653605" y="273034"/>
                  </a:lnTo>
                  <a:lnTo>
                    <a:pt x="664463" y="271272"/>
                  </a:lnTo>
                  <a:close/>
                </a:path>
                <a:path w="1417320" h="1015364">
                  <a:moveTo>
                    <a:pt x="387095" y="271272"/>
                  </a:moveTo>
                  <a:lnTo>
                    <a:pt x="435482" y="301371"/>
                  </a:lnTo>
                  <a:lnTo>
                    <a:pt x="455247" y="339423"/>
                  </a:lnTo>
                  <a:lnTo>
                    <a:pt x="472439" y="393191"/>
                  </a:lnTo>
                  <a:lnTo>
                    <a:pt x="480511" y="435254"/>
                  </a:lnTo>
                  <a:lnTo>
                    <a:pt x="486533" y="480974"/>
                  </a:lnTo>
                  <a:lnTo>
                    <a:pt x="490654" y="530351"/>
                  </a:lnTo>
                  <a:lnTo>
                    <a:pt x="493020" y="583387"/>
                  </a:lnTo>
                  <a:lnTo>
                    <a:pt x="493775" y="640079"/>
                  </a:lnTo>
                  <a:lnTo>
                    <a:pt x="492678" y="703697"/>
                  </a:lnTo>
                  <a:lnTo>
                    <a:pt x="489386" y="762780"/>
                  </a:lnTo>
                  <a:lnTo>
                    <a:pt x="483900" y="817180"/>
                  </a:lnTo>
                  <a:lnTo>
                    <a:pt x="476219" y="866753"/>
                  </a:lnTo>
                  <a:lnTo>
                    <a:pt x="466343" y="911351"/>
                  </a:lnTo>
                  <a:lnTo>
                    <a:pt x="450961" y="955833"/>
                  </a:lnTo>
                  <a:lnTo>
                    <a:pt x="411051" y="1008221"/>
                  </a:lnTo>
                  <a:lnTo>
                    <a:pt x="387095" y="1014983"/>
                  </a:lnTo>
                  <a:lnTo>
                    <a:pt x="365378" y="1009316"/>
                  </a:lnTo>
                  <a:lnTo>
                    <a:pt x="328802" y="964834"/>
                  </a:lnTo>
                  <a:lnTo>
                    <a:pt x="313943" y="926592"/>
                  </a:lnTo>
                  <a:lnTo>
                    <a:pt x="302767" y="889522"/>
                  </a:lnTo>
                  <a:lnTo>
                    <a:pt x="293623" y="848472"/>
                  </a:lnTo>
                  <a:lnTo>
                    <a:pt x="286511" y="803528"/>
                  </a:lnTo>
                  <a:lnTo>
                    <a:pt x="281431" y="754775"/>
                  </a:lnTo>
                  <a:lnTo>
                    <a:pt x="278383" y="702295"/>
                  </a:lnTo>
                  <a:lnTo>
                    <a:pt x="277367" y="646176"/>
                  </a:lnTo>
                  <a:lnTo>
                    <a:pt x="278782" y="582850"/>
                  </a:lnTo>
                  <a:lnTo>
                    <a:pt x="282830" y="524353"/>
                  </a:lnTo>
                  <a:lnTo>
                    <a:pt x="289218" y="470391"/>
                  </a:lnTo>
                  <a:lnTo>
                    <a:pt x="297655" y="420672"/>
                  </a:lnTo>
                  <a:lnTo>
                    <a:pt x="307847" y="374903"/>
                  </a:lnTo>
                  <a:lnTo>
                    <a:pt x="323230" y="329136"/>
                  </a:lnTo>
                  <a:lnTo>
                    <a:pt x="363140" y="277606"/>
                  </a:lnTo>
                  <a:lnTo>
                    <a:pt x="387095" y="271272"/>
                  </a:lnTo>
                  <a:close/>
                </a:path>
                <a:path w="1417320" h="1015364">
                  <a:moveTo>
                    <a:pt x="1344167" y="15239"/>
                  </a:moveTo>
                  <a:lnTo>
                    <a:pt x="1362455" y="15239"/>
                  </a:lnTo>
                  <a:lnTo>
                    <a:pt x="1380743" y="15239"/>
                  </a:lnTo>
                  <a:lnTo>
                    <a:pt x="1399031" y="15239"/>
                  </a:lnTo>
                  <a:lnTo>
                    <a:pt x="1417319" y="15239"/>
                  </a:lnTo>
                  <a:lnTo>
                    <a:pt x="1417319" y="67191"/>
                  </a:lnTo>
                  <a:lnTo>
                    <a:pt x="1417319" y="999744"/>
                  </a:lnTo>
                  <a:lnTo>
                    <a:pt x="1399031" y="999744"/>
                  </a:lnTo>
                  <a:lnTo>
                    <a:pt x="1380743" y="999744"/>
                  </a:lnTo>
                  <a:lnTo>
                    <a:pt x="1362455" y="999744"/>
                  </a:lnTo>
                  <a:lnTo>
                    <a:pt x="1344167" y="999744"/>
                  </a:lnTo>
                  <a:lnTo>
                    <a:pt x="1344167" y="947792"/>
                  </a:lnTo>
                  <a:lnTo>
                    <a:pt x="1344167" y="67191"/>
                  </a:lnTo>
                  <a:lnTo>
                    <a:pt x="1344167" y="15239"/>
                  </a:lnTo>
                  <a:close/>
                </a:path>
                <a:path w="1417320" h="1015364">
                  <a:moveTo>
                    <a:pt x="859535" y="15239"/>
                  </a:moveTo>
                  <a:lnTo>
                    <a:pt x="859535" y="15239"/>
                  </a:lnTo>
                  <a:lnTo>
                    <a:pt x="859535" y="286512"/>
                  </a:lnTo>
                  <a:lnTo>
                    <a:pt x="868727" y="286512"/>
                  </a:lnTo>
                  <a:lnTo>
                    <a:pt x="878204" y="286512"/>
                  </a:lnTo>
                  <a:lnTo>
                    <a:pt x="888253" y="286512"/>
                  </a:lnTo>
                  <a:lnTo>
                    <a:pt x="899159" y="286512"/>
                  </a:lnTo>
                  <a:lnTo>
                    <a:pt x="899159" y="336803"/>
                  </a:lnTo>
                  <a:lnTo>
                    <a:pt x="899159" y="387095"/>
                  </a:lnTo>
                  <a:lnTo>
                    <a:pt x="899159" y="437387"/>
                  </a:lnTo>
                  <a:lnTo>
                    <a:pt x="899159" y="487679"/>
                  </a:lnTo>
                  <a:lnTo>
                    <a:pt x="888253" y="487679"/>
                  </a:lnTo>
                  <a:lnTo>
                    <a:pt x="878204" y="487679"/>
                  </a:lnTo>
                  <a:lnTo>
                    <a:pt x="868727" y="487679"/>
                  </a:lnTo>
                  <a:lnTo>
                    <a:pt x="859535" y="487679"/>
                  </a:lnTo>
                  <a:lnTo>
                    <a:pt x="859535" y="537374"/>
                  </a:lnTo>
                  <a:lnTo>
                    <a:pt x="859535" y="798576"/>
                  </a:lnTo>
                  <a:lnTo>
                    <a:pt x="862345" y="808815"/>
                  </a:lnTo>
                  <a:lnTo>
                    <a:pt x="866012" y="816482"/>
                  </a:lnTo>
                  <a:lnTo>
                    <a:pt x="870251" y="821293"/>
                  </a:lnTo>
                  <a:lnTo>
                    <a:pt x="874776" y="822960"/>
                  </a:lnTo>
                  <a:lnTo>
                    <a:pt x="878109" y="821817"/>
                  </a:lnTo>
                  <a:lnTo>
                    <a:pt x="883157" y="818388"/>
                  </a:lnTo>
                  <a:lnTo>
                    <a:pt x="889349" y="812673"/>
                  </a:lnTo>
                  <a:lnTo>
                    <a:pt x="896111" y="804672"/>
                  </a:lnTo>
                  <a:lnTo>
                    <a:pt x="896635" y="850915"/>
                  </a:lnTo>
                  <a:lnTo>
                    <a:pt x="898016" y="898016"/>
                  </a:lnTo>
                  <a:lnTo>
                    <a:pt x="899969" y="945689"/>
                  </a:lnTo>
                  <a:lnTo>
                    <a:pt x="902207" y="993648"/>
                  </a:lnTo>
                  <a:lnTo>
                    <a:pt x="888539" y="1003411"/>
                  </a:lnTo>
                  <a:lnTo>
                    <a:pt x="875156" y="1010030"/>
                  </a:lnTo>
                  <a:lnTo>
                    <a:pt x="862345" y="1013793"/>
                  </a:lnTo>
                  <a:lnTo>
                    <a:pt x="850391" y="1014983"/>
                  </a:lnTo>
                  <a:lnTo>
                    <a:pt x="837771" y="1013269"/>
                  </a:lnTo>
                  <a:lnTo>
                    <a:pt x="804481" y="973883"/>
                  </a:lnTo>
                  <a:lnTo>
                    <a:pt x="795337" y="933973"/>
                  </a:lnTo>
                  <a:lnTo>
                    <a:pt x="790241" y="878633"/>
                  </a:lnTo>
                  <a:lnTo>
                    <a:pt x="788288" y="840104"/>
                  </a:lnTo>
                  <a:lnTo>
                    <a:pt x="786907" y="793003"/>
                  </a:lnTo>
                  <a:lnTo>
                    <a:pt x="786383" y="737615"/>
                  </a:lnTo>
                  <a:lnTo>
                    <a:pt x="786383" y="686750"/>
                  </a:lnTo>
                  <a:lnTo>
                    <a:pt x="786383" y="636471"/>
                  </a:lnTo>
                  <a:lnTo>
                    <a:pt x="786383" y="586630"/>
                  </a:lnTo>
                  <a:lnTo>
                    <a:pt x="786383" y="537081"/>
                  </a:lnTo>
                  <a:lnTo>
                    <a:pt x="786383" y="487679"/>
                  </a:lnTo>
                  <a:lnTo>
                    <a:pt x="779526" y="487679"/>
                  </a:lnTo>
                  <a:lnTo>
                    <a:pt x="772667" y="487679"/>
                  </a:lnTo>
                  <a:lnTo>
                    <a:pt x="765809" y="487679"/>
                  </a:lnTo>
                  <a:lnTo>
                    <a:pt x="758951" y="487679"/>
                  </a:lnTo>
                  <a:lnTo>
                    <a:pt x="758951" y="437388"/>
                  </a:lnTo>
                  <a:lnTo>
                    <a:pt x="758951" y="387096"/>
                  </a:lnTo>
                  <a:lnTo>
                    <a:pt x="758951" y="336804"/>
                  </a:lnTo>
                  <a:lnTo>
                    <a:pt x="758951" y="286512"/>
                  </a:lnTo>
                  <a:lnTo>
                    <a:pt x="765809" y="286512"/>
                  </a:lnTo>
                  <a:lnTo>
                    <a:pt x="772667" y="286512"/>
                  </a:lnTo>
                  <a:lnTo>
                    <a:pt x="779526" y="286512"/>
                  </a:lnTo>
                  <a:lnTo>
                    <a:pt x="786383" y="286512"/>
                  </a:lnTo>
                  <a:lnTo>
                    <a:pt x="786383" y="254031"/>
                  </a:lnTo>
                  <a:lnTo>
                    <a:pt x="786383" y="220979"/>
                  </a:lnTo>
                  <a:lnTo>
                    <a:pt x="786383" y="187928"/>
                  </a:lnTo>
                  <a:lnTo>
                    <a:pt x="786383" y="155448"/>
                  </a:lnTo>
                  <a:lnTo>
                    <a:pt x="804671" y="121110"/>
                  </a:lnTo>
                  <a:lnTo>
                    <a:pt x="822959" y="86487"/>
                  </a:lnTo>
                  <a:lnTo>
                    <a:pt x="841247" y="51292"/>
                  </a:lnTo>
                  <a:lnTo>
                    <a:pt x="859535" y="15239"/>
                  </a:lnTo>
                  <a:close/>
                </a:path>
                <a:path w="1417320" h="1015364">
                  <a:moveTo>
                    <a:pt x="134111" y="0"/>
                  </a:moveTo>
                  <a:lnTo>
                    <a:pt x="176783" y="18287"/>
                  </a:lnTo>
                  <a:lnTo>
                    <a:pt x="210311" y="73151"/>
                  </a:lnTo>
                  <a:lnTo>
                    <a:pt x="230599" y="147230"/>
                  </a:lnTo>
                  <a:lnTo>
                    <a:pt x="239280" y="193413"/>
                  </a:lnTo>
                  <a:lnTo>
                    <a:pt x="246790" y="245888"/>
                  </a:lnTo>
                  <a:lnTo>
                    <a:pt x="252983" y="304800"/>
                  </a:lnTo>
                  <a:lnTo>
                    <a:pt x="234695" y="320325"/>
                  </a:lnTo>
                  <a:lnTo>
                    <a:pt x="216407" y="335280"/>
                  </a:lnTo>
                  <a:lnTo>
                    <a:pt x="198119" y="350234"/>
                  </a:lnTo>
                  <a:lnTo>
                    <a:pt x="179831" y="365760"/>
                  </a:lnTo>
                  <a:lnTo>
                    <a:pt x="179308" y="344566"/>
                  </a:lnTo>
                  <a:lnTo>
                    <a:pt x="177926" y="326516"/>
                  </a:lnTo>
                  <a:lnTo>
                    <a:pt x="169163" y="281987"/>
                  </a:lnTo>
                  <a:lnTo>
                    <a:pt x="155447" y="243839"/>
                  </a:lnTo>
                  <a:lnTo>
                    <a:pt x="134111" y="225551"/>
                  </a:lnTo>
                  <a:lnTo>
                    <a:pt x="121443" y="230743"/>
                  </a:lnTo>
                  <a:lnTo>
                    <a:pt x="100679" y="273129"/>
                  </a:lnTo>
                  <a:lnTo>
                    <a:pt x="91439" y="310896"/>
                  </a:lnTo>
                  <a:lnTo>
                    <a:pt x="84581" y="388620"/>
                  </a:lnTo>
                  <a:lnTo>
                    <a:pt x="82867" y="441198"/>
                  </a:lnTo>
                  <a:lnTo>
                    <a:pt x="82295" y="502920"/>
                  </a:lnTo>
                  <a:lnTo>
                    <a:pt x="82915" y="578405"/>
                  </a:lnTo>
                  <a:lnTo>
                    <a:pt x="84962" y="640461"/>
                  </a:lnTo>
                  <a:lnTo>
                    <a:pt x="88725" y="689371"/>
                  </a:lnTo>
                  <a:lnTo>
                    <a:pt x="101917" y="752951"/>
                  </a:lnTo>
                  <a:lnTo>
                    <a:pt x="131063" y="786384"/>
                  </a:lnTo>
                  <a:lnTo>
                    <a:pt x="141922" y="783478"/>
                  </a:lnTo>
                  <a:lnTo>
                    <a:pt x="167639" y="737615"/>
                  </a:lnTo>
                  <a:lnTo>
                    <a:pt x="176402" y="678941"/>
                  </a:lnTo>
                  <a:lnTo>
                    <a:pt x="180070" y="640746"/>
                  </a:lnTo>
                  <a:lnTo>
                    <a:pt x="182879" y="597408"/>
                  </a:lnTo>
                  <a:lnTo>
                    <a:pt x="201120" y="616219"/>
                  </a:lnTo>
                  <a:lnTo>
                    <a:pt x="219075" y="635888"/>
                  </a:lnTo>
                  <a:lnTo>
                    <a:pt x="236458" y="656129"/>
                  </a:lnTo>
                  <a:lnTo>
                    <a:pt x="252983" y="676655"/>
                  </a:lnTo>
                  <a:lnTo>
                    <a:pt x="249650" y="730996"/>
                  </a:lnTo>
                  <a:lnTo>
                    <a:pt x="244601" y="779906"/>
                  </a:lnTo>
                  <a:lnTo>
                    <a:pt x="238410" y="823674"/>
                  </a:lnTo>
                  <a:lnTo>
                    <a:pt x="231647" y="862584"/>
                  </a:lnTo>
                  <a:lnTo>
                    <a:pt x="215645" y="929639"/>
                  </a:lnTo>
                  <a:lnTo>
                    <a:pt x="195071" y="978407"/>
                  </a:lnTo>
                  <a:lnTo>
                    <a:pt x="168401" y="1005840"/>
                  </a:lnTo>
                  <a:lnTo>
                    <a:pt x="137159" y="1014983"/>
                  </a:lnTo>
                  <a:lnTo>
                    <a:pt x="117205" y="1012126"/>
                  </a:lnTo>
                  <a:lnTo>
                    <a:pt x="81867" y="989266"/>
                  </a:lnTo>
                  <a:lnTo>
                    <a:pt x="53911" y="941832"/>
                  </a:lnTo>
                  <a:lnTo>
                    <a:pt x="41909" y="905256"/>
                  </a:lnTo>
                  <a:lnTo>
                    <a:pt x="31051" y="859536"/>
                  </a:lnTo>
                  <a:lnTo>
                    <a:pt x="21335" y="804672"/>
                  </a:lnTo>
                  <a:lnTo>
                    <a:pt x="15522" y="763495"/>
                  </a:lnTo>
                  <a:lnTo>
                    <a:pt x="10385" y="719102"/>
                  </a:lnTo>
                  <a:lnTo>
                    <a:pt x="6095" y="671322"/>
                  </a:lnTo>
                  <a:lnTo>
                    <a:pt x="2822" y="619985"/>
                  </a:lnTo>
                  <a:lnTo>
                    <a:pt x="733" y="564924"/>
                  </a:lnTo>
                  <a:lnTo>
                    <a:pt x="0" y="505967"/>
                  </a:lnTo>
                  <a:lnTo>
                    <a:pt x="746" y="437854"/>
                  </a:lnTo>
                  <a:lnTo>
                    <a:pt x="2985" y="374592"/>
                  </a:lnTo>
                  <a:lnTo>
                    <a:pt x="6718" y="316183"/>
                  </a:lnTo>
                  <a:lnTo>
                    <a:pt x="11943" y="262625"/>
                  </a:lnTo>
                  <a:lnTo>
                    <a:pt x="18661" y="213919"/>
                  </a:lnTo>
                  <a:lnTo>
                    <a:pt x="26872" y="170065"/>
                  </a:lnTo>
                  <a:lnTo>
                    <a:pt x="36575" y="131063"/>
                  </a:lnTo>
                  <a:lnTo>
                    <a:pt x="54816" y="73294"/>
                  </a:lnTo>
                  <a:lnTo>
                    <a:pt x="77342" y="32385"/>
                  </a:lnTo>
                  <a:lnTo>
                    <a:pt x="103870" y="8048"/>
                  </a:lnTo>
                  <a:lnTo>
                    <a:pt x="134111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987296" y="3399028"/>
            <a:ext cx="2533015" cy="1298575"/>
            <a:chOff x="1987296" y="3399028"/>
            <a:chExt cx="2533015" cy="1298575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0760" y="3676395"/>
              <a:ext cx="216407" cy="74371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84448" y="3676395"/>
              <a:ext cx="216407" cy="74371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91584" y="3691635"/>
              <a:ext cx="222503" cy="999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6032" y="3676395"/>
              <a:ext cx="219455" cy="74371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34384" y="3676395"/>
              <a:ext cx="198119" cy="72847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25952" y="3676395"/>
              <a:ext cx="149351" cy="7284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05328" y="3691635"/>
              <a:ext cx="201168" cy="7284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49168" y="3676395"/>
              <a:ext cx="149352" cy="7284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55392" y="3676395"/>
              <a:ext cx="219456" cy="74371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23744" y="3676395"/>
              <a:ext cx="198119" cy="7284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93392" y="3405123"/>
              <a:ext cx="252983" cy="101498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43912" y="3862323"/>
              <a:ext cx="73660" cy="372110"/>
            </a:xfrm>
            <a:custGeom>
              <a:avLst/>
              <a:gdLst/>
              <a:ahLst/>
              <a:cxnLst/>
              <a:rect l="l" t="t" r="r" b="b"/>
              <a:pathLst>
                <a:path w="73660" h="372110">
                  <a:moveTo>
                    <a:pt x="36575" y="0"/>
                  </a:moveTo>
                  <a:lnTo>
                    <a:pt x="12192" y="45720"/>
                  </a:lnTo>
                  <a:lnTo>
                    <a:pt x="2666" y="104394"/>
                  </a:lnTo>
                  <a:lnTo>
                    <a:pt x="619" y="142589"/>
                  </a:lnTo>
                  <a:lnTo>
                    <a:pt x="0" y="185927"/>
                  </a:lnTo>
                  <a:lnTo>
                    <a:pt x="619" y="230981"/>
                  </a:lnTo>
                  <a:lnTo>
                    <a:pt x="2667" y="269748"/>
                  </a:lnTo>
                  <a:lnTo>
                    <a:pt x="12192" y="326136"/>
                  </a:lnTo>
                  <a:lnTo>
                    <a:pt x="29765" y="368998"/>
                  </a:lnTo>
                  <a:lnTo>
                    <a:pt x="36575" y="371855"/>
                  </a:lnTo>
                  <a:lnTo>
                    <a:pt x="43386" y="369474"/>
                  </a:lnTo>
                  <a:lnTo>
                    <a:pt x="60960" y="329184"/>
                  </a:lnTo>
                  <a:lnTo>
                    <a:pt x="70484" y="269748"/>
                  </a:lnTo>
                  <a:lnTo>
                    <a:pt x="72532" y="229743"/>
                  </a:lnTo>
                  <a:lnTo>
                    <a:pt x="73151" y="182879"/>
                  </a:lnTo>
                  <a:lnTo>
                    <a:pt x="72532" y="140017"/>
                  </a:lnTo>
                  <a:lnTo>
                    <a:pt x="66722" y="71437"/>
                  </a:lnTo>
                  <a:lnTo>
                    <a:pt x="55864" y="25717"/>
                  </a:lnTo>
                  <a:lnTo>
                    <a:pt x="3657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651504" y="3831844"/>
              <a:ext cx="82294" cy="15849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93392" y="3405123"/>
              <a:ext cx="2520950" cy="1286510"/>
            </a:xfrm>
            <a:custGeom>
              <a:avLst/>
              <a:gdLst/>
              <a:ahLst/>
              <a:cxnLst/>
              <a:rect l="l" t="t" r="r" b="b"/>
              <a:pathLst>
                <a:path w="2520950" h="1286510">
                  <a:moveTo>
                    <a:pt x="2298192" y="286512"/>
                  </a:moveTo>
                  <a:lnTo>
                    <a:pt x="2316527" y="286512"/>
                  </a:lnTo>
                  <a:lnTo>
                    <a:pt x="2335148" y="286512"/>
                  </a:lnTo>
                  <a:lnTo>
                    <a:pt x="2354341" y="286512"/>
                  </a:lnTo>
                  <a:lnTo>
                    <a:pt x="2374392" y="286512"/>
                  </a:lnTo>
                  <a:lnTo>
                    <a:pt x="2378456" y="339344"/>
                  </a:lnTo>
                  <a:lnTo>
                    <a:pt x="2382520" y="392176"/>
                  </a:lnTo>
                  <a:lnTo>
                    <a:pt x="2386584" y="445008"/>
                  </a:lnTo>
                  <a:lnTo>
                    <a:pt x="2390647" y="497840"/>
                  </a:lnTo>
                  <a:lnTo>
                    <a:pt x="2394711" y="550672"/>
                  </a:lnTo>
                  <a:lnTo>
                    <a:pt x="2398775" y="603503"/>
                  </a:lnTo>
                  <a:lnTo>
                    <a:pt x="2402839" y="656336"/>
                  </a:lnTo>
                  <a:lnTo>
                    <a:pt x="2406903" y="709168"/>
                  </a:lnTo>
                  <a:lnTo>
                    <a:pt x="2410968" y="762000"/>
                  </a:lnTo>
                  <a:lnTo>
                    <a:pt x="2415032" y="709167"/>
                  </a:lnTo>
                  <a:lnTo>
                    <a:pt x="2419096" y="656335"/>
                  </a:lnTo>
                  <a:lnTo>
                    <a:pt x="2423160" y="603503"/>
                  </a:lnTo>
                  <a:lnTo>
                    <a:pt x="2427223" y="550671"/>
                  </a:lnTo>
                  <a:lnTo>
                    <a:pt x="2431287" y="497839"/>
                  </a:lnTo>
                  <a:lnTo>
                    <a:pt x="2435351" y="445008"/>
                  </a:lnTo>
                  <a:lnTo>
                    <a:pt x="2439415" y="392175"/>
                  </a:lnTo>
                  <a:lnTo>
                    <a:pt x="2443479" y="339343"/>
                  </a:lnTo>
                  <a:lnTo>
                    <a:pt x="2447544" y="286512"/>
                  </a:lnTo>
                  <a:lnTo>
                    <a:pt x="2465832" y="286512"/>
                  </a:lnTo>
                  <a:lnTo>
                    <a:pt x="2484120" y="286512"/>
                  </a:lnTo>
                  <a:lnTo>
                    <a:pt x="2502408" y="286512"/>
                  </a:lnTo>
                  <a:lnTo>
                    <a:pt x="2520696" y="286512"/>
                  </a:lnTo>
                  <a:lnTo>
                    <a:pt x="2515249" y="337109"/>
                  </a:lnTo>
                  <a:lnTo>
                    <a:pt x="2509878" y="387712"/>
                  </a:lnTo>
                  <a:lnTo>
                    <a:pt x="2504578" y="438326"/>
                  </a:lnTo>
                  <a:lnTo>
                    <a:pt x="2499342" y="488956"/>
                  </a:lnTo>
                  <a:lnTo>
                    <a:pt x="2494167" y="539608"/>
                  </a:lnTo>
                  <a:lnTo>
                    <a:pt x="2489045" y="590287"/>
                  </a:lnTo>
                  <a:lnTo>
                    <a:pt x="2483972" y="640999"/>
                  </a:lnTo>
                  <a:lnTo>
                    <a:pt x="2478943" y="691748"/>
                  </a:lnTo>
                  <a:lnTo>
                    <a:pt x="2473951" y="742541"/>
                  </a:lnTo>
                  <a:lnTo>
                    <a:pt x="2468992" y="793383"/>
                  </a:lnTo>
                  <a:lnTo>
                    <a:pt x="2464060" y="844278"/>
                  </a:lnTo>
                  <a:lnTo>
                    <a:pt x="2459150" y="895234"/>
                  </a:lnTo>
                  <a:lnTo>
                    <a:pt x="2454256" y="946254"/>
                  </a:lnTo>
                  <a:lnTo>
                    <a:pt x="2449373" y="997345"/>
                  </a:lnTo>
                  <a:lnTo>
                    <a:pt x="2444496" y="1048512"/>
                  </a:lnTo>
                  <a:lnTo>
                    <a:pt x="2437685" y="1107376"/>
                  </a:lnTo>
                  <a:lnTo>
                    <a:pt x="2431160" y="1155953"/>
                  </a:lnTo>
                  <a:lnTo>
                    <a:pt x="2425207" y="1194244"/>
                  </a:lnTo>
                  <a:lnTo>
                    <a:pt x="2408062" y="1250251"/>
                  </a:lnTo>
                  <a:lnTo>
                    <a:pt x="2379392" y="1282255"/>
                  </a:lnTo>
                  <a:lnTo>
                    <a:pt x="2362199" y="1286256"/>
                  </a:lnTo>
                  <a:lnTo>
                    <a:pt x="2352436" y="1285589"/>
                  </a:lnTo>
                  <a:lnTo>
                    <a:pt x="2313432" y="1271015"/>
                  </a:lnTo>
                  <a:lnTo>
                    <a:pt x="2311622" y="1223486"/>
                  </a:lnTo>
                  <a:lnTo>
                    <a:pt x="2310384" y="1176527"/>
                  </a:lnTo>
                  <a:lnTo>
                    <a:pt x="2309145" y="1129569"/>
                  </a:lnTo>
                  <a:lnTo>
                    <a:pt x="2307335" y="1082039"/>
                  </a:lnTo>
                  <a:lnTo>
                    <a:pt x="2314717" y="1090040"/>
                  </a:lnTo>
                  <a:lnTo>
                    <a:pt x="2322957" y="1095755"/>
                  </a:lnTo>
                  <a:lnTo>
                    <a:pt x="2331767" y="1099184"/>
                  </a:lnTo>
                  <a:lnTo>
                    <a:pt x="2340863" y="1100327"/>
                  </a:lnTo>
                  <a:lnTo>
                    <a:pt x="2347626" y="1098708"/>
                  </a:lnTo>
                  <a:lnTo>
                    <a:pt x="2366295" y="1065323"/>
                  </a:lnTo>
                  <a:lnTo>
                    <a:pt x="2373344" y="1025413"/>
                  </a:lnTo>
                  <a:lnTo>
                    <a:pt x="2377440" y="999744"/>
                  </a:lnTo>
                  <a:lnTo>
                    <a:pt x="2371562" y="948798"/>
                  </a:lnTo>
                  <a:lnTo>
                    <a:pt x="2365692" y="897853"/>
                  </a:lnTo>
                  <a:lnTo>
                    <a:pt x="2359835" y="846908"/>
                  </a:lnTo>
                  <a:lnTo>
                    <a:pt x="2353997" y="795963"/>
                  </a:lnTo>
                  <a:lnTo>
                    <a:pt x="2348187" y="745018"/>
                  </a:lnTo>
                  <a:lnTo>
                    <a:pt x="2342410" y="694073"/>
                  </a:lnTo>
                  <a:lnTo>
                    <a:pt x="2336673" y="643128"/>
                  </a:lnTo>
                  <a:lnTo>
                    <a:pt x="2330982" y="592182"/>
                  </a:lnTo>
                  <a:lnTo>
                    <a:pt x="2325345" y="541237"/>
                  </a:lnTo>
                  <a:lnTo>
                    <a:pt x="2319767" y="490292"/>
                  </a:lnTo>
                  <a:lnTo>
                    <a:pt x="2314257" y="439347"/>
                  </a:lnTo>
                  <a:lnTo>
                    <a:pt x="2308820" y="388402"/>
                  </a:lnTo>
                  <a:lnTo>
                    <a:pt x="2303462" y="337457"/>
                  </a:lnTo>
                  <a:lnTo>
                    <a:pt x="2298192" y="286512"/>
                  </a:lnTo>
                  <a:close/>
                </a:path>
                <a:path w="2520950" h="1286510">
                  <a:moveTo>
                    <a:pt x="1011935" y="286512"/>
                  </a:moveTo>
                  <a:lnTo>
                    <a:pt x="1030223" y="286512"/>
                  </a:lnTo>
                  <a:lnTo>
                    <a:pt x="1048511" y="286512"/>
                  </a:lnTo>
                  <a:lnTo>
                    <a:pt x="1066799" y="286512"/>
                  </a:lnTo>
                  <a:lnTo>
                    <a:pt x="1085088" y="286512"/>
                  </a:lnTo>
                  <a:lnTo>
                    <a:pt x="1085088" y="335661"/>
                  </a:lnTo>
                  <a:lnTo>
                    <a:pt x="1085088" y="679703"/>
                  </a:lnTo>
                  <a:lnTo>
                    <a:pt x="1085611" y="709898"/>
                  </a:lnTo>
                  <a:lnTo>
                    <a:pt x="1088945" y="757713"/>
                  </a:lnTo>
                  <a:lnTo>
                    <a:pt x="1100328" y="794765"/>
                  </a:lnTo>
                  <a:lnTo>
                    <a:pt x="1109471" y="801624"/>
                  </a:lnTo>
                  <a:lnTo>
                    <a:pt x="1115806" y="799338"/>
                  </a:lnTo>
                  <a:lnTo>
                    <a:pt x="1134808" y="741473"/>
                  </a:lnTo>
                  <a:lnTo>
                    <a:pt x="1139380" y="673750"/>
                  </a:lnTo>
                  <a:lnTo>
                    <a:pt x="1139952" y="627888"/>
                  </a:lnTo>
                  <a:lnTo>
                    <a:pt x="1139952" y="579546"/>
                  </a:lnTo>
                  <a:lnTo>
                    <a:pt x="1139952" y="531151"/>
                  </a:lnTo>
                  <a:lnTo>
                    <a:pt x="1139952" y="286512"/>
                  </a:lnTo>
                  <a:lnTo>
                    <a:pt x="1158239" y="286512"/>
                  </a:lnTo>
                  <a:lnTo>
                    <a:pt x="1176527" y="286512"/>
                  </a:lnTo>
                  <a:lnTo>
                    <a:pt x="1194815" y="286512"/>
                  </a:lnTo>
                  <a:lnTo>
                    <a:pt x="1213103" y="286512"/>
                  </a:lnTo>
                  <a:lnTo>
                    <a:pt x="1213103" y="337457"/>
                  </a:lnTo>
                  <a:lnTo>
                    <a:pt x="1213103" y="999744"/>
                  </a:lnTo>
                  <a:lnTo>
                    <a:pt x="1195339" y="999744"/>
                  </a:lnTo>
                  <a:lnTo>
                    <a:pt x="1178432" y="999744"/>
                  </a:lnTo>
                  <a:lnTo>
                    <a:pt x="1162097" y="999744"/>
                  </a:lnTo>
                  <a:lnTo>
                    <a:pt x="1146047" y="999744"/>
                  </a:lnTo>
                  <a:lnTo>
                    <a:pt x="1146047" y="970073"/>
                  </a:lnTo>
                  <a:lnTo>
                    <a:pt x="1146047" y="940688"/>
                  </a:lnTo>
                  <a:lnTo>
                    <a:pt x="1146047" y="911875"/>
                  </a:lnTo>
                  <a:lnTo>
                    <a:pt x="1146047" y="883920"/>
                  </a:lnTo>
                  <a:lnTo>
                    <a:pt x="1137427" y="915924"/>
                  </a:lnTo>
                  <a:lnTo>
                    <a:pt x="1122473" y="966215"/>
                  </a:lnTo>
                  <a:lnTo>
                    <a:pt x="1096899" y="1007744"/>
                  </a:lnTo>
                  <a:lnTo>
                    <a:pt x="1075944" y="1014983"/>
                  </a:lnTo>
                  <a:lnTo>
                    <a:pt x="1062799" y="1010935"/>
                  </a:lnTo>
                  <a:lnTo>
                    <a:pt x="1039939" y="977693"/>
                  </a:lnTo>
                  <a:lnTo>
                    <a:pt x="1022223" y="909113"/>
                  </a:lnTo>
                  <a:lnTo>
                    <a:pt x="1016507" y="861440"/>
                  </a:lnTo>
                  <a:lnTo>
                    <a:pt x="1013078" y="805195"/>
                  </a:lnTo>
                  <a:lnTo>
                    <a:pt x="1011935" y="740663"/>
                  </a:lnTo>
                  <a:lnTo>
                    <a:pt x="1011935" y="689968"/>
                  </a:lnTo>
                  <a:lnTo>
                    <a:pt x="1011935" y="639448"/>
                  </a:lnTo>
                  <a:lnTo>
                    <a:pt x="1011935" y="337207"/>
                  </a:lnTo>
                  <a:lnTo>
                    <a:pt x="1011935" y="286512"/>
                  </a:lnTo>
                  <a:close/>
                </a:path>
                <a:path w="2520950" h="1286510">
                  <a:moveTo>
                    <a:pt x="2182368" y="271272"/>
                  </a:moveTo>
                  <a:lnTo>
                    <a:pt x="2224278" y="286892"/>
                  </a:lnTo>
                  <a:lnTo>
                    <a:pt x="2252472" y="332231"/>
                  </a:lnTo>
                  <a:lnTo>
                    <a:pt x="2274189" y="409955"/>
                  </a:lnTo>
                  <a:lnTo>
                    <a:pt x="2282047" y="459104"/>
                  </a:lnTo>
                  <a:lnTo>
                    <a:pt x="2289047" y="515112"/>
                  </a:lnTo>
                  <a:lnTo>
                    <a:pt x="2271236" y="524208"/>
                  </a:lnTo>
                  <a:lnTo>
                    <a:pt x="2253996" y="533019"/>
                  </a:lnTo>
                  <a:lnTo>
                    <a:pt x="2236755" y="541258"/>
                  </a:lnTo>
                  <a:lnTo>
                    <a:pt x="2218944" y="548639"/>
                  </a:lnTo>
                  <a:lnTo>
                    <a:pt x="2217943" y="527446"/>
                  </a:lnTo>
                  <a:lnTo>
                    <a:pt x="2215514" y="509397"/>
                  </a:lnTo>
                  <a:lnTo>
                    <a:pt x="2204704" y="471344"/>
                  </a:lnTo>
                  <a:lnTo>
                    <a:pt x="2185416" y="457200"/>
                  </a:lnTo>
                  <a:lnTo>
                    <a:pt x="2176843" y="460105"/>
                  </a:lnTo>
                  <a:lnTo>
                    <a:pt x="2157984" y="505967"/>
                  </a:lnTo>
                  <a:lnTo>
                    <a:pt x="2148459" y="567690"/>
                  </a:lnTo>
                  <a:lnTo>
                    <a:pt x="2146411" y="607123"/>
                  </a:lnTo>
                  <a:lnTo>
                    <a:pt x="2145792" y="652272"/>
                  </a:lnTo>
                  <a:lnTo>
                    <a:pt x="2146411" y="693372"/>
                  </a:lnTo>
                  <a:lnTo>
                    <a:pt x="2152221" y="760714"/>
                  </a:lnTo>
                  <a:lnTo>
                    <a:pt x="2163127" y="806386"/>
                  </a:lnTo>
                  <a:lnTo>
                    <a:pt x="2185416" y="832103"/>
                  </a:lnTo>
                  <a:lnTo>
                    <a:pt x="2191797" y="830389"/>
                  </a:lnTo>
                  <a:lnTo>
                    <a:pt x="2213848" y="789193"/>
                  </a:lnTo>
                  <a:lnTo>
                    <a:pt x="2219658" y="746807"/>
                  </a:lnTo>
                  <a:lnTo>
                    <a:pt x="2221992" y="719327"/>
                  </a:lnTo>
                  <a:lnTo>
                    <a:pt x="2239803" y="726662"/>
                  </a:lnTo>
                  <a:lnTo>
                    <a:pt x="2257044" y="734567"/>
                  </a:lnTo>
                  <a:lnTo>
                    <a:pt x="2274284" y="742473"/>
                  </a:lnTo>
                  <a:lnTo>
                    <a:pt x="2292096" y="749808"/>
                  </a:lnTo>
                  <a:lnTo>
                    <a:pt x="2289238" y="789289"/>
                  </a:lnTo>
                  <a:lnTo>
                    <a:pt x="2280094" y="859107"/>
                  </a:lnTo>
                  <a:lnTo>
                    <a:pt x="2266426" y="918019"/>
                  </a:lnTo>
                  <a:lnTo>
                    <a:pt x="2249376" y="963739"/>
                  </a:lnTo>
                  <a:lnTo>
                    <a:pt x="2217800" y="1006220"/>
                  </a:lnTo>
                  <a:lnTo>
                    <a:pt x="2188463" y="1014983"/>
                  </a:lnTo>
                  <a:lnTo>
                    <a:pt x="2174843" y="1013793"/>
                  </a:lnTo>
                  <a:lnTo>
                    <a:pt x="2139696" y="993648"/>
                  </a:lnTo>
                  <a:lnTo>
                    <a:pt x="2113121" y="947785"/>
                  </a:lnTo>
                  <a:lnTo>
                    <a:pt x="2098071" y="900826"/>
                  </a:lnTo>
                  <a:lnTo>
                    <a:pt x="2086451" y="844724"/>
                  </a:lnTo>
                  <a:lnTo>
                    <a:pt x="2077783" y="779478"/>
                  </a:lnTo>
                  <a:lnTo>
                    <a:pt x="2074926" y="740282"/>
                  </a:lnTo>
                  <a:lnTo>
                    <a:pt x="2073211" y="695944"/>
                  </a:lnTo>
                  <a:lnTo>
                    <a:pt x="2072640" y="646176"/>
                  </a:lnTo>
                  <a:lnTo>
                    <a:pt x="2073687" y="593598"/>
                  </a:lnTo>
                  <a:lnTo>
                    <a:pt x="2076449" y="545592"/>
                  </a:lnTo>
                  <a:lnTo>
                    <a:pt x="2080355" y="502158"/>
                  </a:lnTo>
                  <a:lnTo>
                    <a:pt x="2084832" y="463296"/>
                  </a:lnTo>
                  <a:lnTo>
                    <a:pt x="2087689" y="436911"/>
                  </a:lnTo>
                  <a:lnTo>
                    <a:pt x="2096833" y="388715"/>
                  </a:lnTo>
                  <a:lnTo>
                    <a:pt x="2109977" y="346376"/>
                  </a:lnTo>
                  <a:lnTo>
                    <a:pt x="2130552" y="304800"/>
                  </a:lnTo>
                  <a:lnTo>
                    <a:pt x="2166985" y="273081"/>
                  </a:lnTo>
                  <a:lnTo>
                    <a:pt x="2182368" y="271272"/>
                  </a:lnTo>
                  <a:close/>
                </a:path>
                <a:path w="2520950" h="1286510">
                  <a:moveTo>
                    <a:pt x="1975104" y="271272"/>
                  </a:moveTo>
                  <a:lnTo>
                    <a:pt x="2014108" y="308562"/>
                  </a:lnTo>
                  <a:lnTo>
                    <a:pt x="2030110" y="376713"/>
                  </a:lnTo>
                  <a:lnTo>
                    <a:pt x="2034920" y="423672"/>
                  </a:lnTo>
                  <a:lnTo>
                    <a:pt x="2038016" y="479774"/>
                  </a:lnTo>
                  <a:lnTo>
                    <a:pt x="2039111" y="545591"/>
                  </a:lnTo>
                  <a:lnTo>
                    <a:pt x="2039111" y="596287"/>
                  </a:lnTo>
                  <a:lnTo>
                    <a:pt x="2039111" y="646807"/>
                  </a:lnTo>
                  <a:lnTo>
                    <a:pt x="2039111" y="999744"/>
                  </a:lnTo>
                  <a:lnTo>
                    <a:pt x="2020823" y="999744"/>
                  </a:lnTo>
                  <a:lnTo>
                    <a:pt x="2002535" y="999744"/>
                  </a:lnTo>
                  <a:lnTo>
                    <a:pt x="1984247" y="999744"/>
                  </a:lnTo>
                  <a:lnTo>
                    <a:pt x="1965959" y="999744"/>
                  </a:lnTo>
                  <a:lnTo>
                    <a:pt x="1965959" y="950594"/>
                  </a:lnTo>
                  <a:lnTo>
                    <a:pt x="1965959" y="606551"/>
                  </a:lnTo>
                  <a:lnTo>
                    <a:pt x="1965864" y="576357"/>
                  </a:lnTo>
                  <a:lnTo>
                    <a:pt x="1963388" y="528542"/>
                  </a:lnTo>
                  <a:lnTo>
                    <a:pt x="1953006" y="491489"/>
                  </a:lnTo>
                  <a:lnTo>
                    <a:pt x="1941575" y="484631"/>
                  </a:lnTo>
                  <a:lnTo>
                    <a:pt x="1935241" y="486917"/>
                  </a:lnTo>
                  <a:lnTo>
                    <a:pt x="1916715" y="543448"/>
                  </a:lnTo>
                  <a:lnTo>
                    <a:pt x="1914239" y="610790"/>
                  </a:lnTo>
                  <a:lnTo>
                    <a:pt x="1914144" y="655320"/>
                  </a:lnTo>
                  <a:lnTo>
                    <a:pt x="1914144" y="704790"/>
                  </a:lnTo>
                  <a:lnTo>
                    <a:pt x="1914144" y="753993"/>
                  </a:lnTo>
                  <a:lnTo>
                    <a:pt x="1914144" y="999744"/>
                  </a:lnTo>
                  <a:lnTo>
                    <a:pt x="1895856" y="999744"/>
                  </a:lnTo>
                  <a:lnTo>
                    <a:pt x="1877568" y="999744"/>
                  </a:lnTo>
                  <a:lnTo>
                    <a:pt x="1859280" y="999744"/>
                  </a:lnTo>
                  <a:lnTo>
                    <a:pt x="1840992" y="999744"/>
                  </a:lnTo>
                  <a:lnTo>
                    <a:pt x="1840992" y="948798"/>
                  </a:lnTo>
                  <a:lnTo>
                    <a:pt x="1840992" y="286512"/>
                  </a:lnTo>
                  <a:lnTo>
                    <a:pt x="1857470" y="286512"/>
                  </a:lnTo>
                  <a:lnTo>
                    <a:pt x="1874520" y="286512"/>
                  </a:lnTo>
                  <a:lnTo>
                    <a:pt x="1891569" y="286512"/>
                  </a:lnTo>
                  <a:lnTo>
                    <a:pt x="1908047" y="286512"/>
                  </a:lnTo>
                  <a:lnTo>
                    <a:pt x="1908047" y="315753"/>
                  </a:lnTo>
                  <a:lnTo>
                    <a:pt x="1908047" y="344424"/>
                  </a:lnTo>
                  <a:lnTo>
                    <a:pt x="1908047" y="373094"/>
                  </a:lnTo>
                  <a:lnTo>
                    <a:pt x="1908047" y="402336"/>
                  </a:lnTo>
                  <a:lnTo>
                    <a:pt x="1915382" y="369903"/>
                  </a:lnTo>
                  <a:lnTo>
                    <a:pt x="1931193" y="318754"/>
                  </a:lnTo>
                  <a:lnTo>
                    <a:pt x="1954530" y="278511"/>
                  </a:lnTo>
                  <a:lnTo>
                    <a:pt x="1964245" y="273034"/>
                  </a:lnTo>
                  <a:lnTo>
                    <a:pt x="1975104" y="271272"/>
                  </a:lnTo>
                  <a:close/>
                </a:path>
                <a:path w="2520950" h="1286510">
                  <a:moveTo>
                    <a:pt x="1694687" y="271272"/>
                  </a:moveTo>
                  <a:lnTo>
                    <a:pt x="1731264" y="282702"/>
                  </a:lnTo>
                  <a:lnTo>
                    <a:pt x="1758695" y="316991"/>
                  </a:lnTo>
                  <a:lnTo>
                    <a:pt x="1779270" y="373761"/>
                  </a:lnTo>
                  <a:lnTo>
                    <a:pt x="1795271" y="451103"/>
                  </a:lnTo>
                  <a:lnTo>
                    <a:pt x="1803513" y="529376"/>
                  </a:lnTo>
                  <a:lnTo>
                    <a:pt x="1805805" y="575096"/>
                  </a:lnTo>
                  <a:lnTo>
                    <a:pt x="1807073" y="625205"/>
                  </a:lnTo>
                  <a:lnTo>
                    <a:pt x="1807463" y="679703"/>
                  </a:lnTo>
                  <a:lnTo>
                    <a:pt x="1807463" y="687038"/>
                  </a:lnTo>
                  <a:lnTo>
                    <a:pt x="1807463" y="694943"/>
                  </a:lnTo>
                  <a:lnTo>
                    <a:pt x="1807463" y="702849"/>
                  </a:lnTo>
                  <a:lnTo>
                    <a:pt x="1807463" y="710184"/>
                  </a:lnTo>
                  <a:lnTo>
                    <a:pt x="1770935" y="710184"/>
                  </a:lnTo>
                  <a:lnTo>
                    <a:pt x="1734693" y="710184"/>
                  </a:lnTo>
                  <a:lnTo>
                    <a:pt x="1699021" y="710184"/>
                  </a:lnTo>
                  <a:lnTo>
                    <a:pt x="1664208" y="710184"/>
                  </a:lnTo>
                  <a:lnTo>
                    <a:pt x="1664779" y="740425"/>
                  </a:lnTo>
                  <a:lnTo>
                    <a:pt x="1669351" y="789479"/>
                  </a:lnTo>
                  <a:lnTo>
                    <a:pt x="1678495" y="827722"/>
                  </a:lnTo>
                  <a:lnTo>
                    <a:pt x="1700783" y="853439"/>
                  </a:lnTo>
                  <a:lnTo>
                    <a:pt x="1705356" y="852297"/>
                  </a:lnTo>
                  <a:lnTo>
                    <a:pt x="1726311" y="816863"/>
                  </a:lnTo>
                  <a:lnTo>
                    <a:pt x="1731263" y="789431"/>
                  </a:lnTo>
                  <a:lnTo>
                    <a:pt x="1749551" y="795813"/>
                  </a:lnTo>
                  <a:lnTo>
                    <a:pt x="1767839" y="801624"/>
                  </a:lnTo>
                  <a:lnTo>
                    <a:pt x="1786127" y="807434"/>
                  </a:lnTo>
                  <a:lnTo>
                    <a:pt x="1804416" y="813815"/>
                  </a:lnTo>
                  <a:lnTo>
                    <a:pt x="1795224" y="864250"/>
                  </a:lnTo>
                  <a:lnTo>
                    <a:pt x="1785747" y="906398"/>
                  </a:lnTo>
                  <a:lnTo>
                    <a:pt x="1764792" y="969263"/>
                  </a:lnTo>
                  <a:lnTo>
                    <a:pt x="1736979" y="1003553"/>
                  </a:lnTo>
                  <a:lnTo>
                    <a:pt x="1697735" y="1014983"/>
                  </a:lnTo>
                  <a:lnTo>
                    <a:pt x="1680543" y="1012650"/>
                  </a:lnTo>
                  <a:lnTo>
                    <a:pt x="1639823" y="975359"/>
                  </a:lnTo>
                  <a:lnTo>
                    <a:pt x="1619249" y="922782"/>
                  </a:lnTo>
                  <a:lnTo>
                    <a:pt x="1603247" y="847343"/>
                  </a:lnTo>
                  <a:lnTo>
                    <a:pt x="1597485" y="802147"/>
                  </a:lnTo>
                  <a:lnTo>
                    <a:pt x="1593723" y="753237"/>
                  </a:lnTo>
                  <a:lnTo>
                    <a:pt x="1591675" y="700325"/>
                  </a:lnTo>
                  <a:lnTo>
                    <a:pt x="1591056" y="643127"/>
                  </a:lnTo>
                  <a:lnTo>
                    <a:pt x="1592153" y="579534"/>
                  </a:lnTo>
                  <a:lnTo>
                    <a:pt x="1595445" y="520622"/>
                  </a:lnTo>
                  <a:lnTo>
                    <a:pt x="1600931" y="466685"/>
                  </a:lnTo>
                  <a:lnTo>
                    <a:pt x="1608612" y="418014"/>
                  </a:lnTo>
                  <a:lnTo>
                    <a:pt x="1618487" y="374903"/>
                  </a:lnTo>
                  <a:lnTo>
                    <a:pt x="1633823" y="329136"/>
                  </a:lnTo>
                  <a:lnTo>
                    <a:pt x="1672494" y="277606"/>
                  </a:lnTo>
                  <a:lnTo>
                    <a:pt x="1694687" y="271272"/>
                  </a:lnTo>
                  <a:close/>
                </a:path>
                <a:path w="2520950" h="1286510">
                  <a:moveTo>
                    <a:pt x="1545335" y="271272"/>
                  </a:moveTo>
                  <a:lnTo>
                    <a:pt x="1554051" y="273558"/>
                  </a:lnTo>
                  <a:lnTo>
                    <a:pt x="1562481" y="280416"/>
                  </a:lnTo>
                  <a:lnTo>
                    <a:pt x="1571482" y="291846"/>
                  </a:lnTo>
                  <a:lnTo>
                    <a:pt x="1581911" y="307848"/>
                  </a:lnTo>
                  <a:lnTo>
                    <a:pt x="1575530" y="356330"/>
                  </a:lnTo>
                  <a:lnTo>
                    <a:pt x="1569720" y="405384"/>
                  </a:lnTo>
                  <a:lnTo>
                    <a:pt x="1563909" y="454437"/>
                  </a:lnTo>
                  <a:lnTo>
                    <a:pt x="1557528" y="502920"/>
                  </a:lnTo>
                  <a:lnTo>
                    <a:pt x="1551241" y="493156"/>
                  </a:lnTo>
                  <a:lnTo>
                    <a:pt x="1546097" y="486537"/>
                  </a:lnTo>
                  <a:lnTo>
                    <a:pt x="1542097" y="482774"/>
                  </a:lnTo>
                  <a:lnTo>
                    <a:pt x="1539240" y="481584"/>
                  </a:lnTo>
                  <a:lnTo>
                    <a:pt x="1531143" y="484441"/>
                  </a:lnTo>
                  <a:lnTo>
                    <a:pt x="1514856" y="527303"/>
                  </a:lnTo>
                  <a:lnTo>
                    <a:pt x="1509003" y="593482"/>
                  </a:lnTo>
                  <a:lnTo>
                    <a:pt x="1507175" y="640104"/>
                  </a:lnTo>
                  <a:lnTo>
                    <a:pt x="1506077" y="695358"/>
                  </a:lnTo>
                  <a:lnTo>
                    <a:pt x="1505711" y="758951"/>
                  </a:lnTo>
                  <a:lnTo>
                    <a:pt x="1505711" y="806817"/>
                  </a:lnTo>
                  <a:lnTo>
                    <a:pt x="1505711" y="855122"/>
                  </a:lnTo>
                  <a:lnTo>
                    <a:pt x="1505711" y="903573"/>
                  </a:lnTo>
                  <a:lnTo>
                    <a:pt x="1505711" y="951878"/>
                  </a:lnTo>
                  <a:lnTo>
                    <a:pt x="1505711" y="999744"/>
                  </a:lnTo>
                  <a:lnTo>
                    <a:pt x="1487423" y="999744"/>
                  </a:lnTo>
                  <a:lnTo>
                    <a:pt x="1469135" y="999744"/>
                  </a:lnTo>
                  <a:lnTo>
                    <a:pt x="1450847" y="999744"/>
                  </a:lnTo>
                  <a:lnTo>
                    <a:pt x="1432559" y="999744"/>
                  </a:lnTo>
                  <a:lnTo>
                    <a:pt x="1432559" y="948798"/>
                  </a:lnTo>
                  <a:lnTo>
                    <a:pt x="1432559" y="286512"/>
                  </a:lnTo>
                  <a:lnTo>
                    <a:pt x="1449038" y="286512"/>
                  </a:lnTo>
                  <a:lnTo>
                    <a:pt x="1466088" y="286512"/>
                  </a:lnTo>
                  <a:lnTo>
                    <a:pt x="1483137" y="286512"/>
                  </a:lnTo>
                  <a:lnTo>
                    <a:pt x="1499616" y="286512"/>
                  </a:lnTo>
                  <a:lnTo>
                    <a:pt x="1499616" y="316182"/>
                  </a:lnTo>
                  <a:lnTo>
                    <a:pt x="1499616" y="345567"/>
                  </a:lnTo>
                  <a:lnTo>
                    <a:pt x="1499616" y="374380"/>
                  </a:lnTo>
                  <a:lnTo>
                    <a:pt x="1499616" y="402336"/>
                  </a:lnTo>
                  <a:lnTo>
                    <a:pt x="1504235" y="368141"/>
                  </a:lnTo>
                  <a:lnTo>
                    <a:pt x="1514617" y="315753"/>
                  </a:lnTo>
                  <a:lnTo>
                    <a:pt x="1532001" y="278129"/>
                  </a:lnTo>
                  <a:lnTo>
                    <a:pt x="1538525" y="272986"/>
                  </a:lnTo>
                  <a:lnTo>
                    <a:pt x="1545335" y="271272"/>
                  </a:lnTo>
                  <a:close/>
                </a:path>
                <a:path w="2520950" h="1286510">
                  <a:moveTo>
                    <a:pt x="1368552" y="271272"/>
                  </a:moveTo>
                  <a:lnTo>
                    <a:pt x="1377695" y="273558"/>
                  </a:lnTo>
                  <a:lnTo>
                    <a:pt x="1386839" y="280416"/>
                  </a:lnTo>
                  <a:lnTo>
                    <a:pt x="1395983" y="291846"/>
                  </a:lnTo>
                  <a:lnTo>
                    <a:pt x="1405128" y="307848"/>
                  </a:lnTo>
                  <a:lnTo>
                    <a:pt x="1398746" y="356330"/>
                  </a:lnTo>
                  <a:lnTo>
                    <a:pt x="1392935" y="405384"/>
                  </a:lnTo>
                  <a:lnTo>
                    <a:pt x="1387125" y="454437"/>
                  </a:lnTo>
                  <a:lnTo>
                    <a:pt x="1380744" y="502920"/>
                  </a:lnTo>
                  <a:lnTo>
                    <a:pt x="1375743" y="493156"/>
                  </a:lnTo>
                  <a:lnTo>
                    <a:pt x="1370457" y="486537"/>
                  </a:lnTo>
                  <a:lnTo>
                    <a:pt x="1365742" y="482774"/>
                  </a:lnTo>
                  <a:lnTo>
                    <a:pt x="1362456" y="481584"/>
                  </a:lnTo>
                  <a:lnTo>
                    <a:pt x="1355693" y="484441"/>
                  </a:lnTo>
                  <a:lnTo>
                    <a:pt x="1349501" y="493014"/>
                  </a:lnTo>
                  <a:lnTo>
                    <a:pt x="1344453" y="507301"/>
                  </a:lnTo>
                  <a:lnTo>
                    <a:pt x="1341120" y="527303"/>
                  </a:lnTo>
                  <a:lnTo>
                    <a:pt x="1336340" y="555784"/>
                  </a:lnTo>
                  <a:lnTo>
                    <a:pt x="1332878" y="593482"/>
                  </a:lnTo>
                  <a:lnTo>
                    <a:pt x="1330586" y="640104"/>
                  </a:lnTo>
                  <a:lnTo>
                    <a:pt x="1329318" y="695358"/>
                  </a:lnTo>
                  <a:lnTo>
                    <a:pt x="1328928" y="758951"/>
                  </a:lnTo>
                  <a:lnTo>
                    <a:pt x="1328928" y="806817"/>
                  </a:lnTo>
                  <a:lnTo>
                    <a:pt x="1328928" y="855122"/>
                  </a:lnTo>
                  <a:lnTo>
                    <a:pt x="1328928" y="903573"/>
                  </a:lnTo>
                  <a:lnTo>
                    <a:pt x="1328928" y="951878"/>
                  </a:lnTo>
                  <a:lnTo>
                    <a:pt x="1328928" y="999744"/>
                  </a:lnTo>
                  <a:lnTo>
                    <a:pt x="1310640" y="999744"/>
                  </a:lnTo>
                  <a:lnTo>
                    <a:pt x="1292352" y="999744"/>
                  </a:lnTo>
                  <a:lnTo>
                    <a:pt x="1274064" y="999744"/>
                  </a:lnTo>
                  <a:lnTo>
                    <a:pt x="1255776" y="999744"/>
                  </a:lnTo>
                  <a:lnTo>
                    <a:pt x="1255776" y="948798"/>
                  </a:lnTo>
                  <a:lnTo>
                    <a:pt x="1255776" y="286512"/>
                  </a:lnTo>
                  <a:lnTo>
                    <a:pt x="1273540" y="286512"/>
                  </a:lnTo>
                  <a:lnTo>
                    <a:pt x="1290446" y="286512"/>
                  </a:lnTo>
                  <a:lnTo>
                    <a:pt x="1306782" y="286512"/>
                  </a:lnTo>
                  <a:lnTo>
                    <a:pt x="1322832" y="286512"/>
                  </a:lnTo>
                  <a:lnTo>
                    <a:pt x="1322832" y="316182"/>
                  </a:lnTo>
                  <a:lnTo>
                    <a:pt x="1322832" y="345567"/>
                  </a:lnTo>
                  <a:lnTo>
                    <a:pt x="1322832" y="374380"/>
                  </a:lnTo>
                  <a:lnTo>
                    <a:pt x="1322832" y="402336"/>
                  </a:lnTo>
                  <a:lnTo>
                    <a:pt x="1327880" y="368141"/>
                  </a:lnTo>
                  <a:lnTo>
                    <a:pt x="1339119" y="315753"/>
                  </a:lnTo>
                  <a:lnTo>
                    <a:pt x="1355217" y="278129"/>
                  </a:lnTo>
                  <a:lnTo>
                    <a:pt x="1361741" y="272986"/>
                  </a:lnTo>
                  <a:lnTo>
                    <a:pt x="1368552" y="271272"/>
                  </a:lnTo>
                  <a:close/>
                </a:path>
                <a:path w="2520950" h="1286510">
                  <a:moveTo>
                    <a:pt x="871727" y="271272"/>
                  </a:moveTo>
                  <a:lnTo>
                    <a:pt x="912494" y="286892"/>
                  </a:lnTo>
                  <a:lnTo>
                    <a:pt x="941832" y="332231"/>
                  </a:lnTo>
                  <a:lnTo>
                    <a:pt x="963167" y="409955"/>
                  </a:lnTo>
                  <a:lnTo>
                    <a:pt x="970121" y="459104"/>
                  </a:lnTo>
                  <a:lnTo>
                    <a:pt x="975359" y="515112"/>
                  </a:lnTo>
                  <a:lnTo>
                    <a:pt x="959310" y="524208"/>
                  </a:lnTo>
                  <a:lnTo>
                    <a:pt x="942975" y="533019"/>
                  </a:lnTo>
                  <a:lnTo>
                    <a:pt x="926068" y="541258"/>
                  </a:lnTo>
                  <a:lnTo>
                    <a:pt x="908303" y="548639"/>
                  </a:lnTo>
                  <a:lnTo>
                    <a:pt x="907256" y="527446"/>
                  </a:lnTo>
                  <a:lnTo>
                    <a:pt x="904493" y="509397"/>
                  </a:lnTo>
                  <a:lnTo>
                    <a:pt x="900588" y="494204"/>
                  </a:lnTo>
                  <a:lnTo>
                    <a:pt x="896112" y="481584"/>
                  </a:lnTo>
                  <a:lnTo>
                    <a:pt x="892778" y="471344"/>
                  </a:lnTo>
                  <a:lnTo>
                    <a:pt x="887729" y="463676"/>
                  </a:lnTo>
                  <a:lnTo>
                    <a:pt x="881538" y="458866"/>
                  </a:lnTo>
                  <a:lnTo>
                    <a:pt x="874776" y="457200"/>
                  </a:lnTo>
                  <a:lnTo>
                    <a:pt x="866155" y="460105"/>
                  </a:lnTo>
                  <a:lnTo>
                    <a:pt x="844295" y="505967"/>
                  </a:lnTo>
                  <a:lnTo>
                    <a:pt x="837438" y="567690"/>
                  </a:lnTo>
                  <a:lnTo>
                    <a:pt x="835723" y="607123"/>
                  </a:lnTo>
                  <a:lnTo>
                    <a:pt x="835151" y="652272"/>
                  </a:lnTo>
                  <a:lnTo>
                    <a:pt x="835723" y="693372"/>
                  </a:lnTo>
                  <a:lnTo>
                    <a:pt x="840295" y="760714"/>
                  </a:lnTo>
                  <a:lnTo>
                    <a:pt x="851201" y="806386"/>
                  </a:lnTo>
                  <a:lnTo>
                    <a:pt x="874776" y="832103"/>
                  </a:lnTo>
                  <a:lnTo>
                    <a:pt x="881110" y="830389"/>
                  </a:lnTo>
                  <a:lnTo>
                    <a:pt x="901922" y="789193"/>
                  </a:lnTo>
                  <a:lnTo>
                    <a:pt x="908970" y="746807"/>
                  </a:lnTo>
                  <a:lnTo>
                    <a:pt x="911351" y="719327"/>
                  </a:lnTo>
                  <a:lnTo>
                    <a:pt x="929163" y="726662"/>
                  </a:lnTo>
                  <a:lnTo>
                    <a:pt x="946403" y="734567"/>
                  </a:lnTo>
                  <a:lnTo>
                    <a:pt x="963644" y="742473"/>
                  </a:lnTo>
                  <a:lnTo>
                    <a:pt x="981456" y="749808"/>
                  </a:lnTo>
                  <a:lnTo>
                    <a:pt x="976883" y="789289"/>
                  </a:lnTo>
                  <a:lnTo>
                    <a:pt x="967739" y="859107"/>
                  </a:lnTo>
                  <a:lnTo>
                    <a:pt x="955786" y="918019"/>
                  </a:lnTo>
                  <a:lnTo>
                    <a:pt x="938736" y="963739"/>
                  </a:lnTo>
                  <a:lnTo>
                    <a:pt x="906018" y="1006220"/>
                  </a:lnTo>
                  <a:lnTo>
                    <a:pt x="877824" y="1014983"/>
                  </a:lnTo>
                  <a:lnTo>
                    <a:pt x="862917" y="1013793"/>
                  </a:lnTo>
                  <a:lnTo>
                    <a:pt x="829056" y="993648"/>
                  </a:lnTo>
                  <a:lnTo>
                    <a:pt x="799909" y="947785"/>
                  </a:lnTo>
                  <a:lnTo>
                    <a:pt x="786145" y="900826"/>
                  </a:lnTo>
                  <a:lnTo>
                    <a:pt x="775763" y="844724"/>
                  </a:lnTo>
                  <a:lnTo>
                    <a:pt x="767143" y="779478"/>
                  </a:lnTo>
                  <a:lnTo>
                    <a:pt x="764286" y="740282"/>
                  </a:lnTo>
                  <a:lnTo>
                    <a:pt x="762571" y="695944"/>
                  </a:lnTo>
                  <a:lnTo>
                    <a:pt x="762000" y="646176"/>
                  </a:lnTo>
                  <a:lnTo>
                    <a:pt x="762619" y="593598"/>
                  </a:lnTo>
                  <a:lnTo>
                    <a:pt x="764666" y="545592"/>
                  </a:lnTo>
                  <a:lnTo>
                    <a:pt x="768429" y="502158"/>
                  </a:lnTo>
                  <a:lnTo>
                    <a:pt x="774191" y="463296"/>
                  </a:lnTo>
                  <a:lnTo>
                    <a:pt x="777049" y="436911"/>
                  </a:lnTo>
                  <a:lnTo>
                    <a:pt x="786193" y="388715"/>
                  </a:lnTo>
                  <a:lnTo>
                    <a:pt x="799338" y="346376"/>
                  </a:lnTo>
                  <a:lnTo>
                    <a:pt x="819912" y="304800"/>
                  </a:lnTo>
                  <a:lnTo>
                    <a:pt x="856345" y="273081"/>
                  </a:lnTo>
                  <a:lnTo>
                    <a:pt x="871727" y="271272"/>
                  </a:lnTo>
                  <a:close/>
                </a:path>
                <a:path w="2520950" h="1286510">
                  <a:moveTo>
                    <a:pt x="664463" y="271272"/>
                  </a:moveTo>
                  <a:lnTo>
                    <a:pt x="702183" y="308562"/>
                  </a:lnTo>
                  <a:lnTo>
                    <a:pt x="718184" y="376713"/>
                  </a:lnTo>
                  <a:lnTo>
                    <a:pt x="723899" y="423672"/>
                  </a:lnTo>
                  <a:lnTo>
                    <a:pt x="727328" y="479774"/>
                  </a:lnTo>
                  <a:lnTo>
                    <a:pt x="728471" y="545591"/>
                  </a:lnTo>
                  <a:lnTo>
                    <a:pt x="728471" y="596287"/>
                  </a:lnTo>
                  <a:lnTo>
                    <a:pt x="728471" y="646807"/>
                  </a:lnTo>
                  <a:lnTo>
                    <a:pt x="728471" y="999744"/>
                  </a:lnTo>
                  <a:lnTo>
                    <a:pt x="710183" y="999744"/>
                  </a:lnTo>
                  <a:lnTo>
                    <a:pt x="691895" y="999744"/>
                  </a:lnTo>
                  <a:lnTo>
                    <a:pt x="673607" y="999744"/>
                  </a:lnTo>
                  <a:lnTo>
                    <a:pt x="655319" y="999744"/>
                  </a:lnTo>
                  <a:lnTo>
                    <a:pt x="655319" y="950594"/>
                  </a:lnTo>
                  <a:lnTo>
                    <a:pt x="655319" y="606551"/>
                  </a:lnTo>
                  <a:lnTo>
                    <a:pt x="655224" y="576357"/>
                  </a:lnTo>
                  <a:lnTo>
                    <a:pt x="652748" y="528542"/>
                  </a:lnTo>
                  <a:lnTo>
                    <a:pt x="642366" y="491489"/>
                  </a:lnTo>
                  <a:lnTo>
                    <a:pt x="630935" y="484631"/>
                  </a:lnTo>
                  <a:lnTo>
                    <a:pt x="624601" y="486917"/>
                  </a:lnTo>
                  <a:lnTo>
                    <a:pt x="605599" y="543448"/>
                  </a:lnTo>
                  <a:lnTo>
                    <a:pt x="601027" y="610790"/>
                  </a:lnTo>
                  <a:lnTo>
                    <a:pt x="600456" y="655320"/>
                  </a:lnTo>
                  <a:lnTo>
                    <a:pt x="600456" y="704790"/>
                  </a:lnTo>
                  <a:lnTo>
                    <a:pt x="600456" y="753993"/>
                  </a:lnTo>
                  <a:lnTo>
                    <a:pt x="600456" y="999744"/>
                  </a:lnTo>
                  <a:lnTo>
                    <a:pt x="583930" y="999744"/>
                  </a:lnTo>
                  <a:lnTo>
                    <a:pt x="566546" y="999744"/>
                  </a:lnTo>
                  <a:lnTo>
                    <a:pt x="548592" y="999744"/>
                  </a:lnTo>
                  <a:lnTo>
                    <a:pt x="530351" y="999744"/>
                  </a:lnTo>
                  <a:lnTo>
                    <a:pt x="530351" y="948798"/>
                  </a:lnTo>
                  <a:lnTo>
                    <a:pt x="530351" y="286512"/>
                  </a:lnTo>
                  <a:lnTo>
                    <a:pt x="546401" y="286512"/>
                  </a:lnTo>
                  <a:lnTo>
                    <a:pt x="562737" y="286512"/>
                  </a:lnTo>
                  <a:lnTo>
                    <a:pt x="579643" y="286512"/>
                  </a:lnTo>
                  <a:lnTo>
                    <a:pt x="597407" y="286512"/>
                  </a:lnTo>
                  <a:lnTo>
                    <a:pt x="597407" y="315753"/>
                  </a:lnTo>
                  <a:lnTo>
                    <a:pt x="597407" y="344424"/>
                  </a:lnTo>
                  <a:lnTo>
                    <a:pt x="597407" y="373094"/>
                  </a:lnTo>
                  <a:lnTo>
                    <a:pt x="597407" y="402336"/>
                  </a:lnTo>
                  <a:lnTo>
                    <a:pt x="604313" y="369903"/>
                  </a:lnTo>
                  <a:lnTo>
                    <a:pt x="619267" y="318754"/>
                  </a:lnTo>
                  <a:lnTo>
                    <a:pt x="643890" y="278511"/>
                  </a:lnTo>
                  <a:lnTo>
                    <a:pt x="653605" y="273034"/>
                  </a:lnTo>
                  <a:lnTo>
                    <a:pt x="664463" y="271272"/>
                  </a:lnTo>
                  <a:close/>
                </a:path>
                <a:path w="2520950" h="1286510">
                  <a:moveTo>
                    <a:pt x="387095" y="271272"/>
                  </a:moveTo>
                  <a:lnTo>
                    <a:pt x="435482" y="301371"/>
                  </a:lnTo>
                  <a:lnTo>
                    <a:pt x="455247" y="339423"/>
                  </a:lnTo>
                  <a:lnTo>
                    <a:pt x="472439" y="393191"/>
                  </a:lnTo>
                  <a:lnTo>
                    <a:pt x="480511" y="435254"/>
                  </a:lnTo>
                  <a:lnTo>
                    <a:pt x="486533" y="480974"/>
                  </a:lnTo>
                  <a:lnTo>
                    <a:pt x="490654" y="530351"/>
                  </a:lnTo>
                  <a:lnTo>
                    <a:pt x="493020" y="583387"/>
                  </a:lnTo>
                  <a:lnTo>
                    <a:pt x="493775" y="640079"/>
                  </a:lnTo>
                  <a:lnTo>
                    <a:pt x="492678" y="703697"/>
                  </a:lnTo>
                  <a:lnTo>
                    <a:pt x="489386" y="762780"/>
                  </a:lnTo>
                  <a:lnTo>
                    <a:pt x="483900" y="817180"/>
                  </a:lnTo>
                  <a:lnTo>
                    <a:pt x="476219" y="866753"/>
                  </a:lnTo>
                  <a:lnTo>
                    <a:pt x="466344" y="911351"/>
                  </a:lnTo>
                  <a:lnTo>
                    <a:pt x="450961" y="955833"/>
                  </a:lnTo>
                  <a:lnTo>
                    <a:pt x="411051" y="1008221"/>
                  </a:lnTo>
                  <a:lnTo>
                    <a:pt x="387095" y="1014983"/>
                  </a:lnTo>
                  <a:lnTo>
                    <a:pt x="365378" y="1009316"/>
                  </a:lnTo>
                  <a:lnTo>
                    <a:pt x="328802" y="964834"/>
                  </a:lnTo>
                  <a:lnTo>
                    <a:pt x="313944" y="926592"/>
                  </a:lnTo>
                  <a:lnTo>
                    <a:pt x="302768" y="889522"/>
                  </a:lnTo>
                  <a:lnTo>
                    <a:pt x="293624" y="848472"/>
                  </a:lnTo>
                  <a:lnTo>
                    <a:pt x="286512" y="803528"/>
                  </a:lnTo>
                  <a:lnTo>
                    <a:pt x="281431" y="754775"/>
                  </a:lnTo>
                  <a:lnTo>
                    <a:pt x="278383" y="702295"/>
                  </a:lnTo>
                  <a:lnTo>
                    <a:pt x="277368" y="646176"/>
                  </a:lnTo>
                  <a:lnTo>
                    <a:pt x="278782" y="582850"/>
                  </a:lnTo>
                  <a:lnTo>
                    <a:pt x="282830" y="524353"/>
                  </a:lnTo>
                  <a:lnTo>
                    <a:pt x="289218" y="470391"/>
                  </a:lnTo>
                  <a:lnTo>
                    <a:pt x="297655" y="420672"/>
                  </a:lnTo>
                  <a:lnTo>
                    <a:pt x="307847" y="374903"/>
                  </a:lnTo>
                  <a:lnTo>
                    <a:pt x="323230" y="329136"/>
                  </a:lnTo>
                  <a:lnTo>
                    <a:pt x="363140" y="277606"/>
                  </a:lnTo>
                  <a:lnTo>
                    <a:pt x="387095" y="271272"/>
                  </a:lnTo>
                  <a:close/>
                </a:path>
                <a:path w="2520950" h="1286510">
                  <a:moveTo>
                    <a:pt x="134112" y="0"/>
                  </a:moveTo>
                  <a:lnTo>
                    <a:pt x="176784" y="18287"/>
                  </a:lnTo>
                  <a:lnTo>
                    <a:pt x="210312" y="73151"/>
                  </a:lnTo>
                  <a:lnTo>
                    <a:pt x="230599" y="147230"/>
                  </a:lnTo>
                  <a:lnTo>
                    <a:pt x="239280" y="193413"/>
                  </a:lnTo>
                  <a:lnTo>
                    <a:pt x="246790" y="245888"/>
                  </a:lnTo>
                  <a:lnTo>
                    <a:pt x="252983" y="304800"/>
                  </a:lnTo>
                  <a:lnTo>
                    <a:pt x="234695" y="320325"/>
                  </a:lnTo>
                  <a:lnTo>
                    <a:pt x="216407" y="335280"/>
                  </a:lnTo>
                  <a:lnTo>
                    <a:pt x="198119" y="350234"/>
                  </a:lnTo>
                  <a:lnTo>
                    <a:pt x="179831" y="365760"/>
                  </a:lnTo>
                  <a:lnTo>
                    <a:pt x="178022" y="344566"/>
                  </a:lnTo>
                  <a:lnTo>
                    <a:pt x="176783" y="326516"/>
                  </a:lnTo>
                  <a:lnTo>
                    <a:pt x="175545" y="311324"/>
                  </a:lnTo>
                  <a:lnTo>
                    <a:pt x="164592" y="267843"/>
                  </a:lnTo>
                  <a:lnTo>
                    <a:pt x="145923" y="230124"/>
                  </a:lnTo>
                  <a:lnTo>
                    <a:pt x="134112" y="225551"/>
                  </a:lnTo>
                  <a:lnTo>
                    <a:pt x="121443" y="230743"/>
                  </a:lnTo>
                  <a:lnTo>
                    <a:pt x="100679" y="273129"/>
                  </a:lnTo>
                  <a:lnTo>
                    <a:pt x="91439" y="310896"/>
                  </a:lnTo>
                  <a:lnTo>
                    <a:pt x="84581" y="388620"/>
                  </a:lnTo>
                  <a:lnTo>
                    <a:pt x="82867" y="441198"/>
                  </a:lnTo>
                  <a:lnTo>
                    <a:pt x="82295" y="502920"/>
                  </a:lnTo>
                  <a:lnTo>
                    <a:pt x="82915" y="578405"/>
                  </a:lnTo>
                  <a:lnTo>
                    <a:pt x="84962" y="640461"/>
                  </a:lnTo>
                  <a:lnTo>
                    <a:pt x="88725" y="689371"/>
                  </a:lnTo>
                  <a:lnTo>
                    <a:pt x="101917" y="752951"/>
                  </a:lnTo>
                  <a:lnTo>
                    <a:pt x="131063" y="786384"/>
                  </a:lnTo>
                  <a:lnTo>
                    <a:pt x="141922" y="783478"/>
                  </a:lnTo>
                  <a:lnTo>
                    <a:pt x="167639" y="737615"/>
                  </a:lnTo>
                  <a:lnTo>
                    <a:pt x="176402" y="678941"/>
                  </a:lnTo>
                  <a:lnTo>
                    <a:pt x="180070" y="640746"/>
                  </a:lnTo>
                  <a:lnTo>
                    <a:pt x="182880" y="597408"/>
                  </a:lnTo>
                  <a:lnTo>
                    <a:pt x="201120" y="616219"/>
                  </a:lnTo>
                  <a:lnTo>
                    <a:pt x="219075" y="635888"/>
                  </a:lnTo>
                  <a:lnTo>
                    <a:pt x="236458" y="656129"/>
                  </a:lnTo>
                  <a:lnTo>
                    <a:pt x="252983" y="676655"/>
                  </a:lnTo>
                  <a:lnTo>
                    <a:pt x="249650" y="730996"/>
                  </a:lnTo>
                  <a:lnTo>
                    <a:pt x="244601" y="779906"/>
                  </a:lnTo>
                  <a:lnTo>
                    <a:pt x="238410" y="823674"/>
                  </a:lnTo>
                  <a:lnTo>
                    <a:pt x="231647" y="862584"/>
                  </a:lnTo>
                  <a:lnTo>
                    <a:pt x="215645" y="929639"/>
                  </a:lnTo>
                  <a:lnTo>
                    <a:pt x="195071" y="978407"/>
                  </a:lnTo>
                  <a:lnTo>
                    <a:pt x="168401" y="1005840"/>
                  </a:lnTo>
                  <a:lnTo>
                    <a:pt x="137159" y="1014983"/>
                  </a:lnTo>
                  <a:lnTo>
                    <a:pt x="117205" y="1012126"/>
                  </a:lnTo>
                  <a:lnTo>
                    <a:pt x="81867" y="989266"/>
                  </a:lnTo>
                  <a:lnTo>
                    <a:pt x="53911" y="941832"/>
                  </a:lnTo>
                  <a:lnTo>
                    <a:pt x="41910" y="905256"/>
                  </a:lnTo>
                  <a:lnTo>
                    <a:pt x="31051" y="859536"/>
                  </a:lnTo>
                  <a:lnTo>
                    <a:pt x="21335" y="804672"/>
                  </a:lnTo>
                  <a:lnTo>
                    <a:pt x="15522" y="763495"/>
                  </a:lnTo>
                  <a:lnTo>
                    <a:pt x="10385" y="719102"/>
                  </a:lnTo>
                  <a:lnTo>
                    <a:pt x="6095" y="671322"/>
                  </a:lnTo>
                  <a:lnTo>
                    <a:pt x="2822" y="619985"/>
                  </a:lnTo>
                  <a:lnTo>
                    <a:pt x="733" y="564924"/>
                  </a:lnTo>
                  <a:lnTo>
                    <a:pt x="0" y="505967"/>
                  </a:lnTo>
                  <a:lnTo>
                    <a:pt x="746" y="437854"/>
                  </a:lnTo>
                  <a:lnTo>
                    <a:pt x="2985" y="374592"/>
                  </a:lnTo>
                  <a:lnTo>
                    <a:pt x="6718" y="316183"/>
                  </a:lnTo>
                  <a:lnTo>
                    <a:pt x="11943" y="262625"/>
                  </a:lnTo>
                  <a:lnTo>
                    <a:pt x="18661" y="213919"/>
                  </a:lnTo>
                  <a:lnTo>
                    <a:pt x="26872" y="170065"/>
                  </a:lnTo>
                  <a:lnTo>
                    <a:pt x="36575" y="131063"/>
                  </a:lnTo>
                  <a:lnTo>
                    <a:pt x="54816" y="73294"/>
                  </a:lnTo>
                  <a:lnTo>
                    <a:pt x="77343" y="32385"/>
                  </a:lnTo>
                  <a:lnTo>
                    <a:pt x="103870" y="8048"/>
                  </a:lnTo>
                  <a:lnTo>
                    <a:pt x="134112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2324" y="1400860"/>
            <a:ext cx="6851015" cy="46596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Shared/exclusive</a:t>
            </a:r>
            <a:r>
              <a:rPr sz="2800" spc="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read/write</a:t>
            </a:r>
            <a:r>
              <a:rPr sz="2800" spc="-3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locks</a:t>
            </a:r>
            <a:endParaRPr sz="2800">
              <a:latin typeface="Arial MT"/>
              <a:cs typeface="Arial MT"/>
            </a:endParaRPr>
          </a:p>
          <a:p>
            <a:pPr marL="762000" marR="5080" lvl="1" indent="-292735">
              <a:lnSpc>
                <a:spcPts val="3100"/>
              </a:lnSpc>
              <a:spcBef>
                <a:spcPts val="919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Read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operations</a:t>
            </a:r>
            <a:r>
              <a:rPr sz="2600" spc="-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on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same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item</a:t>
            </a:r>
            <a:r>
              <a:rPr sz="2600" spc="1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are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not </a:t>
            </a:r>
            <a:r>
              <a:rPr sz="2600" spc="-70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conflicting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65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15" dirty="0">
                <a:solidFill>
                  <a:srgbClr val="7F0000"/>
                </a:solidFill>
                <a:latin typeface="Arial MT"/>
                <a:cs typeface="Arial MT"/>
              </a:rPr>
              <a:t>Must</a:t>
            </a:r>
            <a:r>
              <a:rPr sz="2600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have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exclusive</a:t>
            </a:r>
            <a:r>
              <a:rPr sz="2600" spc="-1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lock</a:t>
            </a:r>
            <a:r>
              <a:rPr sz="2600" spc="-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to</a:t>
            </a:r>
            <a:r>
              <a:rPr sz="2600" spc="24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write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750">
              <a:latin typeface="Arial MT"/>
              <a:cs typeface="Arial MT"/>
            </a:endParaRPr>
          </a:p>
          <a:p>
            <a:pPr marL="762000" lvl="1" indent="-292735">
              <a:lnSpc>
                <a:spcPct val="100000"/>
              </a:lnSpc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Three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locking</a:t>
            </a:r>
            <a:r>
              <a:rPr sz="2600" spc="1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operations</a:t>
            </a:r>
            <a:endParaRPr sz="26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read_lock(X)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write_lock(X)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unlock(X)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303" y="347981"/>
            <a:ext cx="9010015" cy="6248400"/>
            <a:chOff x="908303" y="347981"/>
            <a:chExt cx="9010015" cy="624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3632" y="375412"/>
              <a:ext cx="219456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087" y="881380"/>
              <a:ext cx="4708144" cy="57150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77531" y="1816607"/>
            <a:ext cx="2150745" cy="2158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Locking</a:t>
            </a:r>
            <a:r>
              <a:rPr sz="2000" b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unlocking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operations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two-mode </a:t>
            </a:r>
            <a:r>
              <a:rPr sz="20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(read/write, or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shared/exclusive) </a:t>
            </a:r>
            <a:r>
              <a:rPr sz="2000" b="1" spc="-5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11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7265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6F2F9F"/>
                </a:solidFill>
              </a:rPr>
              <a:t>shared/exclusive</a:t>
            </a:r>
            <a:r>
              <a:rPr spc="7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locking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scheme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916805"/>
          </a:xfrm>
          <a:custGeom>
            <a:avLst/>
            <a:gdLst/>
            <a:ahLst/>
            <a:cxnLst/>
            <a:rect l="l" t="t" r="r" b="b"/>
            <a:pathLst>
              <a:path w="8269605" h="4916805">
                <a:moveTo>
                  <a:pt x="8269224" y="0"/>
                </a:moveTo>
                <a:lnTo>
                  <a:pt x="0" y="0"/>
                </a:lnTo>
                <a:lnTo>
                  <a:pt x="0" y="4916424"/>
                </a:lnTo>
                <a:lnTo>
                  <a:pt x="8269224" y="4916424"/>
                </a:lnTo>
                <a:lnTo>
                  <a:pt x="8269224" y="4895088"/>
                </a:lnTo>
                <a:lnTo>
                  <a:pt x="39624" y="4895088"/>
                </a:lnTo>
                <a:lnTo>
                  <a:pt x="18286" y="4876800"/>
                </a:lnTo>
                <a:lnTo>
                  <a:pt x="39624" y="4876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916805">
                <a:moveTo>
                  <a:pt x="39624" y="4876800"/>
                </a:moveTo>
                <a:lnTo>
                  <a:pt x="18286" y="4876800"/>
                </a:lnTo>
                <a:lnTo>
                  <a:pt x="39624" y="4895088"/>
                </a:lnTo>
                <a:lnTo>
                  <a:pt x="39624" y="4876800"/>
                </a:lnTo>
                <a:close/>
              </a:path>
              <a:path w="8269605" h="4916805">
                <a:moveTo>
                  <a:pt x="8229600" y="4876800"/>
                </a:moveTo>
                <a:lnTo>
                  <a:pt x="39624" y="4876800"/>
                </a:lnTo>
                <a:lnTo>
                  <a:pt x="39624" y="4895088"/>
                </a:lnTo>
                <a:lnTo>
                  <a:pt x="8229600" y="4895088"/>
                </a:lnTo>
                <a:lnTo>
                  <a:pt x="8229600" y="4876800"/>
                </a:lnTo>
                <a:close/>
              </a:path>
              <a:path w="8269605" h="4916805">
                <a:moveTo>
                  <a:pt x="8229600" y="18287"/>
                </a:moveTo>
                <a:lnTo>
                  <a:pt x="8229600" y="4895088"/>
                </a:lnTo>
                <a:lnTo>
                  <a:pt x="8247888" y="4876800"/>
                </a:lnTo>
                <a:lnTo>
                  <a:pt x="8269224" y="4876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916805">
                <a:moveTo>
                  <a:pt x="8269224" y="4876800"/>
                </a:moveTo>
                <a:lnTo>
                  <a:pt x="8247888" y="4876800"/>
                </a:lnTo>
                <a:lnTo>
                  <a:pt x="8229600" y="4895088"/>
                </a:lnTo>
                <a:lnTo>
                  <a:pt x="8269224" y="4895088"/>
                </a:lnTo>
                <a:lnTo>
                  <a:pt x="8269224" y="4876800"/>
                </a:lnTo>
                <a:close/>
              </a:path>
              <a:path w="8269605" h="4916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916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916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77200" cy="478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shared/exclusive</a:t>
            </a:r>
            <a:r>
              <a:rPr sz="2200" dirty="0">
                <a:latin typeface="Arial MT"/>
                <a:cs typeface="Arial MT"/>
              </a:rPr>
              <a:t> locking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enforce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rules: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1.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spc="5" dirty="0">
                <a:latin typeface="Arial MT"/>
                <a:cs typeface="Arial MT"/>
              </a:rPr>
              <a:t>T </a:t>
            </a:r>
            <a:r>
              <a:rPr sz="2200" spc="-5" dirty="0">
                <a:latin typeface="Arial MT"/>
                <a:cs typeface="Arial MT"/>
              </a:rPr>
              <a:t>must </a:t>
            </a:r>
            <a:r>
              <a:rPr sz="2200" dirty="0">
                <a:latin typeface="Arial MT"/>
                <a:cs typeface="Arial MT"/>
              </a:rPr>
              <a:t>issue the operation </a:t>
            </a:r>
            <a:r>
              <a:rPr sz="2200" spc="-5" dirty="0">
                <a:latin typeface="Arial MT"/>
                <a:cs typeface="Arial MT"/>
              </a:rPr>
              <a:t>read_lock(X) </a:t>
            </a:r>
            <a:r>
              <a:rPr sz="2200" dirty="0">
                <a:latin typeface="Arial MT"/>
                <a:cs typeface="Arial MT"/>
              </a:rPr>
              <a:t>or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write_lock(X) before </a:t>
            </a:r>
            <a:r>
              <a:rPr sz="2200" dirty="0">
                <a:latin typeface="Arial MT"/>
                <a:cs typeface="Arial MT"/>
              </a:rPr>
              <a:t>any </a:t>
            </a:r>
            <a:r>
              <a:rPr sz="2200" spc="-5" dirty="0">
                <a:latin typeface="Arial MT"/>
                <a:cs typeface="Arial MT"/>
              </a:rPr>
              <a:t>read_item(X) </a:t>
            </a:r>
            <a:r>
              <a:rPr sz="2200" dirty="0">
                <a:latin typeface="Arial MT"/>
                <a:cs typeface="Arial MT"/>
              </a:rPr>
              <a:t>operation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performed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762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2.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5" dirty="0">
                <a:latin typeface="Arial MT"/>
                <a:cs typeface="Arial MT"/>
              </a:rPr>
              <a:t> 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must</a:t>
            </a:r>
            <a:r>
              <a:rPr sz="2200" dirty="0">
                <a:latin typeface="Arial MT"/>
                <a:cs typeface="Arial MT"/>
              </a:rPr>
              <a:t> issue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write_lock(X)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write_item(X)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performed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3.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spc="5" dirty="0">
                <a:latin typeface="Arial MT"/>
                <a:cs typeface="Arial MT"/>
              </a:rPr>
              <a:t>T </a:t>
            </a:r>
            <a:r>
              <a:rPr sz="2200" dirty="0">
                <a:latin typeface="Arial MT"/>
                <a:cs typeface="Arial MT"/>
              </a:rPr>
              <a:t>must </a:t>
            </a:r>
            <a:r>
              <a:rPr sz="2200" spc="-5" dirty="0">
                <a:latin typeface="Arial MT"/>
                <a:cs typeface="Arial MT"/>
              </a:rPr>
              <a:t>issue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operation </a:t>
            </a:r>
            <a:r>
              <a:rPr sz="2200" dirty="0">
                <a:latin typeface="Arial MT"/>
                <a:cs typeface="Arial MT"/>
              </a:rPr>
              <a:t>unlock(X) </a:t>
            </a:r>
            <a:r>
              <a:rPr sz="2200" spc="-5" dirty="0">
                <a:latin typeface="Arial MT"/>
                <a:cs typeface="Arial MT"/>
              </a:rPr>
              <a:t>after all </a:t>
            </a:r>
            <a:r>
              <a:rPr sz="2200" dirty="0">
                <a:latin typeface="Arial MT"/>
                <a:cs typeface="Arial MT"/>
              </a:rPr>
              <a:t> read_item(X) and </a:t>
            </a:r>
            <a:r>
              <a:rPr sz="2200" spc="-5" dirty="0">
                <a:latin typeface="Arial MT"/>
                <a:cs typeface="Arial MT"/>
              </a:rPr>
              <a:t>write_item(X) operations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completed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7265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6F2F9F"/>
                </a:solidFill>
              </a:rPr>
              <a:t>shared/exclusive</a:t>
            </a:r>
            <a:r>
              <a:rPr spc="75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locking</a:t>
            </a:r>
            <a:r>
              <a:rPr spc="-25" dirty="0">
                <a:solidFill>
                  <a:srgbClr val="6F2F9F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scheme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701292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743457"/>
            <a:ext cx="8037195" cy="3983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20979" indent="-344805" algn="just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4.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i="1" spc="5" dirty="0">
                <a:latin typeface="Arial"/>
                <a:cs typeface="Arial"/>
              </a:rPr>
              <a:t>T </a:t>
            </a:r>
            <a:r>
              <a:rPr sz="2200" spc="-15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not issue a read_lock(</a:t>
            </a:r>
            <a:r>
              <a:rPr sz="2200" i="1" dirty="0">
                <a:latin typeface="Arial"/>
                <a:cs typeface="Arial"/>
              </a:rPr>
              <a:t>X</a:t>
            </a:r>
            <a:r>
              <a:rPr sz="2200" dirty="0">
                <a:latin typeface="Arial MT"/>
                <a:cs typeface="Arial MT"/>
              </a:rPr>
              <a:t>) operation </a:t>
            </a:r>
            <a:r>
              <a:rPr sz="2200" spc="-5" dirty="0">
                <a:latin typeface="Arial MT"/>
                <a:cs typeface="Arial MT"/>
              </a:rPr>
              <a:t>if it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already holds </a:t>
            </a:r>
            <a:r>
              <a:rPr sz="2200" dirty="0">
                <a:latin typeface="Arial MT"/>
                <a:cs typeface="Arial MT"/>
              </a:rPr>
              <a:t>a read (shared) </a:t>
            </a:r>
            <a:r>
              <a:rPr sz="2200" spc="-5" dirty="0">
                <a:latin typeface="Arial MT"/>
                <a:cs typeface="Arial MT"/>
              </a:rPr>
              <a:t>lock </a:t>
            </a:r>
            <a:r>
              <a:rPr sz="2200" dirty="0">
                <a:latin typeface="Arial MT"/>
                <a:cs typeface="Arial MT"/>
              </a:rPr>
              <a:t>or a </a:t>
            </a:r>
            <a:r>
              <a:rPr sz="2200" spc="-5" dirty="0">
                <a:latin typeface="Arial MT"/>
                <a:cs typeface="Arial MT"/>
              </a:rPr>
              <a:t>write (exclusive) lock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X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65405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5.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i="1" spc="5" dirty="0">
                <a:latin typeface="Arial"/>
                <a:cs typeface="Arial"/>
              </a:rPr>
              <a:t>T </a:t>
            </a:r>
            <a:r>
              <a:rPr sz="2200" spc="-15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not issue a </a:t>
            </a:r>
            <a:r>
              <a:rPr sz="2200" spc="-5" dirty="0">
                <a:latin typeface="Arial MT"/>
                <a:cs typeface="Arial MT"/>
              </a:rPr>
              <a:t>write_lock(</a:t>
            </a:r>
            <a:r>
              <a:rPr sz="2200" i="1" spc="-5" dirty="0">
                <a:latin typeface="Arial"/>
                <a:cs typeface="Arial"/>
              </a:rPr>
              <a:t>X</a:t>
            </a:r>
            <a:r>
              <a:rPr sz="2200" spc="-5" dirty="0">
                <a:latin typeface="Arial MT"/>
                <a:cs typeface="Arial MT"/>
              </a:rPr>
              <a:t>) </a:t>
            </a:r>
            <a:r>
              <a:rPr sz="2200" dirty="0">
                <a:latin typeface="Arial MT"/>
                <a:cs typeface="Arial MT"/>
              </a:rPr>
              <a:t>operation </a:t>
            </a:r>
            <a:r>
              <a:rPr sz="2200" spc="-5" dirty="0">
                <a:latin typeface="Arial MT"/>
                <a:cs typeface="Arial MT"/>
              </a:rPr>
              <a:t>if it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already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holds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(shared) </a:t>
            </a:r>
            <a:r>
              <a:rPr sz="2200" spc="-5" dirty="0">
                <a:latin typeface="Arial MT"/>
                <a:cs typeface="Arial MT"/>
              </a:rPr>
              <a:t>lock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 </a:t>
            </a:r>
            <a:r>
              <a:rPr sz="2200" spc="-5" dirty="0">
                <a:latin typeface="Arial MT"/>
                <a:cs typeface="Arial MT"/>
              </a:rPr>
              <a:t>write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(exclusive)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X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b="1" dirty="0">
                <a:latin typeface="Arial"/>
                <a:cs typeface="Arial"/>
              </a:rPr>
              <a:t>6.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transaction </a:t>
            </a:r>
            <a:r>
              <a:rPr sz="2200" i="1" spc="5" dirty="0">
                <a:latin typeface="Arial"/>
                <a:cs typeface="Arial"/>
              </a:rPr>
              <a:t>T </a:t>
            </a:r>
            <a:r>
              <a:rPr sz="2200" spc="-15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not issue an unlock(</a:t>
            </a:r>
            <a:r>
              <a:rPr sz="2200" i="1" dirty="0">
                <a:latin typeface="Arial"/>
                <a:cs typeface="Arial"/>
              </a:rPr>
              <a:t>X</a:t>
            </a:r>
            <a:r>
              <a:rPr sz="2200" dirty="0">
                <a:latin typeface="Arial MT"/>
                <a:cs typeface="Arial MT"/>
              </a:rPr>
              <a:t>) operation </a:t>
            </a:r>
            <a:r>
              <a:rPr sz="2200" spc="-5" dirty="0">
                <a:latin typeface="Arial MT"/>
                <a:cs typeface="Arial MT"/>
              </a:rPr>
              <a:t>unless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already holds </a:t>
            </a:r>
            <a:r>
              <a:rPr sz="2200" dirty="0">
                <a:latin typeface="Arial MT"/>
                <a:cs typeface="Arial MT"/>
              </a:rPr>
              <a:t>a read (shared) </a:t>
            </a:r>
            <a:r>
              <a:rPr sz="2200" spc="-5" dirty="0">
                <a:latin typeface="Arial MT"/>
                <a:cs typeface="Arial MT"/>
              </a:rPr>
              <a:t>lock </a:t>
            </a:r>
            <a:r>
              <a:rPr sz="2200" dirty="0">
                <a:latin typeface="Arial MT"/>
                <a:cs typeface="Arial MT"/>
              </a:rPr>
              <a:t>or a </a:t>
            </a:r>
            <a:r>
              <a:rPr sz="2200" spc="-5" dirty="0">
                <a:latin typeface="Arial MT"/>
                <a:cs typeface="Arial MT"/>
              </a:rPr>
              <a:t>write (exclusive) lock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item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X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2324" y="1400860"/>
            <a:ext cx="7625715" cy="52438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Lock</a:t>
            </a:r>
            <a:r>
              <a:rPr sz="2800"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conversion</a:t>
            </a:r>
            <a:endParaRPr sz="2800">
              <a:latin typeface="Arial MT"/>
              <a:cs typeface="Arial MT"/>
            </a:endParaRPr>
          </a:p>
          <a:p>
            <a:pPr marL="762000" marR="5080" lvl="1" indent="-292735">
              <a:lnSpc>
                <a:spcPts val="3100"/>
              </a:lnSpc>
              <a:spcBef>
                <a:spcPts val="919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  <a:tab pos="5730240" algn="l"/>
              </a:tabLst>
            </a:pP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Transaction</a:t>
            </a:r>
            <a:r>
              <a:rPr sz="2600" spc="5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that</a:t>
            </a:r>
            <a:r>
              <a:rPr sz="2600" spc="-6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already</a:t>
            </a:r>
            <a:r>
              <a:rPr sz="2600" spc="-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holds</a:t>
            </a:r>
            <a:r>
              <a:rPr sz="2600" spc="-6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600" spc="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lock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 allowed</a:t>
            </a:r>
            <a:r>
              <a:rPr sz="2600" spc="9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to </a:t>
            </a:r>
            <a:r>
              <a:rPr sz="2600" spc="-70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convert</a:t>
            </a:r>
            <a:r>
              <a:rPr sz="2600" spc="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lock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from</a:t>
            </a:r>
            <a:r>
              <a:rPr sz="2600" spc="2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one</a:t>
            </a:r>
            <a:r>
              <a:rPr sz="2600" spc="-5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state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7F0000"/>
                </a:solidFill>
                <a:latin typeface="Arial MT"/>
                <a:cs typeface="Arial MT"/>
              </a:rPr>
              <a:t>to	</a:t>
            </a:r>
            <a:r>
              <a:rPr sz="2600" spc="-50" dirty="0">
                <a:solidFill>
                  <a:srgbClr val="7F0000"/>
                </a:solidFill>
                <a:latin typeface="Arial MT"/>
                <a:cs typeface="Arial MT"/>
              </a:rPr>
              <a:t>another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8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Upgrading</a:t>
            </a:r>
            <a:endParaRPr sz="2800">
              <a:latin typeface="Arial MT"/>
              <a:cs typeface="Arial MT"/>
            </a:endParaRPr>
          </a:p>
          <a:p>
            <a:pPr marL="762000" marR="322580" lvl="1" indent="-292735">
              <a:lnSpc>
                <a:spcPts val="3100"/>
              </a:lnSpc>
              <a:spcBef>
                <a:spcPts val="919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Issue</a:t>
            </a:r>
            <a:r>
              <a:rPr sz="2600" spc="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read_lock</a:t>
            </a:r>
            <a:r>
              <a:rPr sz="2600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</a:t>
            </a:r>
            <a:r>
              <a:rPr sz="2600" spc="-1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then</a:t>
            </a:r>
            <a:r>
              <a:rPr sz="2600" spc="-8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600" spc="2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write_lock </a:t>
            </a:r>
            <a:r>
              <a:rPr sz="2600" spc="-70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8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714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Downgrading</a:t>
            </a:r>
            <a:endParaRPr sz="2800">
              <a:latin typeface="Arial MT"/>
              <a:cs typeface="Arial MT"/>
            </a:endParaRPr>
          </a:p>
          <a:p>
            <a:pPr marL="762000" marR="307340" lvl="1" indent="-292735">
              <a:lnSpc>
                <a:spcPts val="3100"/>
              </a:lnSpc>
              <a:spcBef>
                <a:spcPts val="89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2000" algn="l"/>
                <a:tab pos="762635" algn="l"/>
              </a:tabLst>
            </a:pP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Issue</a:t>
            </a:r>
            <a:r>
              <a:rPr sz="2600" spc="4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read_lock</a:t>
            </a:r>
            <a:r>
              <a:rPr sz="2600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</a:t>
            </a:r>
            <a:r>
              <a:rPr sz="2600" spc="-1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7F0000"/>
                </a:solidFill>
                <a:latin typeface="Arial MT"/>
                <a:cs typeface="Arial MT"/>
              </a:rPr>
              <a:t>after</a:t>
            </a:r>
            <a:r>
              <a:rPr sz="2600" spc="-5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 MT"/>
                <a:cs typeface="Arial MT"/>
              </a:rPr>
              <a:t>a </a:t>
            </a:r>
            <a:r>
              <a:rPr sz="2600" spc="-10" dirty="0">
                <a:solidFill>
                  <a:srgbClr val="7F0000"/>
                </a:solidFill>
                <a:latin typeface="Arial MT"/>
                <a:cs typeface="Arial MT"/>
              </a:rPr>
              <a:t>write_lock </a:t>
            </a:r>
            <a:r>
              <a:rPr sz="2600" spc="-70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7F0000"/>
                </a:solidFill>
                <a:latin typeface="Arial MT"/>
                <a:cs typeface="Arial MT"/>
              </a:rPr>
              <a:t>operation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2326005"/>
            <a:chOff x="774191" y="347979"/>
            <a:chExt cx="9144000" cy="232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3632" y="375411"/>
              <a:ext cx="219456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47979"/>
              <a:ext cx="3054096" cy="23256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746504" y="3301491"/>
            <a:ext cx="7507605" cy="2630805"/>
          </a:xfrm>
          <a:custGeom>
            <a:avLst/>
            <a:gdLst/>
            <a:ahLst/>
            <a:cxnLst/>
            <a:rect l="l" t="t" r="r" b="b"/>
            <a:pathLst>
              <a:path w="7507605" h="2630804">
                <a:moveTo>
                  <a:pt x="7507224" y="0"/>
                </a:moveTo>
                <a:lnTo>
                  <a:pt x="0" y="0"/>
                </a:lnTo>
                <a:lnTo>
                  <a:pt x="0" y="2630424"/>
                </a:lnTo>
                <a:lnTo>
                  <a:pt x="7507224" y="2630424"/>
                </a:lnTo>
                <a:lnTo>
                  <a:pt x="7507224" y="2609088"/>
                </a:lnTo>
                <a:lnTo>
                  <a:pt x="39623" y="2609088"/>
                </a:lnTo>
                <a:lnTo>
                  <a:pt x="18287" y="2590800"/>
                </a:lnTo>
                <a:lnTo>
                  <a:pt x="39623" y="2590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507224" y="18287"/>
                </a:lnTo>
                <a:lnTo>
                  <a:pt x="7507224" y="0"/>
                </a:lnTo>
                <a:close/>
              </a:path>
              <a:path w="7507605" h="2630804">
                <a:moveTo>
                  <a:pt x="39623" y="2590800"/>
                </a:moveTo>
                <a:lnTo>
                  <a:pt x="18287" y="2590800"/>
                </a:lnTo>
                <a:lnTo>
                  <a:pt x="39623" y="2609088"/>
                </a:lnTo>
                <a:lnTo>
                  <a:pt x="39623" y="2590800"/>
                </a:lnTo>
                <a:close/>
              </a:path>
              <a:path w="7507605" h="2630804">
                <a:moveTo>
                  <a:pt x="7467600" y="2590800"/>
                </a:moveTo>
                <a:lnTo>
                  <a:pt x="39623" y="2590800"/>
                </a:lnTo>
                <a:lnTo>
                  <a:pt x="39623" y="2609088"/>
                </a:lnTo>
                <a:lnTo>
                  <a:pt x="7467600" y="2609088"/>
                </a:lnTo>
                <a:lnTo>
                  <a:pt x="7467600" y="2590800"/>
                </a:lnTo>
                <a:close/>
              </a:path>
              <a:path w="7507605" h="2630804">
                <a:moveTo>
                  <a:pt x="7467600" y="18287"/>
                </a:moveTo>
                <a:lnTo>
                  <a:pt x="7467600" y="2609088"/>
                </a:lnTo>
                <a:lnTo>
                  <a:pt x="7485888" y="2590800"/>
                </a:lnTo>
                <a:lnTo>
                  <a:pt x="7507224" y="2590800"/>
                </a:lnTo>
                <a:lnTo>
                  <a:pt x="7507224" y="39624"/>
                </a:lnTo>
                <a:lnTo>
                  <a:pt x="7485888" y="39624"/>
                </a:lnTo>
                <a:lnTo>
                  <a:pt x="7467600" y="18287"/>
                </a:lnTo>
                <a:close/>
              </a:path>
              <a:path w="7507605" h="2630804">
                <a:moveTo>
                  <a:pt x="7507224" y="2590800"/>
                </a:moveTo>
                <a:lnTo>
                  <a:pt x="7485888" y="2590800"/>
                </a:lnTo>
                <a:lnTo>
                  <a:pt x="7467600" y="2609088"/>
                </a:lnTo>
                <a:lnTo>
                  <a:pt x="7507224" y="2609088"/>
                </a:lnTo>
                <a:lnTo>
                  <a:pt x="7507224" y="2590800"/>
                </a:lnTo>
                <a:close/>
              </a:path>
              <a:path w="7507605" h="2630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507605" h="2630804">
                <a:moveTo>
                  <a:pt x="74676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467600" y="39624"/>
                </a:lnTo>
                <a:lnTo>
                  <a:pt x="7467600" y="18287"/>
                </a:lnTo>
                <a:close/>
              </a:path>
              <a:path w="7507605" h="2630804">
                <a:moveTo>
                  <a:pt x="7507224" y="18287"/>
                </a:moveTo>
                <a:lnTo>
                  <a:pt x="7467600" y="18287"/>
                </a:lnTo>
                <a:lnTo>
                  <a:pt x="7485888" y="39624"/>
                </a:lnTo>
                <a:lnTo>
                  <a:pt x="7507224" y="39624"/>
                </a:lnTo>
                <a:lnTo>
                  <a:pt x="75072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3532" y="3256483"/>
            <a:ext cx="7312025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Two-Phase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Locking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Types</a:t>
            </a:r>
            <a:r>
              <a:rPr sz="2800" spc="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of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and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System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Tables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Shared/Exclusive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(or</a:t>
            </a:r>
            <a:r>
              <a:rPr sz="28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Read/Write)</a:t>
            </a:r>
            <a:r>
              <a:rPr sz="2800" spc="-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Locks.</a:t>
            </a:r>
            <a:endParaRPr sz="2800">
              <a:latin typeface="Arial MT"/>
              <a:cs typeface="Arial MT"/>
            </a:endParaRPr>
          </a:p>
          <a:p>
            <a:pPr marL="814069" marR="5080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Conversion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(Upgrading,</a:t>
            </a:r>
            <a:r>
              <a:rPr sz="2800" spc="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Downgrading)</a:t>
            </a:r>
            <a:r>
              <a:rPr sz="2800" spc="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of </a:t>
            </a:r>
            <a:r>
              <a:rPr sz="2800" spc="-7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24327" y="1436116"/>
            <a:ext cx="5352415" cy="4876800"/>
            <a:chOff x="2624327" y="1436116"/>
            <a:chExt cx="5352415" cy="4876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1" y="1490980"/>
              <a:ext cx="5239511" cy="4764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4327" y="1436116"/>
              <a:ext cx="5352415" cy="4876800"/>
            </a:xfrm>
            <a:custGeom>
              <a:avLst/>
              <a:gdLst/>
              <a:ahLst/>
              <a:cxnLst/>
              <a:rect l="l" t="t" r="r" b="b"/>
              <a:pathLst>
                <a:path w="5352415" h="4876800">
                  <a:moveTo>
                    <a:pt x="5352288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5352288" y="4876800"/>
                  </a:lnTo>
                  <a:lnTo>
                    <a:pt x="5352288" y="4846320"/>
                  </a:lnTo>
                  <a:lnTo>
                    <a:pt x="54864" y="4846320"/>
                  </a:lnTo>
                  <a:lnTo>
                    <a:pt x="27432" y="4818888"/>
                  </a:lnTo>
                  <a:lnTo>
                    <a:pt x="54864" y="4818888"/>
                  </a:lnTo>
                  <a:lnTo>
                    <a:pt x="54864" y="54863"/>
                  </a:lnTo>
                  <a:lnTo>
                    <a:pt x="27432" y="54863"/>
                  </a:lnTo>
                  <a:lnTo>
                    <a:pt x="54864" y="27432"/>
                  </a:lnTo>
                  <a:lnTo>
                    <a:pt x="5352288" y="27432"/>
                  </a:lnTo>
                  <a:lnTo>
                    <a:pt x="5352288" y="0"/>
                  </a:lnTo>
                  <a:close/>
                </a:path>
                <a:path w="5352415" h="4876800">
                  <a:moveTo>
                    <a:pt x="54864" y="4818888"/>
                  </a:moveTo>
                  <a:lnTo>
                    <a:pt x="27432" y="4818888"/>
                  </a:lnTo>
                  <a:lnTo>
                    <a:pt x="54864" y="4846320"/>
                  </a:lnTo>
                  <a:lnTo>
                    <a:pt x="54864" y="4818888"/>
                  </a:lnTo>
                  <a:close/>
                </a:path>
                <a:path w="5352415" h="4876800">
                  <a:moveTo>
                    <a:pt x="5294376" y="4818888"/>
                  </a:moveTo>
                  <a:lnTo>
                    <a:pt x="54864" y="4818888"/>
                  </a:lnTo>
                  <a:lnTo>
                    <a:pt x="54864" y="4846320"/>
                  </a:lnTo>
                  <a:lnTo>
                    <a:pt x="5294376" y="4846320"/>
                  </a:lnTo>
                  <a:lnTo>
                    <a:pt x="5294376" y="4818888"/>
                  </a:lnTo>
                  <a:close/>
                </a:path>
                <a:path w="5352415" h="4876800">
                  <a:moveTo>
                    <a:pt x="5294376" y="27432"/>
                  </a:moveTo>
                  <a:lnTo>
                    <a:pt x="5294376" y="4846320"/>
                  </a:lnTo>
                  <a:lnTo>
                    <a:pt x="5324856" y="4818888"/>
                  </a:lnTo>
                  <a:lnTo>
                    <a:pt x="5352288" y="4818887"/>
                  </a:lnTo>
                  <a:lnTo>
                    <a:pt x="5352288" y="54863"/>
                  </a:lnTo>
                  <a:lnTo>
                    <a:pt x="5324856" y="54863"/>
                  </a:lnTo>
                  <a:lnTo>
                    <a:pt x="5294376" y="27432"/>
                  </a:lnTo>
                  <a:close/>
                </a:path>
                <a:path w="5352415" h="4876800">
                  <a:moveTo>
                    <a:pt x="5352288" y="4818887"/>
                  </a:moveTo>
                  <a:lnTo>
                    <a:pt x="5324856" y="4818888"/>
                  </a:lnTo>
                  <a:lnTo>
                    <a:pt x="5294376" y="4846320"/>
                  </a:lnTo>
                  <a:lnTo>
                    <a:pt x="5352288" y="4846320"/>
                  </a:lnTo>
                  <a:lnTo>
                    <a:pt x="5352288" y="4818887"/>
                  </a:lnTo>
                  <a:close/>
                </a:path>
                <a:path w="5352415" h="4876800">
                  <a:moveTo>
                    <a:pt x="54864" y="27432"/>
                  </a:moveTo>
                  <a:lnTo>
                    <a:pt x="27432" y="54863"/>
                  </a:lnTo>
                  <a:lnTo>
                    <a:pt x="54864" y="54863"/>
                  </a:lnTo>
                  <a:lnTo>
                    <a:pt x="54864" y="27432"/>
                  </a:lnTo>
                  <a:close/>
                </a:path>
                <a:path w="5352415" h="4876800">
                  <a:moveTo>
                    <a:pt x="5294376" y="27432"/>
                  </a:moveTo>
                  <a:lnTo>
                    <a:pt x="54864" y="27432"/>
                  </a:lnTo>
                  <a:lnTo>
                    <a:pt x="54864" y="54863"/>
                  </a:lnTo>
                  <a:lnTo>
                    <a:pt x="5294376" y="54863"/>
                  </a:lnTo>
                  <a:lnTo>
                    <a:pt x="5294376" y="27432"/>
                  </a:lnTo>
                  <a:close/>
                </a:path>
                <a:path w="5352415" h="4876800">
                  <a:moveTo>
                    <a:pt x="5352288" y="27432"/>
                  </a:moveTo>
                  <a:lnTo>
                    <a:pt x="5294376" y="27432"/>
                  </a:lnTo>
                  <a:lnTo>
                    <a:pt x="5324856" y="54863"/>
                  </a:lnTo>
                  <a:lnTo>
                    <a:pt x="5352288" y="54863"/>
                  </a:lnTo>
                  <a:lnTo>
                    <a:pt x="5352288" y="27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9116" y="6718849"/>
            <a:ext cx="302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16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762125"/>
            <a:chOff x="774191" y="347979"/>
            <a:chExt cx="9144000" cy="176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3632" y="375411"/>
              <a:ext cx="219456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023615" y="16311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192" y="360679"/>
              <a:ext cx="2255520" cy="11430"/>
            </a:xfrm>
            <a:custGeom>
              <a:avLst/>
              <a:gdLst/>
              <a:ahLst/>
              <a:cxnLst/>
              <a:rect l="l" t="t" r="r" b="b"/>
              <a:pathLst>
                <a:path w="2255520" h="11429">
                  <a:moveTo>
                    <a:pt x="225552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2249424" y="5080"/>
                  </a:lnTo>
                  <a:lnTo>
                    <a:pt x="2249424" y="11430"/>
                  </a:lnTo>
                  <a:lnTo>
                    <a:pt x="2255520" y="11430"/>
                  </a:lnTo>
                  <a:lnTo>
                    <a:pt x="2255520" y="508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23615" y="3723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23615" y="384555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3615" y="39979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23615" y="4119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23615" y="4241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3615" y="4394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23615" y="4516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23615" y="4607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23615" y="4668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023615" y="472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23615" y="4851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23615" y="50037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023615" y="5125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9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23615" y="52781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23615" y="54000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23615" y="54610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23615" y="5613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3615" y="5735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23615" y="5887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23615" y="5948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23615" y="6009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23615" y="6162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023615" y="6283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3615" y="63449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3615" y="649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615" y="65582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3615" y="66192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23615" y="67716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23615" y="6893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23615" y="7015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23615" y="7167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23615" y="7228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23615" y="73812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23615" y="7503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23615" y="76250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23615" y="7777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23615" y="783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023615" y="78993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3615" y="805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23615" y="8112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3603" y="823467"/>
              <a:ext cx="6350" cy="27940"/>
            </a:xfrm>
            <a:custGeom>
              <a:avLst/>
              <a:gdLst/>
              <a:ahLst/>
              <a:cxnLst/>
              <a:rect l="l" t="t" r="r" b="b"/>
              <a:pathLst>
                <a:path w="6350" h="27940">
                  <a:moveTo>
                    <a:pt x="6108" y="0"/>
                  </a:moveTo>
                  <a:lnTo>
                    <a:pt x="12" y="0"/>
                  </a:lnTo>
                  <a:lnTo>
                    <a:pt x="12" y="15240"/>
                  </a:lnTo>
                  <a:lnTo>
                    <a:pt x="12" y="27432"/>
                  </a:lnTo>
                  <a:lnTo>
                    <a:pt x="6108" y="27432"/>
                  </a:lnTo>
                  <a:lnTo>
                    <a:pt x="6108" y="15240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3615" y="85089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23615" y="866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23615" y="87833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23615" y="89357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23615" y="89966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23615" y="9118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23615" y="9270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23615" y="93929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6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23615" y="95453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23615" y="9667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23615" y="97282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6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3615" y="9819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3615" y="98806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023615" y="10002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023615" y="101549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6096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23615" y="102768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3615" y="10429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23615" y="10551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23615" y="10673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3615" y="10764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23615" y="10886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3615" y="110388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3615" y="111607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23615" y="112826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23615" y="114350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23615" y="115569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23615" y="116484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023615" y="11709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23615" y="117703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023615" y="11892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023615" y="120446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023615" y="1216660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23615" y="123189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023615" y="12440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23615" y="12501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23615" y="12654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23615" y="12776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23615" y="12928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23615" y="12989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23615" y="130505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23615" y="132029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23615" y="13324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23615" y="133857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23615" y="13538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023615" y="13599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023615" y="13660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3615" y="138125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023615" y="139344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023615" y="140868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23615" y="14208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023615" y="1426971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023615" y="144221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23615" y="1454404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023616" y="1469643"/>
              <a:ext cx="6350" cy="18415"/>
            </a:xfrm>
            <a:custGeom>
              <a:avLst/>
              <a:gdLst/>
              <a:ahLst/>
              <a:cxnLst/>
              <a:rect l="l" t="t" r="r" b="b"/>
              <a:pathLst>
                <a:path w="6350" h="18415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6096" y="18288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23615" y="148793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023615" y="14940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23615" y="15092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23615" y="1515363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23615" y="153060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23615" y="1542796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023615" y="1554988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23615" y="157022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023615" y="1582419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40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023615" y="159766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615" y="160375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023615" y="161594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5" y="0"/>
                  </a:moveTo>
                  <a:lnTo>
                    <a:pt x="609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023616" y="1631187"/>
              <a:ext cx="6350" cy="189230"/>
            </a:xfrm>
            <a:custGeom>
              <a:avLst/>
              <a:gdLst/>
              <a:ahLst/>
              <a:cxnLst/>
              <a:rect l="l" t="t" r="r" b="b"/>
              <a:pathLst>
                <a:path w="6350" h="189230">
                  <a:moveTo>
                    <a:pt x="6096" y="182880"/>
                  </a:move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6096" y="182880"/>
                  </a:lnTo>
                  <a:close/>
                </a:path>
                <a:path w="6350" h="189230">
                  <a:moveTo>
                    <a:pt x="60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4191" y="2097531"/>
              <a:ext cx="2255520" cy="9525"/>
            </a:xfrm>
            <a:custGeom>
              <a:avLst/>
              <a:gdLst/>
              <a:ahLst/>
              <a:cxnLst/>
              <a:rect l="l" t="t" r="r" b="b"/>
              <a:pathLst>
                <a:path w="2255520" h="9525">
                  <a:moveTo>
                    <a:pt x="2255520" y="0"/>
                  </a:moveTo>
                  <a:lnTo>
                    <a:pt x="225552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FFE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23615" y="18140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23615" y="182016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023615" y="1826260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023615" y="183540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23615" y="184149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023615" y="184759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023615" y="18536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8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023615" y="185978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3615" y="186893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023615" y="188112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023615" y="1887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023615" y="189331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023616" y="19024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6096" y="12192"/>
                  </a:lnTo>
                  <a:lnTo>
                    <a:pt x="6096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E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023615" y="19146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023615" y="19207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023615" y="192989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023615" y="19359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023615" y="1942083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023615" y="19481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023615" y="19542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023615" y="19634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23615" y="196951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23615" y="19756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23615" y="198170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023615" y="19908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023615" y="199694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023615" y="20091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023615" y="201523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023615" y="202437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23615" y="203047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023615" y="203657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23615" y="2042668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023615" y="205181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023615" y="205790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023615" y="206400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5" y="0"/>
                  </a:moveTo>
                  <a:lnTo>
                    <a:pt x="6095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023615" y="207619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095" y="0"/>
                  </a:moveTo>
                  <a:lnTo>
                    <a:pt x="6095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023615" y="208534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6095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023615" y="209143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5" y="609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" y="360171"/>
              <a:ext cx="2255520" cy="1746504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774191" y="357123"/>
              <a:ext cx="2258695" cy="1752600"/>
            </a:xfrm>
            <a:custGeom>
              <a:avLst/>
              <a:gdLst/>
              <a:ahLst/>
              <a:cxnLst/>
              <a:rect l="l" t="t" r="r" b="b"/>
              <a:pathLst>
                <a:path w="2258695" h="1752600">
                  <a:moveTo>
                    <a:pt x="2249424" y="1740408"/>
                  </a:moveTo>
                  <a:lnTo>
                    <a:pt x="0" y="1740408"/>
                  </a:lnTo>
                  <a:lnTo>
                    <a:pt x="0" y="1752600"/>
                  </a:lnTo>
                  <a:lnTo>
                    <a:pt x="2255520" y="1752600"/>
                  </a:lnTo>
                  <a:lnTo>
                    <a:pt x="2258568" y="1749552"/>
                  </a:lnTo>
                  <a:lnTo>
                    <a:pt x="2258568" y="1746503"/>
                  </a:lnTo>
                  <a:lnTo>
                    <a:pt x="2249424" y="1746503"/>
                  </a:lnTo>
                  <a:lnTo>
                    <a:pt x="2249424" y="1740408"/>
                  </a:lnTo>
                  <a:close/>
                </a:path>
                <a:path w="2258695" h="1752600">
                  <a:moveTo>
                    <a:pt x="2249424" y="3048"/>
                  </a:moveTo>
                  <a:lnTo>
                    <a:pt x="2249424" y="1746503"/>
                  </a:lnTo>
                  <a:lnTo>
                    <a:pt x="2255520" y="1740408"/>
                  </a:lnTo>
                  <a:lnTo>
                    <a:pt x="2258568" y="1740408"/>
                  </a:lnTo>
                  <a:lnTo>
                    <a:pt x="2258568" y="9144"/>
                  </a:lnTo>
                  <a:lnTo>
                    <a:pt x="2255520" y="9144"/>
                  </a:lnTo>
                  <a:lnTo>
                    <a:pt x="2249424" y="3048"/>
                  </a:lnTo>
                  <a:close/>
                </a:path>
                <a:path w="2258695" h="1752600">
                  <a:moveTo>
                    <a:pt x="2258568" y="1740408"/>
                  </a:moveTo>
                  <a:lnTo>
                    <a:pt x="2255520" y="1740408"/>
                  </a:lnTo>
                  <a:lnTo>
                    <a:pt x="2249424" y="1746503"/>
                  </a:lnTo>
                  <a:lnTo>
                    <a:pt x="2258568" y="1746503"/>
                  </a:lnTo>
                  <a:lnTo>
                    <a:pt x="2258568" y="1740408"/>
                  </a:lnTo>
                  <a:close/>
                </a:path>
                <a:path w="2258695" h="1752600">
                  <a:moveTo>
                    <a:pt x="225856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49424" y="9144"/>
                  </a:lnTo>
                  <a:lnTo>
                    <a:pt x="2249424" y="3048"/>
                  </a:lnTo>
                  <a:lnTo>
                    <a:pt x="2258568" y="3048"/>
                  </a:lnTo>
                  <a:lnTo>
                    <a:pt x="2258568" y="0"/>
                  </a:lnTo>
                  <a:close/>
                </a:path>
                <a:path w="2258695" h="1752600">
                  <a:moveTo>
                    <a:pt x="2258568" y="3048"/>
                  </a:moveTo>
                  <a:lnTo>
                    <a:pt x="2249424" y="3048"/>
                  </a:lnTo>
                  <a:lnTo>
                    <a:pt x="2255520" y="9144"/>
                  </a:lnTo>
                  <a:lnTo>
                    <a:pt x="2258568" y="9144"/>
                  </a:lnTo>
                  <a:lnTo>
                    <a:pt x="2258568" y="304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/>
          <p:nvPr/>
        </p:nvSpPr>
        <p:spPr>
          <a:xfrm>
            <a:off x="1670304" y="2920492"/>
            <a:ext cx="7583805" cy="2630805"/>
          </a:xfrm>
          <a:custGeom>
            <a:avLst/>
            <a:gdLst/>
            <a:ahLst/>
            <a:cxnLst/>
            <a:rect l="l" t="t" r="r" b="b"/>
            <a:pathLst>
              <a:path w="7583805" h="2630804">
                <a:moveTo>
                  <a:pt x="7583424" y="0"/>
                </a:moveTo>
                <a:lnTo>
                  <a:pt x="0" y="0"/>
                </a:lnTo>
                <a:lnTo>
                  <a:pt x="0" y="2630424"/>
                </a:lnTo>
                <a:lnTo>
                  <a:pt x="7583424" y="2630424"/>
                </a:lnTo>
                <a:lnTo>
                  <a:pt x="7583424" y="2609088"/>
                </a:lnTo>
                <a:lnTo>
                  <a:pt x="39623" y="2609088"/>
                </a:lnTo>
                <a:lnTo>
                  <a:pt x="18287" y="2590800"/>
                </a:lnTo>
                <a:lnTo>
                  <a:pt x="39623" y="25908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7583424" y="18287"/>
                </a:lnTo>
                <a:lnTo>
                  <a:pt x="7583424" y="0"/>
                </a:lnTo>
                <a:close/>
              </a:path>
              <a:path w="7583805" h="2630804">
                <a:moveTo>
                  <a:pt x="39623" y="2590800"/>
                </a:moveTo>
                <a:lnTo>
                  <a:pt x="18287" y="2590800"/>
                </a:lnTo>
                <a:lnTo>
                  <a:pt x="39623" y="2609088"/>
                </a:lnTo>
                <a:lnTo>
                  <a:pt x="39623" y="2590800"/>
                </a:lnTo>
                <a:close/>
              </a:path>
              <a:path w="7583805" h="2630804">
                <a:moveTo>
                  <a:pt x="7543800" y="2590800"/>
                </a:moveTo>
                <a:lnTo>
                  <a:pt x="39623" y="2590800"/>
                </a:lnTo>
                <a:lnTo>
                  <a:pt x="39623" y="2609088"/>
                </a:lnTo>
                <a:lnTo>
                  <a:pt x="7543800" y="2609088"/>
                </a:lnTo>
                <a:lnTo>
                  <a:pt x="7543800" y="2590800"/>
                </a:lnTo>
                <a:close/>
              </a:path>
              <a:path w="7583805" h="2630804">
                <a:moveTo>
                  <a:pt x="7543800" y="18287"/>
                </a:moveTo>
                <a:lnTo>
                  <a:pt x="7543800" y="2609088"/>
                </a:lnTo>
                <a:lnTo>
                  <a:pt x="7562088" y="2590800"/>
                </a:lnTo>
                <a:lnTo>
                  <a:pt x="7583424" y="2590800"/>
                </a:lnTo>
                <a:lnTo>
                  <a:pt x="7583424" y="39624"/>
                </a:lnTo>
                <a:lnTo>
                  <a:pt x="7562088" y="39624"/>
                </a:lnTo>
                <a:lnTo>
                  <a:pt x="7543800" y="18287"/>
                </a:lnTo>
                <a:close/>
              </a:path>
              <a:path w="7583805" h="2630804">
                <a:moveTo>
                  <a:pt x="7583424" y="2590800"/>
                </a:moveTo>
                <a:lnTo>
                  <a:pt x="7562088" y="2590800"/>
                </a:lnTo>
                <a:lnTo>
                  <a:pt x="7543800" y="2609088"/>
                </a:lnTo>
                <a:lnTo>
                  <a:pt x="7583424" y="2609088"/>
                </a:lnTo>
                <a:lnTo>
                  <a:pt x="7583424" y="2590800"/>
                </a:lnTo>
                <a:close/>
              </a:path>
              <a:path w="7583805" h="26308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7583805" h="2630804">
                <a:moveTo>
                  <a:pt x="75438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7543800" y="39624"/>
                </a:lnTo>
                <a:lnTo>
                  <a:pt x="7543800" y="18287"/>
                </a:lnTo>
                <a:close/>
              </a:path>
              <a:path w="7583805" h="2630804">
                <a:moveTo>
                  <a:pt x="7583424" y="18287"/>
                </a:moveTo>
                <a:lnTo>
                  <a:pt x="7543800" y="18287"/>
                </a:lnTo>
                <a:lnTo>
                  <a:pt x="7562088" y="39624"/>
                </a:lnTo>
                <a:lnTo>
                  <a:pt x="7583424" y="39624"/>
                </a:lnTo>
                <a:lnTo>
                  <a:pt x="7583424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1767332" y="2875483"/>
            <a:ext cx="7385684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Two-Phase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Locking</a:t>
            </a:r>
            <a:r>
              <a:rPr sz="2800" spc="-9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Types</a:t>
            </a:r>
            <a:r>
              <a:rPr sz="2800" spc="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of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</a:t>
            </a:r>
            <a:r>
              <a:rPr sz="28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and</a:t>
            </a:r>
            <a:r>
              <a:rPr sz="2800" spc="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System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</a:t>
            </a:r>
            <a:r>
              <a:rPr sz="28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5" dirty="0">
                <a:solidFill>
                  <a:srgbClr val="990000"/>
                </a:solidFill>
                <a:latin typeface="Arial MT"/>
                <a:cs typeface="Arial MT"/>
              </a:rPr>
              <a:t>Tables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Shared/Exclusive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(or</a:t>
            </a:r>
            <a:r>
              <a:rPr sz="28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Read/Write)</a:t>
            </a:r>
            <a:r>
              <a:rPr sz="28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Locks.</a:t>
            </a:r>
            <a:endParaRPr sz="2800">
              <a:latin typeface="Arial MT"/>
              <a:cs typeface="Arial MT"/>
            </a:endParaRPr>
          </a:p>
          <a:p>
            <a:pPr marL="814069" marR="5080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Conversion</a:t>
            </a:r>
            <a:r>
              <a:rPr sz="2800" spc="2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(Upgrading,</a:t>
            </a:r>
            <a:r>
              <a:rPr sz="2800" spc="2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Downgrading)</a:t>
            </a:r>
            <a:r>
              <a:rPr sz="2800" spc="2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of </a:t>
            </a:r>
            <a:r>
              <a:rPr sz="2800" spc="-7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Locks.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05" name="object 3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810767"/>
            <a:ext cx="460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Concurrency</a:t>
            </a:r>
            <a:r>
              <a:rPr spc="-55" dirty="0"/>
              <a:t> </a:t>
            </a:r>
            <a:r>
              <a:rPr dirty="0"/>
              <a:t>Control</a:t>
            </a:r>
          </a:p>
        </p:txBody>
      </p:sp>
      <p:sp>
        <p:nvSpPr>
          <p:cNvPr id="4" name="object 4"/>
          <p:cNvSpPr/>
          <p:nvPr/>
        </p:nvSpPr>
        <p:spPr>
          <a:xfrm>
            <a:off x="1213103" y="1625091"/>
            <a:ext cx="8257540" cy="4864735"/>
          </a:xfrm>
          <a:custGeom>
            <a:avLst/>
            <a:gdLst/>
            <a:ahLst/>
            <a:cxnLst/>
            <a:rect l="l" t="t" r="r" b="b"/>
            <a:pathLst>
              <a:path w="8257540" h="4864735">
                <a:moveTo>
                  <a:pt x="8257032" y="0"/>
                </a:moveTo>
                <a:lnTo>
                  <a:pt x="0" y="0"/>
                </a:lnTo>
                <a:lnTo>
                  <a:pt x="0" y="4864608"/>
                </a:lnTo>
                <a:lnTo>
                  <a:pt x="8257032" y="4864608"/>
                </a:lnTo>
                <a:lnTo>
                  <a:pt x="8257032" y="4846320"/>
                </a:lnTo>
                <a:lnTo>
                  <a:pt x="39624" y="4846320"/>
                </a:lnTo>
                <a:lnTo>
                  <a:pt x="18286" y="4828032"/>
                </a:lnTo>
                <a:lnTo>
                  <a:pt x="39624" y="4828032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57032" y="18287"/>
                </a:lnTo>
                <a:lnTo>
                  <a:pt x="8257032" y="0"/>
                </a:lnTo>
                <a:close/>
              </a:path>
              <a:path w="8257540" h="4864735">
                <a:moveTo>
                  <a:pt x="39624" y="4828032"/>
                </a:moveTo>
                <a:lnTo>
                  <a:pt x="18286" y="4828032"/>
                </a:lnTo>
                <a:lnTo>
                  <a:pt x="39624" y="4846320"/>
                </a:lnTo>
                <a:lnTo>
                  <a:pt x="39624" y="4828032"/>
                </a:lnTo>
                <a:close/>
              </a:path>
              <a:path w="8257540" h="4864735">
                <a:moveTo>
                  <a:pt x="8217408" y="4828032"/>
                </a:moveTo>
                <a:lnTo>
                  <a:pt x="39624" y="4828032"/>
                </a:lnTo>
                <a:lnTo>
                  <a:pt x="39624" y="4846320"/>
                </a:lnTo>
                <a:lnTo>
                  <a:pt x="8217408" y="4846320"/>
                </a:lnTo>
                <a:lnTo>
                  <a:pt x="8217408" y="4828032"/>
                </a:lnTo>
                <a:close/>
              </a:path>
              <a:path w="8257540" h="4864735">
                <a:moveTo>
                  <a:pt x="8217408" y="18287"/>
                </a:moveTo>
                <a:lnTo>
                  <a:pt x="8217408" y="4846320"/>
                </a:lnTo>
                <a:lnTo>
                  <a:pt x="8235695" y="4828032"/>
                </a:lnTo>
                <a:lnTo>
                  <a:pt x="8257032" y="4828032"/>
                </a:lnTo>
                <a:lnTo>
                  <a:pt x="8257032" y="39624"/>
                </a:lnTo>
                <a:lnTo>
                  <a:pt x="8235696" y="39624"/>
                </a:lnTo>
                <a:lnTo>
                  <a:pt x="8217408" y="18287"/>
                </a:lnTo>
                <a:close/>
              </a:path>
              <a:path w="8257540" h="4864735">
                <a:moveTo>
                  <a:pt x="8257032" y="4828032"/>
                </a:moveTo>
                <a:lnTo>
                  <a:pt x="8235695" y="4828032"/>
                </a:lnTo>
                <a:lnTo>
                  <a:pt x="8217408" y="4846320"/>
                </a:lnTo>
                <a:lnTo>
                  <a:pt x="8257032" y="4846320"/>
                </a:lnTo>
                <a:lnTo>
                  <a:pt x="8257032" y="4828032"/>
                </a:lnTo>
                <a:close/>
              </a:path>
              <a:path w="8257540" h="486473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57540" h="4864735">
                <a:moveTo>
                  <a:pt x="8217408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17408" y="39624"/>
                </a:lnTo>
                <a:lnTo>
                  <a:pt x="8217408" y="18287"/>
                </a:lnTo>
                <a:close/>
              </a:path>
              <a:path w="8257540" h="4864735">
                <a:moveTo>
                  <a:pt x="8257032" y="18287"/>
                </a:moveTo>
                <a:lnTo>
                  <a:pt x="8217408" y="18287"/>
                </a:lnTo>
                <a:lnTo>
                  <a:pt x="8235696" y="39624"/>
                </a:lnTo>
                <a:lnTo>
                  <a:pt x="8257032" y="39624"/>
                </a:lnTo>
                <a:lnTo>
                  <a:pt x="8257032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132" y="1633729"/>
            <a:ext cx="8064500" cy="42849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870" marR="11430" indent="-344805">
              <a:lnSpc>
                <a:spcPts val="2380"/>
              </a:lnSpc>
              <a:spcBef>
                <a:spcPts val="4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917575" algn="l"/>
                <a:tab pos="2082164" algn="l"/>
                <a:tab pos="3355975" algn="l"/>
                <a:tab pos="4629785" algn="l"/>
                <a:tab pos="5702935" algn="l"/>
                <a:tab pos="7193280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	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spc="3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ce	</a:t>
            </a:r>
            <a:r>
              <a:rPr sz="2200" spc="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15" dirty="0">
                <a:latin typeface="Arial MT"/>
                <a:cs typeface="Arial MT"/>
              </a:rPr>
              <a:t>(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30" dirty="0">
                <a:latin typeface="Arial MT"/>
                <a:cs typeface="Arial MT"/>
              </a:rPr>
              <a:t>u</a:t>
            </a:r>
            <a:r>
              <a:rPr sz="2200" spc="15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h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ua</a:t>
            </a:r>
            <a:r>
              <a:rPr sz="2200" dirty="0">
                <a:latin typeface="Arial MT"/>
                <a:cs typeface="Arial MT"/>
              </a:rPr>
              <a:t>l	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x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)	</a:t>
            </a:r>
            <a:r>
              <a:rPr sz="2200" spc="-3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  conflicting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  <a:p>
            <a:pPr marL="128270" marR="5080" indent="-116205" algn="just">
              <a:lnSpc>
                <a:spcPts val="2380"/>
              </a:lnSpc>
              <a:spcBef>
                <a:spcPts val="2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To</a:t>
            </a:r>
            <a:r>
              <a:rPr sz="2200" spc="6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preserve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consistency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through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consistency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preserving execution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7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1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resolve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read-write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write-write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conflicts.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927100" marR="8255" lvl="1" indent="-228600" algn="just">
              <a:lnSpc>
                <a:spcPts val="2380"/>
              </a:lnSpc>
              <a:spcBef>
                <a:spcPts val="56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927100" algn="l"/>
              </a:tabLst>
            </a:pPr>
            <a:r>
              <a:rPr sz="2200" spc="5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concurrent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 environment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T1 </a:t>
            </a:r>
            <a:r>
              <a:rPr sz="2200" spc="-5" dirty="0">
                <a:latin typeface="Arial MT"/>
                <a:cs typeface="Arial MT"/>
              </a:rPr>
              <a:t>conflicts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T2 </a:t>
            </a:r>
            <a:r>
              <a:rPr sz="2200" spc="-5" dirty="0">
                <a:latin typeface="Arial MT"/>
                <a:cs typeface="Arial MT"/>
              </a:rPr>
              <a:t>over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dirty="0">
                <a:latin typeface="Arial MT"/>
                <a:cs typeface="Arial MT"/>
              </a:rPr>
              <a:t>item </a:t>
            </a:r>
            <a:r>
              <a:rPr sz="2200" spc="-15" dirty="0">
                <a:latin typeface="Arial MT"/>
                <a:cs typeface="Arial MT"/>
              </a:rPr>
              <a:t>A,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 the </a:t>
            </a:r>
            <a:r>
              <a:rPr sz="2200" spc="-5" dirty="0">
                <a:latin typeface="Arial MT"/>
                <a:cs typeface="Arial MT"/>
              </a:rPr>
              <a:t>existing</a:t>
            </a:r>
            <a:r>
              <a:rPr sz="2200" dirty="0">
                <a:latin typeface="Arial MT"/>
                <a:cs typeface="Arial MT"/>
              </a:rPr>
              <a:t> concurrency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 </a:t>
            </a:r>
            <a:r>
              <a:rPr sz="2200" spc="-5" dirty="0">
                <a:latin typeface="Arial MT"/>
                <a:cs typeface="Arial MT"/>
              </a:rPr>
              <a:t>decides </a:t>
            </a:r>
            <a:r>
              <a:rPr sz="2200" spc="-20" dirty="0">
                <a:latin typeface="Arial MT"/>
                <a:cs typeface="Arial MT"/>
              </a:rPr>
              <a:t>if </a:t>
            </a:r>
            <a:r>
              <a:rPr sz="2200" spc="10" dirty="0">
                <a:latin typeface="Arial MT"/>
                <a:cs typeface="Arial MT"/>
              </a:rPr>
              <a:t>T1 </a:t>
            </a:r>
            <a:r>
              <a:rPr sz="2200" spc="-15" dirty="0">
                <a:latin typeface="Arial MT"/>
                <a:cs typeface="Arial MT"/>
              </a:rPr>
              <a:t>or </a:t>
            </a:r>
            <a:r>
              <a:rPr sz="2200" spc="10" dirty="0">
                <a:latin typeface="Arial MT"/>
                <a:cs typeface="Arial MT"/>
              </a:rPr>
              <a:t>T2 </a:t>
            </a:r>
            <a:r>
              <a:rPr sz="2200" spc="-5" dirty="0">
                <a:latin typeface="Arial MT"/>
                <a:cs typeface="Arial MT"/>
              </a:rPr>
              <a:t>should get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rolled-back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waits.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813815"/>
            <a:ext cx="4449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6F2F9F"/>
                </a:solidFill>
              </a:rPr>
              <a:t>Locking</a:t>
            </a:r>
            <a:r>
              <a:rPr spc="-60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Techniques</a:t>
            </a:r>
          </a:p>
        </p:txBody>
      </p:sp>
      <p:sp>
        <p:nvSpPr>
          <p:cNvPr id="4" name="object 4"/>
          <p:cNvSpPr/>
          <p:nvPr/>
        </p:nvSpPr>
        <p:spPr>
          <a:xfrm>
            <a:off x="1136903" y="1929892"/>
            <a:ext cx="8449310" cy="3621404"/>
          </a:xfrm>
          <a:custGeom>
            <a:avLst/>
            <a:gdLst/>
            <a:ahLst/>
            <a:cxnLst/>
            <a:rect l="l" t="t" r="r" b="b"/>
            <a:pathLst>
              <a:path w="8449310" h="3621404">
                <a:moveTo>
                  <a:pt x="8449056" y="0"/>
                </a:moveTo>
                <a:lnTo>
                  <a:pt x="0" y="0"/>
                </a:lnTo>
                <a:lnTo>
                  <a:pt x="0" y="3621024"/>
                </a:lnTo>
                <a:lnTo>
                  <a:pt x="8449056" y="3621024"/>
                </a:lnTo>
                <a:lnTo>
                  <a:pt x="8449056" y="3599688"/>
                </a:lnTo>
                <a:lnTo>
                  <a:pt x="39624" y="3599688"/>
                </a:lnTo>
                <a:lnTo>
                  <a:pt x="18286" y="3581400"/>
                </a:lnTo>
                <a:lnTo>
                  <a:pt x="39624" y="35814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449056" y="18287"/>
                </a:lnTo>
                <a:lnTo>
                  <a:pt x="8449056" y="0"/>
                </a:lnTo>
                <a:close/>
              </a:path>
              <a:path w="8449310" h="3621404">
                <a:moveTo>
                  <a:pt x="39624" y="3581400"/>
                </a:moveTo>
                <a:lnTo>
                  <a:pt x="18286" y="3581400"/>
                </a:lnTo>
                <a:lnTo>
                  <a:pt x="39624" y="3599688"/>
                </a:lnTo>
                <a:lnTo>
                  <a:pt x="39624" y="3581400"/>
                </a:lnTo>
                <a:close/>
              </a:path>
              <a:path w="8449310" h="3621404">
                <a:moveTo>
                  <a:pt x="8412480" y="3581400"/>
                </a:moveTo>
                <a:lnTo>
                  <a:pt x="39624" y="3581400"/>
                </a:lnTo>
                <a:lnTo>
                  <a:pt x="39624" y="3599688"/>
                </a:lnTo>
                <a:lnTo>
                  <a:pt x="8412480" y="3599688"/>
                </a:lnTo>
                <a:lnTo>
                  <a:pt x="8412480" y="3581400"/>
                </a:lnTo>
                <a:close/>
              </a:path>
              <a:path w="8449310" h="3621404">
                <a:moveTo>
                  <a:pt x="8412480" y="18287"/>
                </a:moveTo>
                <a:lnTo>
                  <a:pt x="8412480" y="3599688"/>
                </a:lnTo>
                <a:lnTo>
                  <a:pt x="8430768" y="3581400"/>
                </a:lnTo>
                <a:lnTo>
                  <a:pt x="8449056" y="3581400"/>
                </a:lnTo>
                <a:lnTo>
                  <a:pt x="8449056" y="39624"/>
                </a:lnTo>
                <a:lnTo>
                  <a:pt x="8430768" y="39624"/>
                </a:lnTo>
                <a:lnTo>
                  <a:pt x="8412480" y="18287"/>
                </a:lnTo>
                <a:close/>
              </a:path>
              <a:path w="8449310" h="3621404">
                <a:moveTo>
                  <a:pt x="8449056" y="3581400"/>
                </a:moveTo>
                <a:lnTo>
                  <a:pt x="8430768" y="3581400"/>
                </a:lnTo>
                <a:lnTo>
                  <a:pt x="8412480" y="3599688"/>
                </a:lnTo>
                <a:lnTo>
                  <a:pt x="8449056" y="3599688"/>
                </a:lnTo>
                <a:lnTo>
                  <a:pt x="8449056" y="3581400"/>
                </a:lnTo>
                <a:close/>
              </a:path>
              <a:path w="8449310" h="36214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449310" h="3621404">
                <a:moveTo>
                  <a:pt x="841248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412480" y="39624"/>
                </a:lnTo>
                <a:lnTo>
                  <a:pt x="8412480" y="18287"/>
                </a:lnTo>
                <a:close/>
              </a:path>
              <a:path w="8449310" h="3621404">
                <a:moveTo>
                  <a:pt x="8449056" y="18287"/>
                </a:moveTo>
                <a:lnTo>
                  <a:pt x="8412480" y="18287"/>
                </a:lnTo>
                <a:lnTo>
                  <a:pt x="8430768" y="39624"/>
                </a:lnTo>
                <a:lnTo>
                  <a:pt x="8449056" y="39624"/>
                </a:lnTo>
                <a:lnTo>
                  <a:pt x="844905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3932" y="1972055"/>
            <a:ext cx="825500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variable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associated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item</a:t>
            </a:r>
            <a:r>
              <a:rPr sz="2400" spc="-5" dirty="0">
                <a:latin typeface="Arial MT"/>
                <a:cs typeface="Arial MT"/>
              </a:rPr>
              <a:t> that </a:t>
            </a:r>
            <a:r>
              <a:rPr sz="2400" dirty="0">
                <a:latin typeface="Arial MT"/>
                <a:cs typeface="Arial MT"/>
              </a:rPr>
              <a:t> describes </a:t>
            </a:r>
            <a:r>
              <a:rPr sz="2400" spc="-1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status </a:t>
            </a:r>
            <a:r>
              <a:rPr sz="2400" spc="-10" dirty="0">
                <a:latin typeface="Arial MT"/>
                <a:cs typeface="Arial MT"/>
              </a:rPr>
              <a:t>of the item with </a:t>
            </a:r>
            <a:r>
              <a:rPr sz="2400" spc="-5" dirty="0">
                <a:latin typeface="Arial MT"/>
                <a:cs typeface="Arial MT"/>
              </a:rPr>
              <a:t>respect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possible </a:t>
            </a:r>
            <a:r>
              <a:rPr sz="2400" dirty="0">
                <a:latin typeface="Arial MT"/>
                <a:cs typeface="Arial MT"/>
              </a:rPr>
              <a:t> operations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lock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each data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item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Locks </a:t>
            </a:r>
            <a:r>
              <a:rPr sz="2400" spc="-5" dirty="0">
                <a:latin typeface="Arial MT"/>
                <a:cs typeface="Arial MT"/>
              </a:rPr>
              <a:t>are used </a:t>
            </a:r>
            <a:r>
              <a:rPr sz="2400" dirty="0">
                <a:latin typeface="Arial MT"/>
                <a:cs typeface="Arial MT"/>
              </a:rPr>
              <a:t>as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means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synchronizing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 access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concurrent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172" y="890015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Binary</a:t>
            </a:r>
            <a:r>
              <a:rPr spc="-70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Locks</a:t>
            </a:r>
          </a:p>
        </p:txBody>
      </p:sp>
      <p:sp>
        <p:nvSpPr>
          <p:cNvPr id="4" name="object 4"/>
          <p:cNvSpPr/>
          <p:nvPr/>
        </p:nvSpPr>
        <p:spPr>
          <a:xfrm>
            <a:off x="1136903" y="1701292"/>
            <a:ext cx="8449310" cy="4840605"/>
          </a:xfrm>
          <a:custGeom>
            <a:avLst/>
            <a:gdLst/>
            <a:ahLst/>
            <a:cxnLst/>
            <a:rect l="l" t="t" r="r" b="b"/>
            <a:pathLst>
              <a:path w="8449310" h="4840605">
                <a:moveTo>
                  <a:pt x="8449056" y="0"/>
                </a:moveTo>
                <a:lnTo>
                  <a:pt x="0" y="0"/>
                </a:lnTo>
                <a:lnTo>
                  <a:pt x="0" y="4840224"/>
                </a:lnTo>
                <a:lnTo>
                  <a:pt x="8449056" y="4840224"/>
                </a:lnTo>
                <a:lnTo>
                  <a:pt x="8449056" y="4818888"/>
                </a:lnTo>
                <a:lnTo>
                  <a:pt x="39624" y="4818888"/>
                </a:lnTo>
                <a:lnTo>
                  <a:pt x="18286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449056" y="18287"/>
                </a:lnTo>
                <a:lnTo>
                  <a:pt x="8449056" y="0"/>
                </a:lnTo>
                <a:close/>
              </a:path>
              <a:path w="8449310" h="4840605">
                <a:moveTo>
                  <a:pt x="39624" y="4800600"/>
                </a:moveTo>
                <a:lnTo>
                  <a:pt x="18286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8449310" h="4840605">
                <a:moveTo>
                  <a:pt x="8412480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8412480" y="4818888"/>
                </a:lnTo>
                <a:lnTo>
                  <a:pt x="8412480" y="4800600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8412480" y="4818888"/>
                </a:lnTo>
                <a:lnTo>
                  <a:pt x="8430768" y="4800600"/>
                </a:lnTo>
                <a:lnTo>
                  <a:pt x="8449056" y="4800600"/>
                </a:lnTo>
                <a:lnTo>
                  <a:pt x="8449056" y="39624"/>
                </a:lnTo>
                <a:lnTo>
                  <a:pt x="8430768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4800600"/>
                </a:moveTo>
                <a:lnTo>
                  <a:pt x="8430768" y="4800600"/>
                </a:lnTo>
                <a:lnTo>
                  <a:pt x="8412480" y="4818888"/>
                </a:lnTo>
                <a:lnTo>
                  <a:pt x="8449056" y="4818888"/>
                </a:lnTo>
                <a:lnTo>
                  <a:pt x="8449056" y="4800600"/>
                </a:lnTo>
                <a:close/>
              </a:path>
              <a:path w="8449310" h="484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412480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18287"/>
                </a:moveTo>
                <a:lnTo>
                  <a:pt x="8412480" y="18287"/>
                </a:lnTo>
                <a:lnTo>
                  <a:pt x="8430768" y="39624"/>
                </a:lnTo>
                <a:lnTo>
                  <a:pt x="8449056" y="39624"/>
                </a:lnTo>
                <a:lnTo>
                  <a:pt x="844905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3932" y="1677618"/>
            <a:ext cx="8256905" cy="46837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38125" indent="-16827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0454"/>
              <a:buFont typeface="Wingdings"/>
              <a:buChar char=""/>
              <a:tabLst>
                <a:tab pos="238760" algn="l"/>
              </a:tabLst>
            </a:pPr>
            <a:r>
              <a:rPr sz="2200" spc="-5" dirty="0">
                <a:latin typeface="Arial MT"/>
                <a:cs typeface="Arial MT"/>
              </a:rPr>
              <a:t>Binary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</a:t>
            </a:r>
            <a:r>
              <a:rPr sz="2200" spc="-5" dirty="0">
                <a:latin typeface="Arial MT"/>
                <a:cs typeface="Arial MT"/>
              </a:rPr>
              <a:t> unlock</a:t>
            </a:r>
            <a:endParaRPr sz="2200">
              <a:latin typeface="Arial MT"/>
              <a:cs typeface="Arial MT"/>
            </a:endParaRPr>
          </a:p>
          <a:p>
            <a:pPr marL="238125" indent="-16827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0454"/>
              <a:buFont typeface="Wingdings"/>
              <a:buChar char=""/>
              <a:tabLst>
                <a:tab pos="238760" algn="l"/>
              </a:tabLst>
            </a:pPr>
            <a:r>
              <a:rPr sz="2200" spc="-5" dirty="0">
                <a:latin typeface="Arial MT"/>
                <a:cs typeface="Arial MT"/>
              </a:rPr>
              <a:t>Mutual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Exclusion</a:t>
            </a:r>
            <a:endParaRPr sz="2200">
              <a:latin typeface="Arial MT"/>
              <a:cs typeface="Arial MT"/>
            </a:endParaRPr>
          </a:p>
          <a:p>
            <a:pPr marL="238125" indent="-16827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0454"/>
              <a:buFont typeface="Wingdings"/>
              <a:buChar char=""/>
              <a:tabLst>
                <a:tab pos="238760" algn="l"/>
              </a:tabLst>
            </a:pPr>
            <a:r>
              <a:rPr sz="2200" spc="-5" dirty="0">
                <a:latin typeface="Arial MT"/>
                <a:cs typeface="Arial MT"/>
              </a:rPr>
              <a:t>Critical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Two</a:t>
            </a:r>
            <a:r>
              <a:rPr sz="2000" spc="-5" dirty="0">
                <a:latin typeface="Arial MT"/>
                <a:cs typeface="Arial MT"/>
              </a:rPr>
              <a:t> operations,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lock_item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unlock_item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used</a:t>
            </a:r>
            <a:r>
              <a:rPr sz="2000" spc="-10" dirty="0">
                <a:latin typeface="Arial MT"/>
                <a:cs typeface="Arial MT"/>
              </a:rPr>
              <a:t> 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locking.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9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701040" algn="l"/>
                <a:tab pos="2121535" algn="l"/>
                <a:tab pos="3273425" algn="l"/>
                <a:tab pos="4246245" algn="l"/>
                <a:tab pos="4632960" algn="l"/>
                <a:tab pos="5093335" algn="l"/>
                <a:tab pos="5751830" algn="l"/>
                <a:tab pos="6096000" algn="l"/>
                <a:tab pos="6544309" algn="l"/>
                <a:tab pos="7132320" algn="l"/>
                <a:tab pos="8098790" algn="l"/>
              </a:tabLst>
            </a:pPr>
            <a:r>
              <a:rPr sz="2000" spc="-10" dirty="0">
                <a:latin typeface="Arial MT"/>
                <a:cs typeface="Arial MT"/>
              </a:rPr>
              <a:t>A	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r</a:t>
            </a:r>
            <a:r>
              <a:rPr sz="2000" spc="-10" dirty="0">
                <a:latin typeface="Arial MT"/>
                <a:cs typeface="Arial MT"/>
              </a:rPr>
              <a:t>eq</a:t>
            </a:r>
            <a:r>
              <a:rPr sz="2000" spc="1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cc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em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i="1" spc="-10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	</a:t>
            </a:r>
            <a:r>
              <a:rPr sz="2000" spc="35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5" dirty="0">
                <a:latin typeface="Arial MT"/>
                <a:cs typeface="Arial MT"/>
              </a:rPr>
              <a:t>f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ss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lock_item(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356870" marR="889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transaction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through</a:t>
            </a:r>
            <a:r>
              <a:rPr sz="2000" spc="-5" dirty="0">
                <a:latin typeface="Arial MT"/>
                <a:cs typeface="Arial MT"/>
              </a:rPr>
              <a:t> using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item,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-5" dirty="0">
                <a:latin typeface="Arial MT"/>
                <a:cs typeface="Arial MT"/>
              </a:rPr>
              <a:t> issues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unlock_item(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000" spc="-5" dirty="0">
                <a:latin typeface="Arial MT"/>
                <a:cs typeface="Arial MT"/>
              </a:rPr>
              <a:t>operation, </a:t>
            </a:r>
            <a:r>
              <a:rPr sz="2000" spc="-1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sets LOCK(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 MT"/>
                <a:cs typeface="Arial MT"/>
              </a:rPr>
              <a:t>) back to 0 (</a:t>
            </a:r>
            <a:r>
              <a:rPr sz="2000" b="1" spc="-5" dirty="0">
                <a:latin typeface="Arial"/>
                <a:cs typeface="Arial"/>
              </a:rPr>
              <a:t>unlocks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that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i="1" spc="-10" dirty="0">
                <a:latin typeface="Arial"/>
                <a:cs typeface="Arial"/>
              </a:rPr>
              <a:t>X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may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accessed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other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Lock</a:t>
            </a:r>
            <a:r>
              <a:rPr spc="-5" dirty="0"/>
              <a:t> and</a:t>
            </a:r>
            <a:r>
              <a:rPr spc="-10" dirty="0"/>
              <a:t> </a:t>
            </a:r>
            <a:r>
              <a:rPr dirty="0"/>
              <a:t>unlock</a:t>
            </a:r>
            <a:r>
              <a:rPr spc="-30" dirty="0"/>
              <a:t> </a:t>
            </a:r>
            <a:r>
              <a:rPr spc="-5" dirty="0"/>
              <a:t>operations</a:t>
            </a:r>
            <a:r>
              <a:rPr spc="-30" dirty="0"/>
              <a:t> </a:t>
            </a:r>
            <a:r>
              <a:rPr dirty="0"/>
              <a:t>for</a:t>
            </a:r>
            <a:r>
              <a:rPr spc="-5" dirty="0"/>
              <a:t> 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108" y="1557528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3600" b="1" spc="5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3600" b="1" spc="-15" dirty="0">
                <a:solidFill>
                  <a:srgbClr val="BF0000"/>
                </a:solidFill>
                <a:latin typeface="Arial"/>
                <a:cs typeface="Arial"/>
              </a:rPr>
              <a:t>cks</a:t>
            </a:r>
            <a:r>
              <a:rPr sz="3600" b="1" dirty="0">
                <a:solidFill>
                  <a:srgbClr val="BF0000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532" y="1965959"/>
            <a:ext cx="4186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609725" algn="l"/>
                <a:tab pos="2246630" algn="l"/>
                <a:tab pos="3291840" algn="l"/>
                <a:tab pos="3791585" algn="l"/>
              </a:tabLst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ol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t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k 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operation: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732" y="2840735"/>
            <a:ext cx="3726815" cy="2607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6870" marR="6350" indent="-344805">
              <a:lnSpc>
                <a:spcPct val="120000"/>
              </a:lnSpc>
              <a:spcBef>
                <a:spcPts val="125"/>
              </a:spcBef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B:	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LOCK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(X)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(*item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unlocked*)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LOCK </a:t>
            </a:r>
            <a:r>
              <a:rPr sz="1800" dirty="0">
                <a:latin typeface="Calibri"/>
                <a:cs typeface="Calibri"/>
              </a:rPr>
              <a:t>(X)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(*lock</a:t>
            </a:r>
            <a:r>
              <a:rPr sz="1800" spc="-10" dirty="0">
                <a:latin typeface="Calibri"/>
                <a:cs typeface="Calibri"/>
              </a:rPr>
              <a:t> 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item*)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begin</a:t>
            </a:r>
            <a:endParaRPr sz="1800">
              <a:latin typeface="Calibri"/>
              <a:cs typeface="Calibri"/>
            </a:endParaRPr>
          </a:p>
          <a:p>
            <a:pPr marL="1155065" marR="5080">
              <a:lnSpc>
                <a:spcPct val="120000"/>
              </a:lnSpc>
            </a:pP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(until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(X) 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lock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wakes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transaction);</a:t>
            </a:r>
            <a:endParaRPr sz="1800">
              <a:latin typeface="Calibri"/>
              <a:cs typeface="Calibri"/>
            </a:endParaRPr>
          </a:p>
          <a:p>
            <a:pPr marL="356870" marR="2761615">
              <a:lnSpc>
                <a:spcPct val="120000"/>
              </a:lnSpc>
            </a:pPr>
            <a:r>
              <a:rPr sz="1800" spc="-15" dirty="0">
                <a:latin typeface="Calibri"/>
                <a:cs typeface="Calibri"/>
              </a:rPr>
              <a:t>goto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209800" cy="685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3036" y="4535423"/>
            <a:ext cx="441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2925" algn="l"/>
                <a:tab pos="1603375" algn="l"/>
                <a:tab pos="2234565" algn="l"/>
                <a:tab pos="3279775" algn="l"/>
                <a:tab pos="3776345" algn="l"/>
              </a:tabLst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t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unlo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k 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operation: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036" y="5419344"/>
            <a:ext cx="420751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9640">
              <a:lnSpc>
                <a:spcPct val="1189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LOCK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(X)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(*unlock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item*) </a:t>
            </a:r>
            <a:r>
              <a:rPr sz="1800" spc="-5" dirty="0">
                <a:latin typeface="Calibri"/>
                <a:cs typeface="Calibri"/>
              </a:rPr>
              <a:t> if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waiting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latin typeface="Calibri"/>
                <a:cs typeface="Calibri"/>
              </a:rPr>
              <a:t>wake</a:t>
            </a:r>
            <a:r>
              <a:rPr sz="1800" spc="-10" dirty="0">
                <a:latin typeface="Calibri"/>
                <a:cs typeface="Calibri"/>
              </a:rPr>
              <a:t> 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waiting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0" y="1948179"/>
            <a:ext cx="1018540" cy="4883150"/>
          </a:xfrm>
          <a:custGeom>
            <a:avLst/>
            <a:gdLst/>
            <a:ahLst/>
            <a:cxnLst/>
            <a:rect l="l" t="t" r="r" b="b"/>
            <a:pathLst>
              <a:path w="1018539" h="4883150">
                <a:moveTo>
                  <a:pt x="27432" y="0"/>
                </a:moveTo>
                <a:lnTo>
                  <a:pt x="0" y="3048"/>
                </a:lnTo>
                <a:lnTo>
                  <a:pt x="990600" y="4882896"/>
                </a:lnTo>
                <a:lnTo>
                  <a:pt x="1018032" y="487680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172" y="890015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Binary</a:t>
            </a:r>
            <a:r>
              <a:rPr spc="-70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Locks</a:t>
            </a:r>
          </a:p>
        </p:txBody>
      </p:sp>
      <p:sp>
        <p:nvSpPr>
          <p:cNvPr id="4" name="object 4"/>
          <p:cNvSpPr/>
          <p:nvPr/>
        </p:nvSpPr>
        <p:spPr>
          <a:xfrm>
            <a:off x="1136903" y="1701292"/>
            <a:ext cx="8449310" cy="4840605"/>
          </a:xfrm>
          <a:custGeom>
            <a:avLst/>
            <a:gdLst/>
            <a:ahLst/>
            <a:cxnLst/>
            <a:rect l="l" t="t" r="r" b="b"/>
            <a:pathLst>
              <a:path w="8449310" h="4840605">
                <a:moveTo>
                  <a:pt x="8449056" y="0"/>
                </a:moveTo>
                <a:lnTo>
                  <a:pt x="0" y="0"/>
                </a:lnTo>
                <a:lnTo>
                  <a:pt x="0" y="4840224"/>
                </a:lnTo>
                <a:lnTo>
                  <a:pt x="8449056" y="4840224"/>
                </a:lnTo>
                <a:lnTo>
                  <a:pt x="8449056" y="4818888"/>
                </a:lnTo>
                <a:lnTo>
                  <a:pt x="39624" y="4818888"/>
                </a:lnTo>
                <a:lnTo>
                  <a:pt x="18286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449056" y="18287"/>
                </a:lnTo>
                <a:lnTo>
                  <a:pt x="8449056" y="0"/>
                </a:lnTo>
                <a:close/>
              </a:path>
              <a:path w="8449310" h="4840605">
                <a:moveTo>
                  <a:pt x="39624" y="4800600"/>
                </a:moveTo>
                <a:lnTo>
                  <a:pt x="18286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8449310" h="4840605">
                <a:moveTo>
                  <a:pt x="8412480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8412480" y="4818888"/>
                </a:lnTo>
                <a:lnTo>
                  <a:pt x="8412480" y="4800600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8412480" y="4818888"/>
                </a:lnTo>
                <a:lnTo>
                  <a:pt x="8430768" y="4800600"/>
                </a:lnTo>
                <a:lnTo>
                  <a:pt x="8449056" y="4800600"/>
                </a:lnTo>
                <a:lnTo>
                  <a:pt x="8449056" y="39624"/>
                </a:lnTo>
                <a:lnTo>
                  <a:pt x="8430768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4800600"/>
                </a:moveTo>
                <a:lnTo>
                  <a:pt x="8430768" y="4800600"/>
                </a:lnTo>
                <a:lnTo>
                  <a:pt x="8412480" y="4818888"/>
                </a:lnTo>
                <a:lnTo>
                  <a:pt x="8449056" y="4818888"/>
                </a:lnTo>
                <a:lnTo>
                  <a:pt x="8449056" y="4800600"/>
                </a:lnTo>
                <a:close/>
              </a:path>
              <a:path w="8449310" h="484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412480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18287"/>
                </a:moveTo>
                <a:lnTo>
                  <a:pt x="8412480" y="18287"/>
                </a:lnTo>
                <a:lnTo>
                  <a:pt x="8430768" y="39624"/>
                </a:lnTo>
                <a:lnTo>
                  <a:pt x="8449056" y="39624"/>
                </a:lnTo>
                <a:lnTo>
                  <a:pt x="844905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3932" y="1743457"/>
            <a:ext cx="8086725" cy="451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8702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It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simple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implement a binary lock;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that </a:t>
            </a:r>
            <a:r>
              <a:rPr sz="2200" spc="-5" dirty="0">
                <a:latin typeface="Arial MT"/>
                <a:cs typeface="Arial MT"/>
              </a:rPr>
              <a:t>is needed is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binary-valued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variable.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lock</a:t>
            </a:r>
            <a:r>
              <a:rPr sz="2200" dirty="0">
                <a:latin typeface="Arial MT"/>
                <a:cs typeface="Arial MT"/>
              </a:rPr>
              <a:t> 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three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fields:</a:t>
            </a:r>
            <a:endParaRPr sz="2200">
              <a:latin typeface="Arial MT"/>
              <a:cs typeface="Arial MT"/>
            </a:endParaRPr>
          </a:p>
          <a:p>
            <a:pPr marL="1155700" lvl="1" indent="-22860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5570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&lt;Data_item_name,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LOCK,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Locking_transaction&gt;</a:t>
            </a:r>
            <a:endParaRPr sz="2200">
              <a:latin typeface="Arial MT"/>
              <a:cs typeface="Arial MT"/>
            </a:endParaRPr>
          </a:p>
          <a:p>
            <a:pPr marL="1155700" marR="92710" lvl="1" indent="-228600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55700" algn="l"/>
              </a:tabLst>
            </a:pPr>
            <a:r>
              <a:rPr sz="2200" spc="-5" dirty="0">
                <a:latin typeface="Arial MT"/>
                <a:cs typeface="Arial MT"/>
              </a:rPr>
              <a:t>plus </a:t>
            </a:r>
            <a:r>
              <a:rPr sz="2200" dirty="0">
                <a:latin typeface="Arial MT"/>
                <a:cs typeface="Arial MT"/>
              </a:rPr>
              <a:t>a queue </a:t>
            </a:r>
            <a:r>
              <a:rPr sz="2200" spc="10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transactions that are </a:t>
            </a:r>
            <a:r>
              <a:rPr sz="2200" spc="-10" dirty="0">
                <a:latin typeface="Arial MT"/>
                <a:cs typeface="Arial MT"/>
              </a:rPr>
              <a:t>waiting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access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item.</a:t>
            </a:r>
            <a:endParaRPr sz="2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maintain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records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currently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Items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considered</a:t>
            </a:r>
            <a:r>
              <a:rPr sz="2200" spc="5" dirty="0">
                <a:latin typeface="Arial MT"/>
                <a:cs typeface="Arial MT"/>
              </a:rPr>
              <a:t> 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unlocked.</a:t>
            </a:r>
            <a:endParaRPr sz="2200">
              <a:latin typeface="Arial MT"/>
              <a:cs typeface="Arial MT"/>
            </a:endParaRPr>
          </a:p>
          <a:p>
            <a:pPr marL="356870" marR="182245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DBMS </a:t>
            </a:r>
            <a:r>
              <a:rPr sz="2200" dirty="0">
                <a:latin typeface="Arial MT"/>
                <a:cs typeface="Arial MT"/>
              </a:rPr>
              <a:t>has a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lock manager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subsystem </a:t>
            </a:r>
            <a:r>
              <a:rPr sz="2200" spc="5" dirty="0">
                <a:latin typeface="Arial MT"/>
                <a:cs typeface="Arial MT"/>
              </a:rPr>
              <a:t>to keep </a:t>
            </a:r>
            <a:r>
              <a:rPr sz="2200" dirty="0">
                <a:latin typeface="Arial MT"/>
                <a:cs typeface="Arial MT"/>
              </a:rPr>
              <a:t>track 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control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locks.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172" y="890015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Binary</a:t>
            </a:r>
            <a:r>
              <a:rPr spc="-70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Locks</a:t>
            </a:r>
          </a:p>
        </p:txBody>
      </p:sp>
      <p:sp>
        <p:nvSpPr>
          <p:cNvPr id="4" name="object 4"/>
          <p:cNvSpPr/>
          <p:nvPr/>
        </p:nvSpPr>
        <p:spPr>
          <a:xfrm>
            <a:off x="1136903" y="1701292"/>
            <a:ext cx="8449310" cy="4840605"/>
          </a:xfrm>
          <a:custGeom>
            <a:avLst/>
            <a:gdLst/>
            <a:ahLst/>
            <a:cxnLst/>
            <a:rect l="l" t="t" r="r" b="b"/>
            <a:pathLst>
              <a:path w="8449310" h="4840605">
                <a:moveTo>
                  <a:pt x="8449056" y="0"/>
                </a:moveTo>
                <a:lnTo>
                  <a:pt x="0" y="0"/>
                </a:lnTo>
                <a:lnTo>
                  <a:pt x="0" y="4840224"/>
                </a:lnTo>
                <a:lnTo>
                  <a:pt x="8449056" y="4840224"/>
                </a:lnTo>
                <a:lnTo>
                  <a:pt x="8449056" y="4818888"/>
                </a:lnTo>
                <a:lnTo>
                  <a:pt x="39624" y="4818888"/>
                </a:lnTo>
                <a:lnTo>
                  <a:pt x="18286" y="4800600"/>
                </a:lnTo>
                <a:lnTo>
                  <a:pt x="39624" y="4800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449056" y="18287"/>
                </a:lnTo>
                <a:lnTo>
                  <a:pt x="8449056" y="0"/>
                </a:lnTo>
                <a:close/>
              </a:path>
              <a:path w="8449310" h="4840605">
                <a:moveTo>
                  <a:pt x="39624" y="4800600"/>
                </a:moveTo>
                <a:lnTo>
                  <a:pt x="18286" y="4800600"/>
                </a:lnTo>
                <a:lnTo>
                  <a:pt x="39624" y="4818888"/>
                </a:lnTo>
                <a:lnTo>
                  <a:pt x="39624" y="4800600"/>
                </a:lnTo>
                <a:close/>
              </a:path>
              <a:path w="8449310" h="4840605">
                <a:moveTo>
                  <a:pt x="8412480" y="4800600"/>
                </a:moveTo>
                <a:lnTo>
                  <a:pt x="39624" y="4800600"/>
                </a:lnTo>
                <a:lnTo>
                  <a:pt x="39624" y="4818888"/>
                </a:lnTo>
                <a:lnTo>
                  <a:pt x="8412480" y="4818888"/>
                </a:lnTo>
                <a:lnTo>
                  <a:pt x="8412480" y="4800600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8412480" y="4818888"/>
                </a:lnTo>
                <a:lnTo>
                  <a:pt x="8430768" y="4800600"/>
                </a:lnTo>
                <a:lnTo>
                  <a:pt x="8449056" y="4800600"/>
                </a:lnTo>
                <a:lnTo>
                  <a:pt x="8449056" y="39624"/>
                </a:lnTo>
                <a:lnTo>
                  <a:pt x="8430768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4800600"/>
                </a:moveTo>
                <a:lnTo>
                  <a:pt x="8430768" y="4800600"/>
                </a:lnTo>
                <a:lnTo>
                  <a:pt x="8412480" y="4818888"/>
                </a:lnTo>
                <a:lnTo>
                  <a:pt x="8449056" y="4818888"/>
                </a:lnTo>
                <a:lnTo>
                  <a:pt x="8449056" y="4800600"/>
                </a:lnTo>
                <a:close/>
              </a:path>
              <a:path w="8449310" h="48406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449310" h="4840605">
                <a:moveTo>
                  <a:pt x="841248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412480" y="39624"/>
                </a:lnTo>
                <a:lnTo>
                  <a:pt x="8412480" y="18287"/>
                </a:lnTo>
                <a:close/>
              </a:path>
              <a:path w="8449310" h="4840605">
                <a:moveTo>
                  <a:pt x="8449056" y="18287"/>
                </a:moveTo>
                <a:lnTo>
                  <a:pt x="8412480" y="18287"/>
                </a:lnTo>
                <a:lnTo>
                  <a:pt x="8430768" y="39624"/>
                </a:lnTo>
                <a:lnTo>
                  <a:pt x="8449056" y="39624"/>
                </a:lnTo>
                <a:lnTo>
                  <a:pt x="844905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3932" y="1743455"/>
            <a:ext cx="795464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0744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If the simple binary </a:t>
            </a:r>
            <a:r>
              <a:rPr sz="2400" spc="-5" dirty="0">
                <a:latin typeface="Arial MT"/>
                <a:cs typeface="Arial MT"/>
              </a:rPr>
              <a:t>locking </a:t>
            </a:r>
            <a:r>
              <a:rPr sz="2400" dirty="0">
                <a:latin typeface="Arial MT"/>
                <a:cs typeface="Arial MT"/>
              </a:rPr>
              <a:t>scheme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used, </a:t>
            </a:r>
            <a:r>
              <a:rPr sz="2400" spc="-10" dirty="0">
                <a:latin typeface="Arial MT"/>
                <a:cs typeface="Arial MT"/>
              </a:rPr>
              <a:t>every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obey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rules: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000">
              <a:latin typeface="Arial MT"/>
              <a:cs typeface="Arial MT"/>
            </a:endParaRPr>
          </a:p>
          <a:p>
            <a:pPr marL="356870" marR="28511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1.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transaction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lock_item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 any </a:t>
            </a:r>
            <a:r>
              <a:rPr sz="2000" spc="-5" dirty="0">
                <a:latin typeface="Arial MT"/>
                <a:cs typeface="Arial MT"/>
              </a:rPr>
              <a:t>read_item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000" spc="-5" dirty="0">
                <a:latin typeface="Arial MT"/>
                <a:cs typeface="Arial MT"/>
              </a:rPr>
              <a:t>write_item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operations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 performed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2. </a:t>
            </a:r>
            <a:r>
              <a:rPr sz="2400" dirty="0">
                <a:latin typeface="Arial MT"/>
                <a:cs typeface="Arial MT"/>
              </a:rPr>
              <a:t>A transaction </a:t>
            </a:r>
            <a:r>
              <a:rPr sz="2400" i="1" dirty="0">
                <a:latin typeface="Arial"/>
                <a:cs typeface="Arial"/>
              </a:rPr>
              <a:t>T </a:t>
            </a:r>
            <a:r>
              <a:rPr sz="2400" dirty="0">
                <a:latin typeface="Arial MT"/>
                <a:cs typeface="Arial MT"/>
              </a:rPr>
              <a:t>must </a:t>
            </a:r>
            <a:r>
              <a:rPr sz="2400" spc="-5" dirty="0">
                <a:latin typeface="Arial MT"/>
                <a:cs typeface="Arial MT"/>
              </a:rPr>
              <a:t>issue </a:t>
            </a:r>
            <a:r>
              <a:rPr sz="2400" dirty="0">
                <a:latin typeface="Arial MT"/>
                <a:cs typeface="Arial MT"/>
              </a:rPr>
              <a:t>the operation </a:t>
            </a:r>
            <a:r>
              <a:rPr sz="2000" spc="-5" dirty="0">
                <a:latin typeface="Arial MT"/>
                <a:cs typeface="Arial MT"/>
              </a:rPr>
              <a:t>unlock_item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after </a:t>
            </a:r>
            <a:r>
              <a:rPr sz="2400" spc="-5" dirty="0">
                <a:latin typeface="Arial MT"/>
                <a:cs typeface="Arial MT"/>
              </a:rPr>
              <a:t>all </a:t>
            </a:r>
            <a:r>
              <a:rPr sz="2000" spc="-5" dirty="0">
                <a:latin typeface="Arial MT"/>
                <a:cs typeface="Arial MT"/>
              </a:rPr>
              <a:t>read_item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write_item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operations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 completed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172" y="890015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Binary</a:t>
            </a:r>
            <a:r>
              <a:rPr spc="-70" dirty="0">
                <a:solidFill>
                  <a:srgbClr val="6F2F9F"/>
                </a:solidFill>
              </a:rPr>
              <a:t> </a:t>
            </a:r>
            <a:r>
              <a:rPr spc="-5" dirty="0">
                <a:solidFill>
                  <a:srgbClr val="6F2F9F"/>
                </a:solidFill>
              </a:rPr>
              <a:t>Locks</a:t>
            </a:r>
          </a:p>
        </p:txBody>
      </p:sp>
      <p:sp>
        <p:nvSpPr>
          <p:cNvPr id="4" name="object 4"/>
          <p:cNvSpPr/>
          <p:nvPr/>
        </p:nvSpPr>
        <p:spPr>
          <a:xfrm>
            <a:off x="1152144" y="1929892"/>
            <a:ext cx="8449310" cy="2707005"/>
          </a:xfrm>
          <a:custGeom>
            <a:avLst/>
            <a:gdLst/>
            <a:ahLst/>
            <a:cxnLst/>
            <a:rect l="l" t="t" r="r" b="b"/>
            <a:pathLst>
              <a:path w="8449310" h="2707004">
                <a:moveTo>
                  <a:pt x="8449056" y="0"/>
                </a:moveTo>
                <a:lnTo>
                  <a:pt x="0" y="0"/>
                </a:lnTo>
                <a:lnTo>
                  <a:pt x="0" y="2706624"/>
                </a:lnTo>
                <a:lnTo>
                  <a:pt x="8449056" y="2706624"/>
                </a:lnTo>
                <a:lnTo>
                  <a:pt x="8449056" y="2685288"/>
                </a:lnTo>
                <a:lnTo>
                  <a:pt x="36575" y="2685288"/>
                </a:lnTo>
                <a:lnTo>
                  <a:pt x="18287" y="2667000"/>
                </a:lnTo>
                <a:lnTo>
                  <a:pt x="36575" y="2667000"/>
                </a:lnTo>
                <a:lnTo>
                  <a:pt x="36575" y="39624"/>
                </a:lnTo>
                <a:lnTo>
                  <a:pt x="18287" y="39624"/>
                </a:lnTo>
                <a:lnTo>
                  <a:pt x="36575" y="18287"/>
                </a:lnTo>
                <a:lnTo>
                  <a:pt x="8449056" y="18287"/>
                </a:lnTo>
                <a:lnTo>
                  <a:pt x="8449056" y="0"/>
                </a:lnTo>
                <a:close/>
              </a:path>
              <a:path w="8449310" h="2707004">
                <a:moveTo>
                  <a:pt x="36575" y="2667000"/>
                </a:moveTo>
                <a:lnTo>
                  <a:pt x="18287" y="2667000"/>
                </a:lnTo>
                <a:lnTo>
                  <a:pt x="36575" y="2685288"/>
                </a:lnTo>
                <a:lnTo>
                  <a:pt x="36575" y="2667000"/>
                </a:lnTo>
                <a:close/>
              </a:path>
              <a:path w="8449310" h="2707004">
                <a:moveTo>
                  <a:pt x="8409432" y="2667000"/>
                </a:moveTo>
                <a:lnTo>
                  <a:pt x="36575" y="2667000"/>
                </a:lnTo>
                <a:lnTo>
                  <a:pt x="36575" y="2685288"/>
                </a:lnTo>
                <a:lnTo>
                  <a:pt x="8409432" y="2685288"/>
                </a:lnTo>
                <a:lnTo>
                  <a:pt x="8409432" y="2667000"/>
                </a:lnTo>
                <a:close/>
              </a:path>
              <a:path w="8449310" h="2707004">
                <a:moveTo>
                  <a:pt x="8409432" y="18287"/>
                </a:moveTo>
                <a:lnTo>
                  <a:pt x="8409432" y="2685288"/>
                </a:lnTo>
                <a:lnTo>
                  <a:pt x="8427720" y="2667000"/>
                </a:lnTo>
                <a:lnTo>
                  <a:pt x="8449056" y="2667000"/>
                </a:lnTo>
                <a:lnTo>
                  <a:pt x="8449056" y="39624"/>
                </a:lnTo>
                <a:lnTo>
                  <a:pt x="8427720" y="39624"/>
                </a:lnTo>
                <a:lnTo>
                  <a:pt x="8409432" y="18287"/>
                </a:lnTo>
                <a:close/>
              </a:path>
              <a:path w="8449310" h="2707004">
                <a:moveTo>
                  <a:pt x="8449056" y="2667000"/>
                </a:moveTo>
                <a:lnTo>
                  <a:pt x="8427720" y="2667000"/>
                </a:lnTo>
                <a:lnTo>
                  <a:pt x="8409432" y="2685288"/>
                </a:lnTo>
                <a:lnTo>
                  <a:pt x="8449056" y="2685288"/>
                </a:lnTo>
                <a:lnTo>
                  <a:pt x="8449056" y="2667000"/>
                </a:lnTo>
                <a:close/>
              </a:path>
              <a:path w="8449310" h="2707004">
                <a:moveTo>
                  <a:pt x="36575" y="18287"/>
                </a:moveTo>
                <a:lnTo>
                  <a:pt x="18287" y="39624"/>
                </a:lnTo>
                <a:lnTo>
                  <a:pt x="36575" y="39624"/>
                </a:lnTo>
                <a:lnTo>
                  <a:pt x="36575" y="18287"/>
                </a:lnTo>
                <a:close/>
              </a:path>
              <a:path w="8449310" h="2707004">
                <a:moveTo>
                  <a:pt x="8409432" y="18287"/>
                </a:moveTo>
                <a:lnTo>
                  <a:pt x="36575" y="18287"/>
                </a:lnTo>
                <a:lnTo>
                  <a:pt x="36575" y="39624"/>
                </a:lnTo>
                <a:lnTo>
                  <a:pt x="8409432" y="39624"/>
                </a:lnTo>
                <a:lnTo>
                  <a:pt x="8409432" y="18287"/>
                </a:lnTo>
                <a:close/>
              </a:path>
              <a:path w="8449310" h="2707004">
                <a:moveTo>
                  <a:pt x="8449056" y="18287"/>
                </a:moveTo>
                <a:lnTo>
                  <a:pt x="8409432" y="18287"/>
                </a:lnTo>
                <a:lnTo>
                  <a:pt x="8427720" y="39624"/>
                </a:lnTo>
                <a:lnTo>
                  <a:pt x="8449056" y="39624"/>
                </a:lnTo>
                <a:lnTo>
                  <a:pt x="844905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172" y="1972055"/>
            <a:ext cx="811466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3.</a:t>
            </a:r>
            <a:r>
              <a:rPr sz="2400" dirty="0">
                <a:latin typeface="Arial MT"/>
                <a:cs typeface="Arial MT"/>
              </a:rPr>
              <a:t>A transaction </a:t>
            </a:r>
            <a:r>
              <a:rPr sz="2400" i="1" dirty="0">
                <a:latin typeface="Arial"/>
                <a:cs typeface="Arial"/>
              </a:rPr>
              <a:t>T </a:t>
            </a:r>
            <a:r>
              <a:rPr sz="2400" spc="-15" dirty="0">
                <a:latin typeface="Arial MT"/>
                <a:cs typeface="Arial MT"/>
              </a:rPr>
              <a:t>will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-5" dirty="0">
                <a:latin typeface="Arial MT"/>
                <a:cs typeface="Arial MT"/>
              </a:rPr>
              <a:t>issue a </a:t>
            </a:r>
            <a:r>
              <a:rPr sz="2400" dirty="0">
                <a:latin typeface="Arial MT"/>
                <a:cs typeface="Arial MT"/>
              </a:rPr>
              <a:t>lock_item(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) operation </a:t>
            </a:r>
            <a:r>
              <a:rPr sz="2400" spc="-5" dirty="0">
                <a:latin typeface="Arial MT"/>
                <a:cs typeface="Arial MT"/>
              </a:rPr>
              <a:t>if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already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holds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lock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6870" marR="779145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4. </a:t>
            </a:r>
            <a:r>
              <a:rPr sz="2400" dirty="0">
                <a:latin typeface="Arial MT"/>
                <a:cs typeface="Arial MT"/>
              </a:rPr>
              <a:t>A transaction </a:t>
            </a:r>
            <a:r>
              <a:rPr sz="2400" i="1" dirty="0">
                <a:latin typeface="Arial"/>
                <a:cs typeface="Arial"/>
              </a:rPr>
              <a:t>T </a:t>
            </a:r>
            <a:r>
              <a:rPr sz="2400" spc="-15" dirty="0">
                <a:latin typeface="Arial MT"/>
                <a:cs typeface="Arial MT"/>
              </a:rPr>
              <a:t>will </a:t>
            </a:r>
            <a:r>
              <a:rPr sz="2400" dirty="0">
                <a:latin typeface="Arial MT"/>
                <a:cs typeface="Arial MT"/>
              </a:rPr>
              <a:t>not </a:t>
            </a:r>
            <a:r>
              <a:rPr sz="2400" spc="-5" dirty="0">
                <a:latin typeface="Arial MT"/>
                <a:cs typeface="Arial MT"/>
              </a:rPr>
              <a:t>issue </a:t>
            </a:r>
            <a:r>
              <a:rPr sz="2400" dirty="0">
                <a:latin typeface="Arial MT"/>
                <a:cs typeface="Arial MT"/>
              </a:rPr>
              <a:t>an unlock_item(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unless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already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1027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INT104 – Database Management System  Unit – III</vt:lpstr>
      <vt:lpstr>PowerPoint Presentation</vt:lpstr>
      <vt:lpstr>Concurrency Control</vt:lpstr>
      <vt:lpstr>Locking Techniques</vt:lpstr>
      <vt:lpstr>Binary Locks</vt:lpstr>
      <vt:lpstr>Lock and unlock operations for binary</vt:lpstr>
      <vt:lpstr>Binary Locks</vt:lpstr>
      <vt:lpstr>Binary Locks</vt:lpstr>
      <vt:lpstr>Binary Locks</vt:lpstr>
      <vt:lpstr>PowerPoint Presentation</vt:lpstr>
      <vt:lpstr>PowerPoint Presentation</vt:lpstr>
      <vt:lpstr>shared/exclusive locking scheme</vt:lpstr>
      <vt:lpstr>shared/exclusive locking scheme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2</cp:revision>
  <dcterms:created xsi:type="dcterms:W3CDTF">2023-04-18T06:16:54Z</dcterms:created>
  <dcterms:modified xsi:type="dcterms:W3CDTF">2023-10-31T06:35:49Z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LastSaved">
    <vt:filetime>2021-05-20T00:00:00Z</vt:filetime>
  </property>
</Properties>
</file>