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32" y="810767"/>
            <a:ext cx="60985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1743457"/>
            <a:ext cx="8075930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155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489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993300"/>
                </a:solidFill>
              </a:rPr>
              <a:t>INT10</a:t>
            </a:r>
            <a:r>
              <a:rPr lang="en-IN" sz="3200" dirty="0">
                <a:solidFill>
                  <a:srgbClr val="993300"/>
                </a:solidFill>
              </a:rPr>
              <a:t>4</a:t>
            </a:r>
            <a:r>
              <a:rPr sz="3200" spc="-140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–</a:t>
            </a:r>
            <a:r>
              <a:rPr sz="3200" spc="-130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Database</a:t>
            </a:r>
            <a:r>
              <a:rPr sz="3200" spc="-120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Management</a:t>
            </a:r>
            <a:r>
              <a:rPr sz="3200" spc="-105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System </a:t>
            </a:r>
            <a:r>
              <a:rPr sz="3200" dirty="0">
                <a:solidFill>
                  <a:srgbClr val="993300"/>
                </a:solidFill>
              </a:rPr>
              <a:t>Unit</a:t>
            </a:r>
            <a:r>
              <a:rPr sz="3200" spc="-35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–</a:t>
            </a:r>
            <a:r>
              <a:rPr sz="3200" spc="-40" dirty="0">
                <a:solidFill>
                  <a:srgbClr val="993300"/>
                </a:solidFill>
              </a:rPr>
              <a:t> </a:t>
            </a:r>
            <a:r>
              <a:rPr sz="3200" spc="-25" dirty="0">
                <a:solidFill>
                  <a:srgbClr val="993300"/>
                </a:solidFill>
              </a:rPr>
              <a:t>III</a:t>
            </a:r>
            <a:endParaRPr sz="3200" dirty="0"/>
          </a:p>
        </p:txBody>
      </p:sp>
      <p:grpSp>
        <p:nvGrpSpPr>
          <p:cNvPr id="7" name="object 7"/>
          <p:cNvGrpSpPr/>
          <p:nvPr/>
        </p:nvGrpSpPr>
        <p:grpSpPr>
          <a:xfrm>
            <a:off x="6169152" y="3414268"/>
            <a:ext cx="2030095" cy="1191895"/>
            <a:chOff x="6169152" y="3414268"/>
            <a:chExt cx="2030095" cy="11918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3967" y="3661156"/>
              <a:ext cx="185927" cy="9387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9831" y="3661156"/>
              <a:ext cx="195072" cy="697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9519" y="3673348"/>
              <a:ext cx="176783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6431" y="3673348"/>
              <a:ext cx="64008" cy="6705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3191" y="3661156"/>
              <a:ext cx="179712" cy="6979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6975" y="3661156"/>
              <a:ext cx="179831" cy="6827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4703" y="3661156"/>
              <a:ext cx="195072" cy="6979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5247" y="3420364"/>
              <a:ext cx="219455" cy="923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1111" y="3661156"/>
              <a:ext cx="195072" cy="6979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0567" y="3420364"/>
              <a:ext cx="179831" cy="9235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427975" y="3847084"/>
              <a:ext cx="58419" cy="320040"/>
            </a:xfrm>
            <a:custGeom>
              <a:avLst/>
              <a:gdLst/>
              <a:ahLst/>
              <a:cxnLst/>
              <a:rect l="l" t="t" r="r" b="b"/>
              <a:pathLst>
                <a:path w="58420" h="320039">
                  <a:moveTo>
                    <a:pt x="27431" y="0"/>
                  </a:moveTo>
                  <a:lnTo>
                    <a:pt x="9144" y="39624"/>
                  </a:lnTo>
                  <a:lnTo>
                    <a:pt x="2285" y="89915"/>
                  </a:lnTo>
                  <a:lnTo>
                    <a:pt x="0" y="167639"/>
                  </a:lnTo>
                  <a:lnTo>
                    <a:pt x="571" y="204168"/>
                  </a:lnTo>
                  <a:lnTo>
                    <a:pt x="5143" y="262366"/>
                  </a:lnTo>
                  <a:lnTo>
                    <a:pt x="18288" y="310895"/>
                  </a:lnTo>
                  <a:lnTo>
                    <a:pt x="27431" y="320039"/>
                  </a:lnTo>
                  <a:lnTo>
                    <a:pt x="33766" y="317753"/>
                  </a:lnTo>
                  <a:lnTo>
                    <a:pt x="52768" y="260603"/>
                  </a:lnTo>
                  <a:lnTo>
                    <a:pt x="57340" y="201167"/>
                  </a:lnTo>
                  <a:lnTo>
                    <a:pt x="57912" y="164591"/>
                  </a:lnTo>
                  <a:lnTo>
                    <a:pt x="57340" y="124063"/>
                  </a:lnTo>
                  <a:lnTo>
                    <a:pt x="52768" y="61293"/>
                  </a:lnTo>
                  <a:lnTo>
                    <a:pt x="44148" y="23145"/>
                  </a:lnTo>
                  <a:lnTo>
                    <a:pt x="2743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7744" y="3804412"/>
              <a:ext cx="76198" cy="1523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55664" y="3804412"/>
              <a:ext cx="76198" cy="152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94703" y="3661156"/>
              <a:ext cx="1798320" cy="939165"/>
            </a:xfrm>
            <a:custGeom>
              <a:avLst/>
              <a:gdLst/>
              <a:ahLst/>
              <a:cxnLst/>
              <a:rect l="l" t="t" r="r" b="b"/>
              <a:pathLst>
                <a:path w="1798320" h="939164">
                  <a:moveTo>
                    <a:pt x="1194816" y="12192"/>
                  </a:moveTo>
                  <a:lnTo>
                    <a:pt x="1210818" y="12192"/>
                  </a:lnTo>
                  <a:lnTo>
                    <a:pt x="1226820" y="12192"/>
                  </a:lnTo>
                  <a:lnTo>
                    <a:pt x="1242822" y="12192"/>
                  </a:lnTo>
                  <a:lnTo>
                    <a:pt x="1258824" y="12192"/>
                  </a:lnTo>
                  <a:lnTo>
                    <a:pt x="1258824" y="65571"/>
                  </a:lnTo>
                  <a:lnTo>
                    <a:pt x="1258824" y="381000"/>
                  </a:lnTo>
                  <a:lnTo>
                    <a:pt x="1259347" y="410718"/>
                  </a:lnTo>
                  <a:lnTo>
                    <a:pt x="1262681" y="456438"/>
                  </a:lnTo>
                  <a:lnTo>
                    <a:pt x="1276921" y="495585"/>
                  </a:lnTo>
                  <a:lnTo>
                    <a:pt x="1283207" y="496824"/>
                  </a:lnTo>
                  <a:lnTo>
                    <a:pt x="1287779" y="495014"/>
                  </a:lnTo>
                  <a:lnTo>
                    <a:pt x="1303734" y="441579"/>
                  </a:lnTo>
                  <a:lnTo>
                    <a:pt x="1307068" y="377571"/>
                  </a:lnTo>
                  <a:lnTo>
                    <a:pt x="1307592" y="335280"/>
                  </a:lnTo>
                  <a:lnTo>
                    <a:pt x="1307592" y="281925"/>
                  </a:lnTo>
                  <a:lnTo>
                    <a:pt x="1307592" y="228487"/>
                  </a:lnTo>
                  <a:lnTo>
                    <a:pt x="1307592" y="174879"/>
                  </a:lnTo>
                  <a:lnTo>
                    <a:pt x="1307592" y="121016"/>
                  </a:lnTo>
                  <a:lnTo>
                    <a:pt x="1307592" y="66816"/>
                  </a:lnTo>
                  <a:lnTo>
                    <a:pt x="1307592" y="12192"/>
                  </a:lnTo>
                  <a:lnTo>
                    <a:pt x="1323594" y="12192"/>
                  </a:lnTo>
                  <a:lnTo>
                    <a:pt x="1339596" y="12192"/>
                  </a:lnTo>
                  <a:lnTo>
                    <a:pt x="1355598" y="12192"/>
                  </a:lnTo>
                  <a:lnTo>
                    <a:pt x="1371600" y="12192"/>
                  </a:lnTo>
                  <a:lnTo>
                    <a:pt x="1371600" y="64189"/>
                  </a:lnTo>
                  <a:lnTo>
                    <a:pt x="1371600" y="682752"/>
                  </a:lnTo>
                  <a:lnTo>
                    <a:pt x="1357407" y="682752"/>
                  </a:lnTo>
                  <a:lnTo>
                    <a:pt x="1342644" y="682752"/>
                  </a:lnTo>
                  <a:lnTo>
                    <a:pt x="1327880" y="682752"/>
                  </a:lnTo>
                  <a:lnTo>
                    <a:pt x="1313688" y="682752"/>
                  </a:lnTo>
                  <a:lnTo>
                    <a:pt x="1313688" y="655796"/>
                  </a:lnTo>
                  <a:lnTo>
                    <a:pt x="1313688" y="629412"/>
                  </a:lnTo>
                  <a:lnTo>
                    <a:pt x="1313688" y="603027"/>
                  </a:lnTo>
                  <a:lnTo>
                    <a:pt x="1313688" y="576072"/>
                  </a:lnTo>
                  <a:lnTo>
                    <a:pt x="1306830" y="606266"/>
                  </a:lnTo>
                  <a:lnTo>
                    <a:pt x="1293114" y="654081"/>
                  </a:lnTo>
                  <a:lnTo>
                    <a:pt x="1270635" y="691134"/>
                  </a:lnTo>
                  <a:lnTo>
                    <a:pt x="1252727" y="697992"/>
                  </a:lnTo>
                  <a:lnTo>
                    <a:pt x="1239631" y="693991"/>
                  </a:lnTo>
                  <a:lnTo>
                    <a:pt x="1218009" y="661987"/>
                  </a:lnTo>
                  <a:lnTo>
                    <a:pt x="1203817" y="599217"/>
                  </a:lnTo>
                  <a:lnTo>
                    <a:pt x="1199007" y="554736"/>
                  </a:lnTo>
                  <a:lnTo>
                    <a:pt x="1195911" y="501110"/>
                  </a:lnTo>
                  <a:lnTo>
                    <a:pt x="1194816" y="438912"/>
                  </a:lnTo>
                  <a:lnTo>
                    <a:pt x="1194816" y="386197"/>
                  </a:lnTo>
                  <a:lnTo>
                    <a:pt x="1194816" y="333232"/>
                  </a:lnTo>
                  <a:lnTo>
                    <a:pt x="1194816" y="65907"/>
                  </a:lnTo>
                  <a:lnTo>
                    <a:pt x="1194816" y="12192"/>
                  </a:lnTo>
                  <a:close/>
                </a:path>
                <a:path w="1798320" h="939164">
                  <a:moveTo>
                    <a:pt x="871727" y="12192"/>
                  </a:moveTo>
                  <a:lnTo>
                    <a:pt x="887729" y="12192"/>
                  </a:lnTo>
                  <a:lnTo>
                    <a:pt x="903731" y="12192"/>
                  </a:lnTo>
                  <a:lnTo>
                    <a:pt x="919733" y="12192"/>
                  </a:lnTo>
                  <a:lnTo>
                    <a:pt x="935736" y="12192"/>
                  </a:lnTo>
                  <a:lnTo>
                    <a:pt x="935736" y="64189"/>
                  </a:lnTo>
                  <a:lnTo>
                    <a:pt x="935736" y="682752"/>
                  </a:lnTo>
                  <a:lnTo>
                    <a:pt x="919734" y="682752"/>
                  </a:lnTo>
                  <a:lnTo>
                    <a:pt x="903732" y="682752"/>
                  </a:lnTo>
                  <a:lnTo>
                    <a:pt x="887730" y="682752"/>
                  </a:lnTo>
                  <a:lnTo>
                    <a:pt x="871727" y="682752"/>
                  </a:lnTo>
                  <a:lnTo>
                    <a:pt x="871727" y="631403"/>
                  </a:lnTo>
                  <a:lnTo>
                    <a:pt x="871727" y="64189"/>
                  </a:lnTo>
                  <a:lnTo>
                    <a:pt x="871727" y="12192"/>
                  </a:lnTo>
                  <a:close/>
                </a:path>
                <a:path w="1798320" h="939164">
                  <a:moveTo>
                    <a:pt x="1706879" y="0"/>
                  </a:moveTo>
                  <a:lnTo>
                    <a:pt x="1752600" y="18288"/>
                  </a:lnTo>
                  <a:lnTo>
                    <a:pt x="1769316" y="56007"/>
                  </a:lnTo>
                  <a:lnTo>
                    <a:pt x="1779793" y="94916"/>
                  </a:lnTo>
                  <a:lnTo>
                    <a:pt x="1788080" y="146446"/>
                  </a:lnTo>
                  <a:lnTo>
                    <a:pt x="1792224" y="176784"/>
                  </a:lnTo>
                  <a:lnTo>
                    <a:pt x="1776269" y="183594"/>
                  </a:lnTo>
                  <a:lnTo>
                    <a:pt x="1760601" y="190119"/>
                  </a:lnTo>
                  <a:lnTo>
                    <a:pt x="1745503" y="196072"/>
                  </a:lnTo>
                  <a:lnTo>
                    <a:pt x="1731264" y="201168"/>
                  </a:lnTo>
                  <a:lnTo>
                    <a:pt x="1728978" y="186309"/>
                  </a:lnTo>
                  <a:lnTo>
                    <a:pt x="1726692" y="173736"/>
                  </a:lnTo>
                  <a:lnTo>
                    <a:pt x="1708403" y="135302"/>
                  </a:lnTo>
                  <a:lnTo>
                    <a:pt x="1703831" y="134112"/>
                  </a:lnTo>
                  <a:lnTo>
                    <a:pt x="1694688" y="134112"/>
                  </a:lnTo>
                  <a:lnTo>
                    <a:pt x="1683019" y="176355"/>
                  </a:lnTo>
                  <a:lnTo>
                    <a:pt x="1682496" y="185928"/>
                  </a:lnTo>
                  <a:lnTo>
                    <a:pt x="1683019" y="198548"/>
                  </a:lnTo>
                  <a:lnTo>
                    <a:pt x="1697736" y="236220"/>
                  </a:lnTo>
                  <a:lnTo>
                    <a:pt x="1716024" y="246888"/>
                  </a:lnTo>
                  <a:lnTo>
                    <a:pt x="1730930" y="254793"/>
                  </a:lnTo>
                  <a:lnTo>
                    <a:pt x="1764792" y="286512"/>
                  </a:lnTo>
                  <a:lnTo>
                    <a:pt x="1784080" y="337947"/>
                  </a:lnTo>
                  <a:lnTo>
                    <a:pt x="1793176" y="384905"/>
                  </a:lnTo>
                  <a:lnTo>
                    <a:pt x="1797748" y="437673"/>
                  </a:lnTo>
                  <a:lnTo>
                    <a:pt x="1798320" y="466344"/>
                  </a:lnTo>
                  <a:lnTo>
                    <a:pt x="1797748" y="495538"/>
                  </a:lnTo>
                  <a:lnTo>
                    <a:pt x="1793176" y="551640"/>
                  </a:lnTo>
                  <a:lnTo>
                    <a:pt x="1784032" y="604932"/>
                  </a:lnTo>
                  <a:lnTo>
                    <a:pt x="1770316" y="648557"/>
                  </a:lnTo>
                  <a:lnTo>
                    <a:pt x="1750218" y="681275"/>
                  </a:lnTo>
                  <a:lnTo>
                    <a:pt x="1709927" y="697992"/>
                  </a:lnTo>
                  <a:lnTo>
                    <a:pt x="1687020" y="695039"/>
                  </a:lnTo>
                  <a:lnTo>
                    <a:pt x="1653778" y="669702"/>
                  </a:lnTo>
                  <a:lnTo>
                    <a:pt x="1634347" y="617696"/>
                  </a:lnTo>
                  <a:lnTo>
                    <a:pt x="1621869" y="542448"/>
                  </a:lnTo>
                  <a:lnTo>
                    <a:pt x="1618488" y="496824"/>
                  </a:lnTo>
                  <a:lnTo>
                    <a:pt x="1634490" y="491728"/>
                  </a:lnTo>
                  <a:lnTo>
                    <a:pt x="1650492" y="485775"/>
                  </a:lnTo>
                  <a:lnTo>
                    <a:pt x="1666494" y="479250"/>
                  </a:lnTo>
                  <a:lnTo>
                    <a:pt x="1682496" y="472440"/>
                  </a:lnTo>
                  <a:lnTo>
                    <a:pt x="1684782" y="493633"/>
                  </a:lnTo>
                  <a:lnTo>
                    <a:pt x="1691640" y="539496"/>
                  </a:lnTo>
                  <a:lnTo>
                    <a:pt x="1712976" y="557784"/>
                  </a:lnTo>
                  <a:lnTo>
                    <a:pt x="1717976" y="556593"/>
                  </a:lnTo>
                  <a:lnTo>
                    <a:pt x="1735455" y="517398"/>
                  </a:lnTo>
                  <a:lnTo>
                    <a:pt x="1737360" y="493776"/>
                  </a:lnTo>
                  <a:lnTo>
                    <a:pt x="1736836" y="481107"/>
                  </a:lnTo>
                  <a:lnTo>
                    <a:pt x="1722120" y="440055"/>
                  </a:lnTo>
                  <a:lnTo>
                    <a:pt x="1703831" y="426720"/>
                  </a:lnTo>
                  <a:lnTo>
                    <a:pt x="1687210" y="415337"/>
                  </a:lnTo>
                  <a:lnTo>
                    <a:pt x="1655064" y="384048"/>
                  </a:lnTo>
                  <a:lnTo>
                    <a:pt x="1638347" y="338185"/>
                  </a:lnTo>
                  <a:lnTo>
                    <a:pt x="1629727" y="291274"/>
                  </a:lnTo>
                  <a:lnTo>
                    <a:pt x="1625155" y="236410"/>
                  </a:lnTo>
                  <a:lnTo>
                    <a:pt x="1624584" y="207264"/>
                  </a:lnTo>
                  <a:lnTo>
                    <a:pt x="1625155" y="175926"/>
                  </a:lnTo>
                  <a:lnTo>
                    <a:pt x="1629727" y="118967"/>
                  </a:lnTo>
                  <a:lnTo>
                    <a:pt x="1638871" y="71056"/>
                  </a:lnTo>
                  <a:lnTo>
                    <a:pt x="1652587" y="34480"/>
                  </a:lnTo>
                  <a:lnTo>
                    <a:pt x="1681734" y="4952"/>
                  </a:lnTo>
                  <a:lnTo>
                    <a:pt x="1693735" y="1190"/>
                  </a:lnTo>
                  <a:lnTo>
                    <a:pt x="1706879" y="0"/>
                  </a:lnTo>
                  <a:close/>
                </a:path>
                <a:path w="1798320" h="939164">
                  <a:moveTo>
                    <a:pt x="1499616" y="0"/>
                  </a:moveTo>
                  <a:lnTo>
                    <a:pt x="1545478" y="23145"/>
                  </a:lnTo>
                  <a:lnTo>
                    <a:pt x="1566576" y="66055"/>
                  </a:lnTo>
                  <a:lnTo>
                    <a:pt x="1582388" y="128825"/>
                  </a:lnTo>
                  <a:lnTo>
                    <a:pt x="1588007" y="167640"/>
                  </a:lnTo>
                  <a:lnTo>
                    <a:pt x="1593770" y="212169"/>
                  </a:lnTo>
                  <a:lnTo>
                    <a:pt x="1597532" y="263271"/>
                  </a:lnTo>
                  <a:lnTo>
                    <a:pt x="1599580" y="320659"/>
                  </a:lnTo>
                  <a:lnTo>
                    <a:pt x="1600200" y="384048"/>
                  </a:lnTo>
                  <a:lnTo>
                    <a:pt x="1600200" y="390906"/>
                  </a:lnTo>
                  <a:lnTo>
                    <a:pt x="1600200" y="397764"/>
                  </a:lnTo>
                  <a:lnTo>
                    <a:pt x="1600200" y="404622"/>
                  </a:lnTo>
                  <a:lnTo>
                    <a:pt x="1600200" y="411480"/>
                  </a:lnTo>
                  <a:lnTo>
                    <a:pt x="1567719" y="411480"/>
                  </a:lnTo>
                  <a:lnTo>
                    <a:pt x="1534668" y="411480"/>
                  </a:lnTo>
                  <a:lnTo>
                    <a:pt x="1501616" y="411480"/>
                  </a:lnTo>
                  <a:lnTo>
                    <a:pt x="1469136" y="411480"/>
                  </a:lnTo>
                  <a:lnTo>
                    <a:pt x="1470993" y="441198"/>
                  </a:lnTo>
                  <a:lnTo>
                    <a:pt x="1474708" y="486918"/>
                  </a:lnTo>
                  <a:lnTo>
                    <a:pt x="1489328" y="537210"/>
                  </a:lnTo>
                  <a:lnTo>
                    <a:pt x="1502664" y="548640"/>
                  </a:lnTo>
                  <a:lnTo>
                    <a:pt x="1507236" y="547497"/>
                  </a:lnTo>
                  <a:lnTo>
                    <a:pt x="1525904" y="512445"/>
                  </a:lnTo>
                  <a:lnTo>
                    <a:pt x="1529095" y="500776"/>
                  </a:lnTo>
                  <a:lnTo>
                    <a:pt x="1533144" y="487680"/>
                  </a:lnTo>
                  <a:lnTo>
                    <a:pt x="1549146" y="492728"/>
                  </a:lnTo>
                  <a:lnTo>
                    <a:pt x="1565148" y="498348"/>
                  </a:lnTo>
                  <a:lnTo>
                    <a:pt x="1581150" y="503967"/>
                  </a:lnTo>
                  <a:lnTo>
                    <a:pt x="1597152" y="509016"/>
                  </a:lnTo>
                  <a:lnTo>
                    <a:pt x="1588008" y="555879"/>
                  </a:lnTo>
                  <a:lnTo>
                    <a:pt x="1578864" y="595884"/>
                  </a:lnTo>
                  <a:lnTo>
                    <a:pt x="1560576" y="655320"/>
                  </a:lnTo>
                  <a:lnTo>
                    <a:pt x="1535049" y="686943"/>
                  </a:lnTo>
                  <a:lnTo>
                    <a:pt x="1502664" y="697992"/>
                  </a:lnTo>
                  <a:lnTo>
                    <a:pt x="1485519" y="695706"/>
                  </a:lnTo>
                  <a:lnTo>
                    <a:pt x="1447800" y="661416"/>
                  </a:lnTo>
                  <a:lnTo>
                    <a:pt x="1431417" y="613410"/>
                  </a:lnTo>
                  <a:lnTo>
                    <a:pt x="1417320" y="542544"/>
                  </a:lnTo>
                  <a:lnTo>
                    <a:pt x="1411557" y="499681"/>
                  </a:lnTo>
                  <a:lnTo>
                    <a:pt x="1407795" y="453390"/>
                  </a:lnTo>
                  <a:lnTo>
                    <a:pt x="1405747" y="403669"/>
                  </a:lnTo>
                  <a:lnTo>
                    <a:pt x="1405127" y="350520"/>
                  </a:lnTo>
                  <a:lnTo>
                    <a:pt x="1405908" y="289364"/>
                  </a:lnTo>
                  <a:lnTo>
                    <a:pt x="1408444" y="233623"/>
                  </a:lnTo>
                  <a:lnTo>
                    <a:pt x="1413028" y="182855"/>
                  </a:lnTo>
                  <a:lnTo>
                    <a:pt x="1419953" y="136623"/>
                  </a:lnTo>
                  <a:lnTo>
                    <a:pt x="1429512" y="94488"/>
                  </a:lnTo>
                  <a:lnTo>
                    <a:pt x="1442608" y="52720"/>
                  </a:lnTo>
                  <a:lnTo>
                    <a:pt x="1477946" y="5762"/>
                  </a:lnTo>
                  <a:lnTo>
                    <a:pt x="1499616" y="0"/>
                  </a:lnTo>
                  <a:close/>
                </a:path>
                <a:path w="1798320" h="939164">
                  <a:moveTo>
                    <a:pt x="1042416" y="0"/>
                  </a:moveTo>
                  <a:lnTo>
                    <a:pt x="1072896" y="27432"/>
                  </a:lnTo>
                  <a:lnTo>
                    <a:pt x="1089183" y="83581"/>
                  </a:lnTo>
                  <a:lnTo>
                    <a:pt x="1094231" y="112776"/>
                  </a:lnTo>
                  <a:lnTo>
                    <a:pt x="1094231" y="87630"/>
                  </a:lnTo>
                  <a:lnTo>
                    <a:pt x="1094231" y="62484"/>
                  </a:lnTo>
                  <a:lnTo>
                    <a:pt x="1094231" y="37337"/>
                  </a:lnTo>
                  <a:lnTo>
                    <a:pt x="1094231" y="12192"/>
                  </a:lnTo>
                  <a:lnTo>
                    <a:pt x="1110186" y="12192"/>
                  </a:lnTo>
                  <a:lnTo>
                    <a:pt x="1125854" y="12192"/>
                  </a:lnTo>
                  <a:lnTo>
                    <a:pt x="1140952" y="12192"/>
                  </a:lnTo>
                  <a:lnTo>
                    <a:pt x="1155192" y="12192"/>
                  </a:lnTo>
                  <a:lnTo>
                    <a:pt x="1155192" y="63980"/>
                  </a:lnTo>
                  <a:lnTo>
                    <a:pt x="1155192" y="938784"/>
                  </a:lnTo>
                  <a:lnTo>
                    <a:pt x="1139190" y="938784"/>
                  </a:lnTo>
                  <a:lnTo>
                    <a:pt x="1123188" y="938784"/>
                  </a:lnTo>
                  <a:lnTo>
                    <a:pt x="1107186" y="938784"/>
                  </a:lnTo>
                  <a:lnTo>
                    <a:pt x="1091184" y="938784"/>
                  </a:lnTo>
                  <a:lnTo>
                    <a:pt x="1091184" y="885444"/>
                  </a:lnTo>
                  <a:lnTo>
                    <a:pt x="1091184" y="618744"/>
                  </a:lnTo>
                  <a:lnTo>
                    <a:pt x="1086135" y="637698"/>
                  </a:lnTo>
                  <a:lnTo>
                    <a:pt x="1069848" y="679704"/>
                  </a:lnTo>
                  <a:lnTo>
                    <a:pt x="1042416" y="697992"/>
                  </a:lnTo>
                  <a:lnTo>
                    <a:pt x="1027033" y="692753"/>
                  </a:lnTo>
                  <a:lnTo>
                    <a:pt x="1000839" y="649128"/>
                  </a:lnTo>
                  <a:lnTo>
                    <a:pt x="990600" y="609600"/>
                  </a:lnTo>
                  <a:lnTo>
                    <a:pt x="982528" y="571902"/>
                  </a:lnTo>
                  <a:lnTo>
                    <a:pt x="976506" y="528206"/>
                  </a:lnTo>
                  <a:lnTo>
                    <a:pt x="972385" y="478365"/>
                  </a:lnTo>
                  <a:lnTo>
                    <a:pt x="970019" y="422233"/>
                  </a:lnTo>
                  <a:lnTo>
                    <a:pt x="969264" y="359664"/>
                  </a:lnTo>
                  <a:lnTo>
                    <a:pt x="969835" y="306466"/>
                  </a:lnTo>
                  <a:lnTo>
                    <a:pt x="971550" y="256412"/>
                  </a:lnTo>
                  <a:lnTo>
                    <a:pt x="974407" y="209216"/>
                  </a:lnTo>
                  <a:lnTo>
                    <a:pt x="978407" y="164592"/>
                  </a:lnTo>
                  <a:lnTo>
                    <a:pt x="983551" y="125777"/>
                  </a:lnTo>
                  <a:lnTo>
                    <a:pt x="997267" y="63007"/>
                  </a:lnTo>
                  <a:lnTo>
                    <a:pt x="1013269" y="21859"/>
                  </a:lnTo>
                  <a:lnTo>
                    <a:pt x="1031557" y="2333"/>
                  </a:lnTo>
                  <a:lnTo>
                    <a:pt x="1042416" y="0"/>
                  </a:lnTo>
                  <a:close/>
                </a:path>
                <a:path w="1798320" h="939164">
                  <a:moveTo>
                    <a:pt x="774192" y="0"/>
                  </a:moveTo>
                  <a:lnTo>
                    <a:pt x="807624" y="33432"/>
                  </a:lnTo>
                  <a:lnTo>
                    <a:pt x="823102" y="97488"/>
                  </a:lnTo>
                  <a:lnTo>
                    <a:pt x="827912" y="142875"/>
                  </a:lnTo>
                  <a:lnTo>
                    <a:pt x="831008" y="196834"/>
                  </a:lnTo>
                  <a:lnTo>
                    <a:pt x="832103" y="259080"/>
                  </a:lnTo>
                  <a:lnTo>
                    <a:pt x="832103" y="311788"/>
                  </a:lnTo>
                  <a:lnTo>
                    <a:pt x="832103" y="364712"/>
                  </a:lnTo>
                  <a:lnTo>
                    <a:pt x="832103" y="682752"/>
                  </a:lnTo>
                  <a:lnTo>
                    <a:pt x="816054" y="682752"/>
                  </a:lnTo>
                  <a:lnTo>
                    <a:pt x="799719" y="682752"/>
                  </a:lnTo>
                  <a:lnTo>
                    <a:pt x="782812" y="682752"/>
                  </a:lnTo>
                  <a:lnTo>
                    <a:pt x="765048" y="682752"/>
                  </a:lnTo>
                  <a:lnTo>
                    <a:pt x="765048" y="630491"/>
                  </a:lnTo>
                  <a:lnTo>
                    <a:pt x="765048" y="313944"/>
                  </a:lnTo>
                  <a:lnTo>
                    <a:pt x="764952" y="285988"/>
                  </a:lnTo>
                  <a:lnTo>
                    <a:pt x="762476" y="241506"/>
                  </a:lnTo>
                  <a:lnTo>
                    <a:pt x="748236" y="202406"/>
                  </a:lnTo>
                  <a:lnTo>
                    <a:pt x="743712" y="201168"/>
                  </a:lnTo>
                  <a:lnTo>
                    <a:pt x="737425" y="202977"/>
                  </a:lnTo>
                  <a:lnTo>
                    <a:pt x="732282" y="208787"/>
                  </a:lnTo>
                  <a:lnTo>
                    <a:pt x="728281" y="219170"/>
                  </a:lnTo>
                  <a:lnTo>
                    <a:pt x="725424" y="234696"/>
                  </a:lnTo>
                  <a:lnTo>
                    <a:pt x="721423" y="256413"/>
                  </a:lnTo>
                  <a:lnTo>
                    <a:pt x="718565" y="284988"/>
                  </a:lnTo>
                  <a:lnTo>
                    <a:pt x="716851" y="320421"/>
                  </a:lnTo>
                  <a:lnTo>
                    <a:pt x="716279" y="362712"/>
                  </a:lnTo>
                  <a:lnTo>
                    <a:pt x="716279" y="416051"/>
                  </a:lnTo>
                  <a:lnTo>
                    <a:pt x="716279" y="469391"/>
                  </a:lnTo>
                  <a:lnTo>
                    <a:pt x="716279" y="522731"/>
                  </a:lnTo>
                  <a:lnTo>
                    <a:pt x="716279" y="576071"/>
                  </a:lnTo>
                  <a:lnTo>
                    <a:pt x="716279" y="629411"/>
                  </a:lnTo>
                  <a:lnTo>
                    <a:pt x="716279" y="682752"/>
                  </a:lnTo>
                  <a:lnTo>
                    <a:pt x="700277" y="682752"/>
                  </a:lnTo>
                  <a:lnTo>
                    <a:pt x="684276" y="682752"/>
                  </a:lnTo>
                  <a:lnTo>
                    <a:pt x="668274" y="682752"/>
                  </a:lnTo>
                  <a:lnTo>
                    <a:pt x="652272" y="682752"/>
                  </a:lnTo>
                  <a:lnTo>
                    <a:pt x="652272" y="631403"/>
                  </a:lnTo>
                  <a:lnTo>
                    <a:pt x="652272" y="12192"/>
                  </a:lnTo>
                  <a:lnTo>
                    <a:pt x="667797" y="12192"/>
                  </a:lnTo>
                  <a:lnTo>
                    <a:pt x="682751" y="12192"/>
                  </a:lnTo>
                  <a:lnTo>
                    <a:pt x="697706" y="12192"/>
                  </a:lnTo>
                  <a:lnTo>
                    <a:pt x="713231" y="12192"/>
                  </a:lnTo>
                  <a:lnTo>
                    <a:pt x="713231" y="39624"/>
                  </a:lnTo>
                  <a:lnTo>
                    <a:pt x="713231" y="67055"/>
                  </a:lnTo>
                  <a:lnTo>
                    <a:pt x="713231" y="94487"/>
                  </a:lnTo>
                  <a:lnTo>
                    <a:pt x="713231" y="121920"/>
                  </a:lnTo>
                  <a:lnTo>
                    <a:pt x="720090" y="91725"/>
                  </a:lnTo>
                  <a:lnTo>
                    <a:pt x="733805" y="43910"/>
                  </a:lnTo>
                  <a:lnTo>
                    <a:pt x="756284" y="6858"/>
                  </a:lnTo>
                  <a:lnTo>
                    <a:pt x="765095" y="1714"/>
                  </a:lnTo>
                  <a:lnTo>
                    <a:pt x="774192" y="0"/>
                  </a:lnTo>
                  <a:close/>
                </a:path>
                <a:path w="1798320" h="939164">
                  <a:moveTo>
                    <a:pt x="316992" y="0"/>
                  </a:moveTo>
                  <a:lnTo>
                    <a:pt x="365855" y="32146"/>
                  </a:lnTo>
                  <a:lnTo>
                    <a:pt x="388286" y="90582"/>
                  </a:lnTo>
                  <a:lnTo>
                    <a:pt x="396621" y="129539"/>
                  </a:lnTo>
                  <a:lnTo>
                    <a:pt x="403240" y="175355"/>
                  </a:lnTo>
                  <a:lnTo>
                    <a:pt x="408431" y="228600"/>
                  </a:lnTo>
                  <a:lnTo>
                    <a:pt x="392906" y="237267"/>
                  </a:lnTo>
                  <a:lnTo>
                    <a:pt x="377951" y="245363"/>
                  </a:lnTo>
                  <a:lnTo>
                    <a:pt x="362997" y="253460"/>
                  </a:lnTo>
                  <a:lnTo>
                    <a:pt x="347472" y="262128"/>
                  </a:lnTo>
                  <a:lnTo>
                    <a:pt x="346471" y="240934"/>
                  </a:lnTo>
                  <a:lnTo>
                    <a:pt x="344043" y="222885"/>
                  </a:lnTo>
                  <a:lnTo>
                    <a:pt x="328802" y="179831"/>
                  </a:lnTo>
                  <a:lnTo>
                    <a:pt x="316992" y="173736"/>
                  </a:lnTo>
                  <a:lnTo>
                    <a:pt x="310181" y="176593"/>
                  </a:lnTo>
                  <a:lnTo>
                    <a:pt x="292607" y="219456"/>
                  </a:lnTo>
                  <a:lnTo>
                    <a:pt x="283083" y="276987"/>
                  </a:lnTo>
                  <a:lnTo>
                    <a:pt x="281035" y="315039"/>
                  </a:lnTo>
                  <a:lnTo>
                    <a:pt x="280416" y="359664"/>
                  </a:lnTo>
                  <a:lnTo>
                    <a:pt x="281035" y="398049"/>
                  </a:lnTo>
                  <a:lnTo>
                    <a:pt x="286845" y="459962"/>
                  </a:lnTo>
                  <a:lnTo>
                    <a:pt x="297275" y="502872"/>
                  </a:lnTo>
                  <a:lnTo>
                    <a:pt x="316992" y="527304"/>
                  </a:lnTo>
                  <a:lnTo>
                    <a:pt x="323326" y="525589"/>
                  </a:lnTo>
                  <a:lnTo>
                    <a:pt x="342376" y="486203"/>
                  </a:lnTo>
                  <a:lnTo>
                    <a:pt x="348186" y="446293"/>
                  </a:lnTo>
                  <a:lnTo>
                    <a:pt x="350520" y="420624"/>
                  </a:lnTo>
                  <a:lnTo>
                    <a:pt x="366474" y="427482"/>
                  </a:lnTo>
                  <a:lnTo>
                    <a:pt x="382143" y="434340"/>
                  </a:lnTo>
                  <a:lnTo>
                    <a:pt x="397240" y="441198"/>
                  </a:lnTo>
                  <a:lnTo>
                    <a:pt x="411479" y="448056"/>
                  </a:lnTo>
                  <a:lnTo>
                    <a:pt x="408670" y="485298"/>
                  </a:lnTo>
                  <a:lnTo>
                    <a:pt x="400764" y="551783"/>
                  </a:lnTo>
                  <a:lnTo>
                    <a:pt x="389334" y="607933"/>
                  </a:lnTo>
                  <a:lnTo>
                    <a:pt x="374380" y="650319"/>
                  </a:lnTo>
                  <a:lnTo>
                    <a:pt x="345186" y="690753"/>
                  </a:lnTo>
                  <a:lnTo>
                    <a:pt x="320040" y="697992"/>
                  </a:lnTo>
                  <a:lnTo>
                    <a:pt x="306895" y="696849"/>
                  </a:lnTo>
                  <a:lnTo>
                    <a:pt x="265699" y="667131"/>
                  </a:lnTo>
                  <a:lnTo>
                    <a:pt x="243840" y="615696"/>
                  </a:lnTo>
                  <a:lnTo>
                    <a:pt x="232410" y="566928"/>
                  </a:lnTo>
                  <a:lnTo>
                    <a:pt x="225551" y="509016"/>
                  </a:lnTo>
                  <a:lnTo>
                    <a:pt x="221551" y="476964"/>
                  </a:lnTo>
                  <a:lnTo>
                    <a:pt x="218693" y="440055"/>
                  </a:lnTo>
                  <a:lnTo>
                    <a:pt x="216979" y="398002"/>
                  </a:lnTo>
                  <a:lnTo>
                    <a:pt x="216407" y="350520"/>
                  </a:lnTo>
                  <a:lnTo>
                    <a:pt x="216979" y="301990"/>
                  </a:lnTo>
                  <a:lnTo>
                    <a:pt x="218693" y="257175"/>
                  </a:lnTo>
                  <a:lnTo>
                    <a:pt x="221551" y="216360"/>
                  </a:lnTo>
                  <a:lnTo>
                    <a:pt x="230124" y="155257"/>
                  </a:lnTo>
                  <a:lnTo>
                    <a:pt x="239268" y="109537"/>
                  </a:lnTo>
                  <a:lnTo>
                    <a:pt x="248935" y="69484"/>
                  </a:lnTo>
                  <a:lnTo>
                    <a:pt x="268224" y="30480"/>
                  </a:lnTo>
                  <a:lnTo>
                    <a:pt x="302085" y="1762"/>
                  </a:lnTo>
                  <a:lnTo>
                    <a:pt x="316992" y="0"/>
                  </a:lnTo>
                  <a:close/>
                </a:path>
                <a:path w="1798320" h="939164">
                  <a:moveTo>
                    <a:pt x="94487" y="0"/>
                  </a:moveTo>
                  <a:lnTo>
                    <a:pt x="140350" y="23145"/>
                  </a:lnTo>
                  <a:lnTo>
                    <a:pt x="162734" y="66055"/>
                  </a:lnTo>
                  <a:lnTo>
                    <a:pt x="177688" y="128825"/>
                  </a:lnTo>
                  <a:lnTo>
                    <a:pt x="182879" y="167640"/>
                  </a:lnTo>
                  <a:lnTo>
                    <a:pt x="188642" y="212169"/>
                  </a:lnTo>
                  <a:lnTo>
                    <a:pt x="192404" y="263271"/>
                  </a:lnTo>
                  <a:lnTo>
                    <a:pt x="194452" y="320659"/>
                  </a:lnTo>
                  <a:lnTo>
                    <a:pt x="195072" y="384048"/>
                  </a:lnTo>
                  <a:lnTo>
                    <a:pt x="195072" y="390906"/>
                  </a:lnTo>
                  <a:lnTo>
                    <a:pt x="195072" y="397764"/>
                  </a:lnTo>
                  <a:lnTo>
                    <a:pt x="195072" y="404622"/>
                  </a:lnTo>
                  <a:lnTo>
                    <a:pt x="195072" y="411480"/>
                  </a:lnTo>
                  <a:lnTo>
                    <a:pt x="163068" y="411480"/>
                  </a:lnTo>
                  <a:lnTo>
                    <a:pt x="131064" y="411480"/>
                  </a:lnTo>
                  <a:lnTo>
                    <a:pt x="99060" y="411480"/>
                  </a:lnTo>
                  <a:lnTo>
                    <a:pt x="67056" y="411480"/>
                  </a:lnTo>
                  <a:lnTo>
                    <a:pt x="67579" y="441198"/>
                  </a:lnTo>
                  <a:lnTo>
                    <a:pt x="70913" y="486918"/>
                  </a:lnTo>
                  <a:lnTo>
                    <a:pt x="84200" y="537210"/>
                  </a:lnTo>
                  <a:lnTo>
                    <a:pt x="97536" y="548640"/>
                  </a:lnTo>
                  <a:lnTo>
                    <a:pt x="102108" y="547497"/>
                  </a:lnTo>
                  <a:lnTo>
                    <a:pt x="121920" y="512445"/>
                  </a:lnTo>
                  <a:lnTo>
                    <a:pt x="128016" y="487680"/>
                  </a:lnTo>
                  <a:lnTo>
                    <a:pt x="144018" y="492728"/>
                  </a:lnTo>
                  <a:lnTo>
                    <a:pt x="160020" y="498348"/>
                  </a:lnTo>
                  <a:lnTo>
                    <a:pt x="176022" y="503967"/>
                  </a:lnTo>
                  <a:lnTo>
                    <a:pt x="192024" y="509016"/>
                  </a:lnTo>
                  <a:lnTo>
                    <a:pt x="184594" y="555879"/>
                  </a:lnTo>
                  <a:lnTo>
                    <a:pt x="176022" y="595884"/>
                  </a:lnTo>
                  <a:lnTo>
                    <a:pt x="155448" y="655320"/>
                  </a:lnTo>
                  <a:lnTo>
                    <a:pt x="131064" y="686943"/>
                  </a:lnTo>
                  <a:lnTo>
                    <a:pt x="97536" y="697992"/>
                  </a:lnTo>
                  <a:lnTo>
                    <a:pt x="82153" y="695706"/>
                  </a:lnTo>
                  <a:lnTo>
                    <a:pt x="45720" y="661416"/>
                  </a:lnTo>
                  <a:lnTo>
                    <a:pt x="26670" y="613410"/>
                  </a:lnTo>
                  <a:lnTo>
                    <a:pt x="12192" y="542544"/>
                  </a:lnTo>
                  <a:lnTo>
                    <a:pt x="6429" y="499681"/>
                  </a:lnTo>
                  <a:lnTo>
                    <a:pt x="2667" y="453390"/>
                  </a:lnTo>
                  <a:lnTo>
                    <a:pt x="619" y="403669"/>
                  </a:lnTo>
                  <a:lnTo>
                    <a:pt x="0" y="350520"/>
                  </a:lnTo>
                  <a:lnTo>
                    <a:pt x="1072" y="289364"/>
                  </a:lnTo>
                  <a:lnTo>
                    <a:pt x="4194" y="233623"/>
                  </a:lnTo>
                  <a:lnTo>
                    <a:pt x="9217" y="182855"/>
                  </a:lnTo>
                  <a:lnTo>
                    <a:pt x="15995" y="136623"/>
                  </a:lnTo>
                  <a:lnTo>
                    <a:pt x="24384" y="94488"/>
                  </a:lnTo>
                  <a:lnTo>
                    <a:pt x="38766" y="52720"/>
                  </a:lnTo>
                  <a:lnTo>
                    <a:pt x="73247" y="5762"/>
                  </a:lnTo>
                  <a:lnTo>
                    <a:pt x="94487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6431" y="3420364"/>
              <a:ext cx="64008" cy="1737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75247" y="3420364"/>
              <a:ext cx="1155700" cy="923925"/>
            </a:xfrm>
            <a:custGeom>
              <a:avLst/>
              <a:gdLst/>
              <a:ahLst/>
              <a:cxnLst/>
              <a:rect l="l" t="t" r="r" b="b"/>
              <a:pathLst>
                <a:path w="1155700" h="923925">
                  <a:moveTo>
                    <a:pt x="1091183" y="0"/>
                  </a:moveTo>
                  <a:lnTo>
                    <a:pt x="1107185" y="0"/>
                  </a:lnTo>
                  <a:lnTo>
                    <a:pt x="1123187" y="0"/>
                  </a:lnTo>
                  <a:lnTo>
                    <a:pt x="1139189" y="0"/>
                  </a:lnTo>
                  <a:lnTo>
                    <a:pt x="1155192" y="0"/>
                  </a:lnTo>
                  <a:lnTo>
                    <a:pt x="1155192" y="43434"/>
                  </a:lnTo>
                  <a:lnTo>
                    <a:pt x="1155192" y="86868"/>
                  </a:lnTo>
                  <a:lnTo>
                    <a:pt x="1155192" y="130302"/>
                  </a:lnTo>
                  <a:lnTo>
                    <a:pt x="1155192" y="173736"/>
                  </a:lnTo>
                  <a:lnTo>
                    <a:pt x="1139190" y="173736"/>
                  </a:lnTo>
                  <a:lnTo>
                    <a:pt x="1123188" y="173736"/>
                  </a:lnTo>
                  <a:lnTo>
                    <a:pt x="1107186" y="173736"/>
                  </a:lnTo>
                  <a:lnTo>
                    <a:pt x="1091183" y="173736"/>
                  </a:lnTo>
                  <a:lnTo>
                    <a:pt x="1091183" y="130301"/>
                  </a:lnTo>
                  <a:lnTo>
                    <a:pt x="1091183" y="86867"/>
                  </a:lnTo>
                  <a:lnTo>
                    <a:pt x="1091183" y="43433"/>
                  </a:lnTo>
                  <a:lnTo>
                    <a:pt x="1091183" y="0"/>
                  </a:lnTo>
                  <a:close/>
                </a:path>
                <a:path w="1155700" h="923925">
                  <a:moveTo>
                    <a:pt x="655320" y="0"/>
                  </a:moveTo>
                  <a:lnTo>
                    <a:pt x="671322" y="0"/>
                  </a:lnTo>
                  <a:lnTo>
                    <a:pt x="687324" y="0"/>
                  </a:lnTo>
                  <a:lnTo>
                    <a:pt x="703326" y="0"/>
                  </a:lnTo>
                  <a:lnTo>
                    <a:pt x="719327" y="0"/>
                  </a:lnTo>
                  <a:lnTo>
                    <a:pt x="719327" y="48341"/>
                  </a:lnTo>
                  <a:lnTo>
                    <a:pt x="719327" y="341375"/>
                  </a:lnTo>
                  <a:lnTo>
                    <a:pt x="726185" y="315706"/>
                  </a:lnTo>
                  <a:lnTo>
                    <a:pt x="739901" y="275796"/>
                  </a:lnTo>
                  <a:lnTo>
                    <a:pt x="768619" y="241982"/>
                  </a:lnTo>
                  <a:lnTo>
                    <a:pt x="777240" y="240791"/>
                  </a:lnTo>
                  <a:lnTo>
                    <a:pt x="789908" y="244316"/>
                  </a:lnTo>
                  <a:lnTo>
                    <a:pt x="819911" y="301751"/>
                  </a:lnTo>
                  <a:lnTo>
                    <a:pt x="830960" y="383667"/>
                  </a:lnTo>
                  <a:lnTo>
                    <a:pt x="834056" y="437626"/>
                  </a:lnTo>
                  <a:lnTo>
                    <a:pt x="835151" y="499872"/>
                  </a:lnTo>
                  <a:lnTo>
                    <a:pt x="835151" y="552580"/>
                  </a:lnTo>
                  <a:lnTo>
                    <a:pt x="835151" y="605504"/>
                  </a:lnTo>
                  <a:lnTo>
                    <a:pt x="835151" y="923544"/>
                  </a:lnTo>
                  <a:lnTo>
                    <a:pt x="817387" y="923544"/>
                  </a:lnTo>
                  <a:lnTo>
                    <a:pt x="800481" y="923544"/>
                  </a:lnTo>
                  <a:lnTo>
                    <a:pt x="784145" y="923544"/>
                  </a:lnTo>
                  <a:lnTo>
                    <a:pt x="768096" y="923544"/>
                  </a:lnTo>
                  <a:lnTo>
                    <a:pt x="768096" y="871283"/>
                  </a:lnTo>
                  <a:lnTo>
                    <a:pt x="768096" y="554736"/>
                  </a:lnTo>
                  <a:lnTo>
                    <a:pt x="768000" y="526780"/>
                  </a:lnTo>
                  <a:lnTo>
                    <a:pt x="765524" y="482298"/>
                  </a:lnTo>
                  <a:lnTo>
                    <a:pt x="751284" y="443198"/>
                  </a:lnTo>
                  <a:lnTo>
                    <a:pt x="746759" y="441960"/>
                  </a:lnTo>
                  <a:lnTo>
                    <a:pt x="740473" y="443769"/>
                  </a:lnTo>
                  <a:lnTo>
                    <a:pt x="735329" y="449579"/>
                  </a:lnTo>
                  <a:lnTo>
                    <a:pt x="731329" y="459962"/>
                  </a:lnTo>
                  <a:lnTo>
                    <a:pt x="728472" y="475488"/>
                  </a:lnTo>
                  <a:lnTo>
                    <a:pt x="724471" y="497205"/>
                  </a:lnTo>
                  <a:lnTo>
                    <a:pt x="721613" y="525780"/>
                  </a:lnTo>
                  <a:lnTo>
                    <a:pt x="719899" y="561213"/>
                  </a:lnTo>
                  <a:lnTo>
                    <a:pt x="719327" y="603503"/>
                  </a:lnTo>
                  <a:lnTo>
                    <a:pt x="719327" y="656843"/>
                  </a:lnTo>
                  <a:lnTo>
                    <a:pt x="719327" y="710183"/>
                  </a:lnTo>
                  <a:lnTo>
                    <a:pt x="719327" y="763523"/>
                  </a:lnTo>
                  <a:lnTo>
                    <a:pt x="719327" y="816863"/>
                  </a:lnTo>
                  <a:lnTo>
                    <a:pt x="719327" y="870203"/>
                  </a:lnTo>
                  <a:lnTo>
                    <a:pt x="719327" y="923544"/>
                  </a:lnTo>
                  <a:lnTo>
                    <a:pt x="703326" y="923544"/>
                  </a:lnTo>
                  <a:lnTo>
                    <a:pt x="687324" y="923544"/>
                  </a:lnTo>
                  <a:lnTo>
                    <a:pt x="671322" y="923544"/>
                  </a:lnTo>
                  <a:lnTo>
                    <a:pt x="655320" y="923544"/>
                  </a:lnTo>
                  <a:lnTo>
                    <a:pt x="655320" y="872236"/>
                  </a:lnTo>
                  <a:lnTo>
                    <a:pt x="655320" y="51307"/>
                  </a:lnTo>
                  <a:lnTo>
                    <a:pt x="655320" y="0"/>
                  </a:lnTo>
                  <a:close/>
                </a:path>
                <a:path w="1155700" h="923925">
                  <a:moveTo>
                    <a:pt x="0" y="0"/>
                  </a:moveTo>
                  <a:lnTo>
                    <a:pt x="54863" y="0"/>
                  </a:lnTo>
                  <a:lnTo>
                    <a:pt x="109727" y="0"/>
                  </a:lnTo>
                  <a:lnTo>
                    <a:pt x="164591" y="0"/>
                  </a:lnTo>
                  <a:lnTo>
                    <a:pt x="219455" y="0"/>
                  </a:lnTo>
                  <a:lnTo>
                    <a:pt x="219455" y="57150"/>
                  </a:lnTo>
                  <a:lnTo>
                    <a:pt x="219455" y="114300"/>
                  </a:lnTo>
                  <a:lnTo>
                    <a:pt x="219455" y="171450"/>
                  </a:lnTo>
                  <a:lnTo>
                    <a:pt x="219455" y="228600"/>
                  </a:lnTo>
                  <a:lnTo>
                    <a:pt x="201167" y="228600"/>
                  </a:lnTo>
                  <a:lnTo>
                    <a:pt x="182879" y="228600"/>
                  </a:lnTo>
                  <a:lnTo>
                    <a:pt x="164591" y="228600"/>
                  </a:lnTo>
                  <a:lnTo>
                    <a:pt x="146303" y="228600"/>
                  </a:lnTo>
                  <a:lnTo>
                    <a:pt x="146303" y="278238"/>
                  </a:lnTo>
                  <a:lnTo>
                    <a:pt x="146303" y="923544"/>
                  </a:lnTo>
                  <a:lnTo>
                    <a:pt x="128015" y="923544"/>
                  </a:lnTo>
                  <a:lnTo>
                    <a:pt x="109727" y="923544"/>
                  </a:lnTo>
                  <a:lnTo>
                    <a:pt x="91439" y="923544"/>
                  </a:lnTo>
                  <a:lnTo>
                    <a:pt x="73151" y="923544"/>
                  </a:lnTo>
                  <a:lnTo>
                    <a:pt x="73151" y="873905"/>
                  </a:lnTo>
                  <a:lnTo>
                    <a:pt x="73151" y="228600"/>
                  </a:lnTo>
                  <a:lnTo>
                    <a:pt x="54863" y="228600"/>
                  </a:lnTo>
                  <a:lnTo>
                    <a:pt x="36575" y="228600"/>
                  </a:lnTo>
                  <a:lnTo>
                    <a:pt x="18287" y="228600"/>
                  </a:lnTo>
                  <a:lnTo>
                    <a:pt x="0" y="228600"/>
                  </a:lnTo>
                  <a:lnTo>
                    <a:pt x="0" y="171450"/>
                  </a:lnTo>
                  <a:lnTo>
                    <a:pt x="0" y="11430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757928" y="3399028"/>
            <a:ext cx="1280160" cy="966469"/>
            <a:chOff x="4757928" y="3399028"/>
            <a:chExt cx="1280160" cy="966469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39383" y="3661155"/>
              <a:ext cx="195071" cy="6979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9175" y="3661155"/>
              <a:ext cx="131063" cy="6827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67983" y="3420363"/>
              <a:ext cx="64007" cy="9235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13959" y="3661155"/>
              <a:ext cx="192024" cy="6979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36463" y="3661155"/>
              <a:ext cx="179832" cy="6827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43727" y="3420363"/>
              <a:ext cx="124968" cy="9387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64023" y="3405123"/>
              <a:ext cx="225551" cy="9540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64023" y="3405123"/>
              <a:ext cx="1268095" cy="954405"/>
            </a:xfrm>
            <a:custGeom>
              <a:avLst/>
              <a:gdLst/>
              <a:ahLst/>
              <a:cxnLst/>
              <a:rect l="l" t="t" r="r" b="b"/>
              <a:pathLst>
                <a:path w="1268095" h="954404">
                  <a:moveTo>
                    <a:pt x="1072896" y="429767"/>
                  </a:moveTo>
                  <a:lnTo>
                    <a:pt x="1051560" y="475488"/>
                  </a:lnTo>
                  <a:lnTo>
                    <a:pt x="1043177" y="528447"/>
                  </a:lnTo>
                  <a:lnTo>
                    <a:pt x="1039367" y="606551"/>
                  </a:lnTo>
                  <a:lnTo>
                    <a:pt x="1039939" y="647604"/>
                  </a:lnTo>
                  <a:lnTo>
                    <a:pt x="1044511" y="713708"/>
                  </a:lnTo>
                  <a:lnTo>
                    <a:pt x="1053607" y="757142"/>
                  </a:lnTo>
                  <a:lnTo>
                    <a:pt x="1072896" y="780288"/>
                  </a:lnTo>
                  <a:lnTo>
                    <a:pt x="1079706" y="777906"/>
                  </a:lnTo>
                  <a:lnTo>
                    <a:pt x="1097279" y="737615"/>
                  </a:lnTo>
                  <a:lnTo>
                    <a:pt x="1104138" y="683133"/>
                  </a:lnTo>
                  <a:lnTo>
                    <a:pt x="1106424" y="603503"/>
                  </a:lnTo>
                  <a:lnTo>
                    <a:pt x="1105852" y="562879"/>
                  </a:lnTo>
                  <a:lnTo>
                    <a:pt x="1101280" y="497633"/>
                  </a:lnTo>
                  <a:lnTo>
                    <a:pt x="1092184" y="454199"/>
                  </a:lnTo>
                  <a:lnTo>
                    <a:pt x="1072896" y="429767"/>
                  </a:lnTo>
                  <a:close/>
                </a:path>
                <a:path w="1268095" h="954404">
                  <a:moveTo>
                    <a:pt x="344424" y="429767"/>
                  </a:moveTo>
                  <a:lnTo>
                    <a:pt x="323088" y="475488"/>
                  </a:lnTo>
                  <a:lnTo>
                    <a:pt x="316229" y="528447"/>
                  </a:lnTo>
                  <a:lnTo>
                    <a:pt x="313943" y="606551"/>
                  </a:lnTo>
                  <a:lnTo>
                    <a:pt x="314515" y="647604"/>
                  </a:lnTo>
                  <a:lnTo>
                    <a:pt x="319087" y="713708"/>
                  </a:lnTo>
                  <a:lnTo>
                    <a:pt x="327707" y="757142"/>
                  </a:lnTo>
                  <a:lnTo>
                    <a:pt x="344424" y="780288"/>
                  </a:lnTo>
                  <a:lnTo>
                    <a:pt x="351234" y="777906"/>
                  </a:lnTo>
                  <a:lnTo>
                    <a:pt x="368808" y="737615"/>
                  </a:lnTo>
                  <a:lnTo>
                    <a:pt x="375665" y="683133"/>
                  </a:lnTo>
                  <a:lnTo>
                    <a:pt x="377951" y="603503"/>
                  </a:lnTo>
                  <a:lnTo>
                    <a:pt x="377380" y="562879"/>
                  </a:lnTo>
                  <a:lnTo>
                    <a:pt x="372808" y="497633"/>
                  </a:lnTo>
                  <a:lnTo>
                    <a:pt x="363712" y="454199"/>
                  </a:lnTo>
                  <a:lnTo>
                    <a:pt x="344424" y="429767"/>
                  </a:lnTo>
                  <a:close/>
                </a:path>
                <a:path w="1268095" h="954404">
                  <a:moveTo>
                    <a:pt x="1072896" y="256031"/>
                  </a:moveTo>
                  <a:lnTo>
                    <a:pt x="1116711" y="284225"/>
                  </a:lnTo>
                  <a:lnTo>
                    <a:pt x="1134189" y="320325"/>
                  </a:lnTo>
                  <a:lnTo>
                    <a:pt x="1149096" y="371855"/>
                  </a:lnTo>
                  <a:lnTo>
                    <a:pt x="1157167" y="410577"/>
                  </a:lnTo>
                  <a:lnTo>
                    <a:pt x="1163189" y="453396"/>
                  </a:lnTo>
                  <a:lnTo>
                    <a:pt x="1167310" y="500018"/>
                  </a:lnTo>
                  <a:lnTo>
                    <a:pt x="1169676" y="550151"/>
                  </a:lnTo>
                  <a:lnTo>
                    <a:pt x="1170431" y="603503"/>
                  </a:lnTo>
                  <a:lnTo>
                    <a:pt x="1169334" y="663171"/>
                  </a:lnTo>
                  <a:lnTo>
                    <a:pt x="1166042" y="718011"/>
                  </a:lnTo>
                  <a:lnTo>
                    <a:pt x="1160556" y="768315"/>
                  </a:lnTo>
                  <a:lnTo>
                    <a:pt x="1152875" y="814376"/>
                  </a:lnTo>
                  <a:lnTo>
                    <a:pt x="1143000" y="856488"/>
                  </a:lnTo>
                  <a:lnTo>
                    <a:pt x="1129903" y="898731"/>
                  </a:lnTo>
                  <a:lnTo>
                    <a:pt x="1094565" y="947785"/>
                  </a:lnTo>
                  <a:lnTo>
                    <a:pt x="1072896" y="954024"/>
                  </a:lnTo>
                  <a:lnTo>
                    <a:pt x="1053417" y="948880"/>
                  </a:lnTo>
                  <a:lnTo>
                    <a:pt x="1020175" y="907732"/>
                  </a:lnTo>
                  <a:lnTo>
                    <a:pt x="1005839" y="871727"/>
                  </a:lnTo>
                  <a:lnTo>
                    <a:pt x="995647" y="828934"/>
                  </a:lnTo>
                  <a:lnTo>
                    <a:pt x="987210" y="781019"/>
                  </a:lnTo>
                  <a:lnTo>
                    <a:pt x="980822" y="727984"/>
                  </a:lnTo>
                  <a:lnTo>
                    <a:pt x="976774" y="669828"/>
                  </a:lnTo>
                  <a:lnTo>
                    <a:pt x="975360" y="606551"/>
                  </a:lnTo>
                  <a:lnTo>
                    <a:pt x="976457" y="546884"/>
                  </a:lnTo>
                  <a:lnTo>
                    <a:pt x="979749" y="492044"/>
                  </a:lnTo>
                  <a:lnTo>
                    <a:pt x="985235" y="441740"/>
                  </a:lnTo>
                  <a:lnTo>
                    <a:pt x="992916" y="395679"/>
                  </a:lnTo>
                  <a:lnTo>
                    <a:pt x="1002791" y="353567"/>
                  </a:lnTo>
                  <a:lnTo>
                    <a:pt x="1015888" y="310038"/>
                  </a:lnTo>
                  <a:lnTo>
                    <a:pt x="1051226" y="261842"/>
                  </a:lnTo>
                  <a:lnTo>
                    <a:pt x="1072896" y="256031"/>
                  </a:lnTo>
                  <a:close/>
                </a:path>
                <a:path w="1268095" h="954404">
                  <a:moveTo>
                    <a:pt x="935736" y="256031"/>
                  </a:moveTo>
                  <a:lnTo>
                    <a:pt x="943070" y="257841"/>
                  </a:lnTo>
                  <a:lnTo>
                    <a:pt x="950976" y="263651"/>
                  </a:lnTo>
                  <a:lnTo>
                    <a:pt x="958881" y="274034"/>
                  </a:lnTo>
                  <a:lnTo>
                    <a:pt x="966215" y="289560"/>
                  </a:lnTo>
                  <a:lnTo>
                    <a:pt x="961644" y="335280"/>
                  </a:lnTo>
                  <a:lnTo>
                    <a:pt x="957072" y="381000"/>
                  </a:lnTo>
                  <a:lnTo>
                    <a:pt x="952500" y="426719"/>
                  </a:lnTo>
                  <a:lnTo>
                    <a:pt x="947927" y="472439"/>
                  </a:lnTo>
                  <a:lnTo>
                    <a:pt x="941641" y="464438"/>
                  </a:lnTo>
                  <a:lnTo>
                    <a:pt x="936498" y="458724"/>
                  </a:lnTo>
                  <a:lnTo>
                    <a:pt x="932497" y="455295"/>
                  </a:lnTo>
                  <a:lnTo>
                    <a:pt x="929639" y="454151"/>
                  </a:lnTo>
                  <a:lnTo>
                    <a:pt x="923305" y="456533"/>
                  </a:lnTo>
                  <a:lnTo>
                    <a:pt x="908303" y="496824"/>
                  </a:lnTo>
                  <a:lnTo>
                    <a:pt x="901446" y="579119"/>
                  </a:lnTo>
                  <a:lnTo>
                    <a:pt x="899731" y="640841"/>
                  </a:lnTo>
                  <a:lnTo>
                    <a:pt x="899160" y="716279"/>
                  </a:lnTo>
                  <a:lnTo>
                    <a:pt x="899160" y="771620"/>
                  </a:lnTo>
                  <a:lnTo>
                    <a:pt x="899160" y="827531"/>
                  </a:lnTo>
                  <a:lnTo>
                    <a:pt x="899160" y="883443"/>
                  </a:lnTo>
                  <a:lnTo>
                    <a:pt x="899160" y="938783"/>
                  </a:lnTo>
                  <a:lnTo>
                    <a:pt x="883158" y="938783"/>
                  </a:lnTo>
                  <a:lnTo>
                    <a:pt x="867156" y="938783"/>
                  </a:lnTo>
                  <a:lnTo>
                    <a:pt x="851154" y="938783"/>
                  </a:lnTo>
                  <a:lnTo>
                    <a:pt x="835151" y="938783"/>
                  </a:lnTo>
                  <a:lnTo>
                    <a:pt x="835151" y="887435"/>
                  </a:lnTo>
                  <a:lnTo>
                    <a:pt x="835151" y="268224"/>
                  </a:lnTo>
                  <a:lnTo>
                    <a:pt x="849391" y="268224"/>
                  </a:lnTo>
                  <a:lnTo>
                    <a:pt x="864488" y="268224"/>
                  </a:lnTo>
                  <a:lnTo>
                    <a:pt x="880157" y="268224"/>
                  </a:lnTo>
                  <a:lnTo>
                    <a:pt x="896112" y="268224"/>
                  </a:lnTo>
                  <a:lnTo>
                    <a:pt x="896112" y="295655"/>
                  </a:lnTo>
                  <a:lnTo>
                    <a:pt x="896112" y="323087"/>
                  </a:lnTo>
                  <a:lnTo>
                    <a:pt x="896112" y="350519"/>
                  </a:lnTo>
                  <a:lnTo>
                    <a:pt x="896112" y="377951"/>
                  </a:lnTo>
                  <a:lnTo>
                    <a:pt x="900684" y="345995"/>
                  </a:lnTo>
                  <a:lnTo>
                    <a:pt x="909828" y="296941"/>
                  </a:lnTo>
                  <a:lnTo>
                    <a:pt x="923925" y="261365"/>
                  </a:lnTo>
                  <a:lnTo>
                    <a:pt x="929401" y="257270"/>
                  </a:lnTo>
                  <a:lnTo>
                    <a:pt x="935736" y="256031"/>
                  </a:lnTo>
                  <a:close/>
                </a:path>
                <a:path w="1268095" h="954404">
                  <a:moveTo>
                    <a:pt x="594360" y="256031"/>
                  </a:moveTo>
                  <a:lnTo>
                    <a:pt x="629078" y="289464"/>
                  </a:lnTo>
                  <a:lnTo>
                    <a:pt x="643270" y="353520"/>
                  </a:lnTo>
                  <a:lnTo>
                    <a:pt x="648081" y="398907"/>
                  </a:lnTo>
                  <a:lnTo>
                    <a:pt x="651176" y="452866"/>
                  </a:lnTo>
                  <a:lnTo>
                    <a:pt x="652272" y="515112"/>
                  </a:lnTo>
                  <a:lnTo>
                    <a:pt x="652272" y="567820"/>
                  </a:lnTo>
                  <a:lnTo>
                    <a:pt x="652272" y="620744"/>
                  </a:lnTo>
                  <a:lnTo>
                    <a:pt x="652272" y="938783"/>
                  </a:lnTo>
                  <a:lnTo>
                    <a:pt x="636222" y="938783"/>
                  </a:lnTo>
                  <a:lnTo>
                    <a:pt x="619887" y="938783"/>
                  </a:lnTo>
                  <a:lnTo>
                    <a:pt x="602980" y="938783"/>
                  </a:lnTo>
                  <a:lnTo>
                    <a:pt x="585215" y="938783"/>
                  </a:lnTo>
                  <a:lnTo>
                    <a:pt x="585215" y="886523"/>
                  </a:lnTo>
                  <a:lnTo>
                    <a:pt x="585215" y="569976"/>
                  </a:lnTo>
                  <a:lnTo>
                    <a:pt x="585168" y="542020"/>
                  </a:lnTo>
                  <a:lnTo>
                    <a:pt x="583930" y="497538"/>
                  </a:lnTo>
                  <a:lnTo>
                    <a:pt x="568451" y="458438"/>
                  </a:lnTo>
                  <a:lnTo>
                    <a:pt x="563879" y="457200"/>
                  </a:lnTo>
                  <a:lnTo>
                    <a:pt x="558879" y="459009"/>
                  </a:lnTo>
                  <a:lnTo>
                    <a:pt x="541591" y="512445"/>
                  </a:lnTo>
                  <a:lnTo>
                    <a:pt x="537019" y="576453"/>
                  </a:lnTo>
                  <a:lnTo>
                    <a:pt x="536448" y="618743"/>
                  </a:lnTo>
                  <a:lnTo>
                    <a:pt x="536448" y="672083"/>
                  </a:lnTo>
                  <a:lnTo>
                    <a:pt x="536448" y="725423"/>
                  </a:lnTo>
                  <a:lnTo>
                    <a:pt x="536448" y="778763"/>
                  </a:lnTo>
                  <a:lnTo>
                    <a:pt x="536448" y="832103"/>
                  </a:lnTo>
                  <a:lnTo>
                    <a:pt x="536448" y="885443"/>
                  </a:lnTo>
                  <a:lnTo>
                    <a:pt x="536448" y="938783"/>
                  </a:lnTo>
                  <a:lnTo>
                    <a:pt x="520446" y="938783"/>
                  </a:lnTo>
                  <a:lnTo>
                    <a:pt x="504444" y="938783"/>
                  </a:lnTo>
                  <a:lnTo>
                    <a:pt x="488442" y="938783"/>
                  </a:lnTo>
                  <a:lnTo>
                    <a:pt x="472439" y="938783"/>
                  </a:lnTo>
                  <a:lnTo>
                    <a:pt x="472439" y="887435"/>
                  </a:lnTo>
                  <a:lnTo>
                    <a:pt x="472439" y="268224"/>
                  </a:lnTo>
                  <a:lnTo>
                    <a:pt x="487965" y="268224"/>
                  </a:lnTo>
                  <a:lnTo>
                    <a:pt x="502920" y="268224"/>
                  </a:lnTo>
                  <a:lnTo>
                    <a:pt x="517874" y="268224"/>
                  </a:lnTo>
                  <a:lnTo>
                    <a:pt x="533400" y="268224"/>
                  </a:lnTo>
                  <a:lnTo>
                    <a:pt x="533400" y="295655"/>
                  </a:lnTo>
                  <a:lnTo>
                    <a:pt x="533400" y="323087"/>
                  </a:lnTo>
                  <a:lnTo>
                    <a:pt x="533400" y="350519"/>
                  </a:lnTo>
                  <a:lnTo>
                    <a:pt x="533400" y="377951"/>
                  </a:lnTo>
                  <a:lnTo>
                    <a:pt x="540257" y="347757"/>
                  </a:lnTo>
                  <a:lnTo>
                    <a:pt x="553974" y="299942"/>
                  </a:lnTo>
                  <a:lnTo>
                    <a:pt x="576452" y="262889"/>
                  </a:lnTo>
                  <a:lnTo>
                    <a:pt x="585263" y="257746"/>
                  </a:lnTo>
                  <a:lnTo>
                    <a:pt x="594360" y="256031"/>
                  </a:lnTo>
                  <a:close/>
                </a:path>
                <a:path w="1268095" h="954404">
                  <a:moveTo>
                    <a:pt x="344424" y="256031"/>
                  </a:moveTo>
                  <a:lnTo>
                    <a:pt x="389382" y="284225"/>
                  </a:lnTo>
                  <a:lnTo>
                    <a:pt x="407003" y="320325"/>
                  </a:lnTo>
                  <a:lnTo>
                    <a:pt x="420624" y="371855"/>
                  </a:lnTo>
                  <a:lnTo>
                    <a:pt x="428695" y="410577"/>
                  </a:lnTo>
                  <a:lnTo>
                    <a:pt x="434717" y="453396"/>
                  </a:lnTo>
                  <a:lnTo>
                    <a:pt x="438838" y="500018"/>
                  </a:lnTo>
                  <a:lnTo>
                    <a:pt x="441204" y="550151"/>
                  </a:lnTo>
                  <a:lnTo>
                    <a:pt x="441960" y="603503"/>
                  </a:lnTo>
                  <a:lnTo>
                    <a:pt x="440887" y="663171"/>
                  </a:lnTo>
                  <a:lnTo>
                    <a:pt x="437765" y="718011"/>
                  </a:lnTo>
                  <a:lnTo>
                    <a:pt x="432742" y="768315"/>
                  </a:lnTo>
                  <a:lnTo>
                    <a:pt x="425964" y="814376"/>
                  </a:lnTo>
                  <a:lnTo>
                    <a:pt x="417575" y="856488"/>
                  </a:lnTo>
                  <a:lnTo>
                    <a:pt x="402716" y="898731"/>
                  </a:lnTo>
                  <a:lnTo>
                    <a:pt x="366140" y="947785"/>
                  </a:lnTo>
                  <a:lnTo>
                    <a:pt x="344424" y="954024"/>
                  </a:lnTo>
                  <a:lnTo>
                    <a:pt x="324992" y="948880"/>
                  </a:lnTo>
                  <a:lnTo>
                    <a:pt x="292988" y="907732"/>
                  </a:lnTo>
                  <a:lnTo>
                    <a:pt x="280415" y="871727"/>
                  </a:lnTo>
                  <a:lnTo>
                    <a:pt x="269053" y="828934"/>
                  </a:lnTo>
                  <a:lnTo>
                    <a:pt x="260469" y="781019"/>
                  </a:lnTo>
                  <a:lnTo>
                    <a:pt x="254520" y="727984"/>
                  </a:lnTo>
                  <a:lnTo>
                    <a:pt x="251057" y="669828"/>
                  </a:lnTo>
                  <a:lnTo>
                    <a:pt x="249936" y="606551"/>
                  </a:lnTo>
                  <a:lnTo>
                    <a:pt x="250716" y="546884"/>
                  </a:lnTo>
                  <a:lnTo>
                    <a:pt x="253252" y="492044"/>
                  </a:lnTo>
                  <a:lnTo>
                    <a:pt x="257836" y="441740"/>
                  </a:lnTo>
                  <a:lnTo>
                    <a:pt x="264761" y="395679"/>
                  </a:lnTo>
                  <a:lnTo>
                    <a:pt x="274320" y="353567"/>
                  </a:lnTo>
                  <a:lnTo>
                    <a:pt x="288702" y="310038"/>
                  </a:lnTo>
                  <a:lnTo>
                    <a:pt x="323183" y="261842"/>
                  </a:lnTo>
                  <a:lnTo>
                    <a:pt x="344424" y="256031"/>
                  </a:lnTo>
                  <a:close/>
                </a:path>
                <a:path w="1268095" h="954404">
                  <a:moveTo>
                    <a:pt x="1203960" y="15239"/>
                  </a:moveTo>
                  <a:lnTo>
                    <a:pt x="1219962" y="15239"/>
                  </a:lnTo>
                  <a:lnTo>
                    <a:pt x="1235964" y="15239"/>
                  </a:lnTo>
                  <a:lnTo>
                    <a:pt x="1251965" y="15239"/>
                  </a:lnTo>
                  <a:lnTo>
                    <a:pt x="1267967" y="15239"/>
                  </a:lnTo>
                  <a:lnTo>
                    <a:pt x="1267967" y="66548"/>
                  </a:lnTo>
                  <a:lnTo>
                    <a:pt x="1267967" y="938783"/>
                  </a:lnTo>
                  <a:lnTo>
                    <a:pt x="1251965" y="938783"/>
                  </a:lnTo>
                  <a:lnTo>
                    <a:pt x="1235964" y="938783"/>
                  </a:lnTo>
                  <a:lnTo>
                    <a:pt x="1219962" y="938783"/>
                  </a:lnTo>
                  <a:lnTo>
                    <a:pt x="1203960" y="938783"/>
                  </a:lnTo>
                  <a:lnTo>
                    <a:pt x="1203960" y="887476"/>
                  </a:lnTo>
                  <a:lnTo>
                    <a:pt x="1203960" y="66547"/>
                  </a:lnTo>
                  <a:lnTo>
                    <a:pt x="1203960" y="15239"/>
                  </a:lnTo>
                  <a:close/>
                </a:path>
                <a:path w="1268095" h="954404">
                  <a:moveTo>
                    <a:pt x="768096" y="15239"/>
                  </a:moveTo>
                  <a:lnTo>
                    <a:pt x="768096" y="15239"/>
                  </a:lnTo>
                  <a:lnTo>
                    <a:pt x="768096" y="268224"/>
                  </a:lnTo>
                  <a:lnTo>
                    <a:pt x="777239" y="268224"/>
                  </a:lnTo>
                  <a:lnTo>
                    <a:pt x="786383" y="268224"/>
                  </a:lnTo>
                  <a:lnTo>
                    <a:pt x="795527" y="268224"/>
                  </a:lnTo>
                  <a:lnTo>
                    <a:pt x="804672" y="268224"/>
                  </a:lnTo>
                  <a:lnTo>
                    <a:pt x="804672" y="316182"/>
                  </a:lnTo>
                  <a:lnTo>
                    <a:pt x="804672" y="363855"/>
                  </a:lnTo>
                  <a:lnTo>
                    <a:pt x="804672" y="410956"/>
                  </a:lnTo>
                  <a:lnTo>
                    <a:pt x="804672" y="457200"/>
                  </a:lnTo>
                  <a:lnTo>
                    <a:pt x="795527" y="457200"/>
                  </a:lnTo>
                  <a:lnTo>
                    <a:pt x="786383" y="457200"/>
                  </a:lnTo>
                  <a:lnTo>
                    <a:pt x="777239" y="457200"/>
                  </a:lnTo>
                  <a:lnTo>
                    <a:pt x="768096" y="457200"/>
                  </a:lnTo>
                  <a:lnTo>
                    <a:pt x="768096" y="504748"/>
                  </a:lnTo>
                  <a:lnTo>
                    <a:pt x="768096" y="552297"/>
                  </a:lnTo>
                  <a:lnTo>
                    <a:pt x="768096" y="599846"/>
                  </a:lnTo>
                  <a:lnTo>
                    <a:pt x="768096" y="647395"/>
                  </a:lnTo>
                  <a:lnTo>
                    <a:pt x="768096" y="694943"/>
                  </a:lnTo>
                  <a:lnTo>
                    <a:pt x="768143" y="714279"/>
                  </a:lnTo>
                  <a:lnTo>
                    <a:pt x="768477" y="730758"/>
                  </a:lnTo>
                  <a:lnTo>
                    <a:pt x="769381" y="743807"/>
                  </a:lnTo>
                  <a:lnTo>
                    <a:pt x="771143" y="752855"/>
                  </a:lnTo>
                  <a:lnTo>
                    <a:pt x="771143" y="765048"/>
                  </a:lnTo>
                  <a:lnTo>
                    <a:pt x="777239" y="774191"/>
                  </a:lnTo>
                  <a:lnTo>
                    <a:pt x="780288" y="774191"/>
                  </a:lnTo>
                  <a:lnTo>
                    <a:pt x="784907" y="773049"/>
                  </a:lnTo>
                  <a:lnTo>
                    <a:pt x="789813" y="769620"/>
                  </a:lnTo>
                  <a:lnTo>
                    <a:pt x="795289" y="763905"/>
                  </a:lnTo>
                  <a:lnTo>
                    <a:pt x="801624" y="755903"/>
                  </a:lnTo>
                  <a:lnTo>
                    <a:pt x="802100" y="801100"/>
                  </a:lnTo>
                  <a:lnTo>
                    <a:pt x="803148" y="845438"/>
                  </a:lnTo>
                  <a:lnTo>
                    <a:pt x="804195" y="889206"/>
                  </a:lnTo>
                  <a:lnTo>
                    <a:pt x="804672" y="932688"/>
                  </a:lnTo>
                  <a:lnTo>
                    <a:pt x="793289" y="942451"/>
                  </a:lnTo>
                  <a:lnTo>
                    <a:pt x="782192" y="949070"/>
                  </a:lnTo>
                  <a:lnTo>
                    <a:pt x="771667" y="952833"/>
                  </a:lnTo>
                  <a:lnTo>
                    <a:pt x="762000" y="954024"/>
                  </a:lnTo>
                  <a:lnTo>
                    <a:pt x="751141" y="952785"/>
                  </a:lnTo>
                  <a:lnTo>
                    <a:pt x="720899" y="916495"/>
                  </a:lnTo>
                  <a:lnTo>
                    <a:pt x="710184" y="856488"/>
                  </a:lnTo>
                  <a:lnTo>
                    <a:pt x="706659" y="827341"/>
                  </a:lnTo>
                  <a:lnTo>
                    <a:pt x="704850" y="790193"/>
                  </a:lnTo>
                  <a:lnTo>
                    <a:pt x="704183" y="745045"/>
                  </a:lnTo>
                  <a:lnTo>
                    <a:pt x="704088" y="691896"/>
                  </a:lnTo>
                  <a:lnTo>
                    <a:pt x="704088" y="645834"/>
                  </a:lnTo>
                  <a:lnTo>
                    <a:pt x="704088" y="599188"/>
                  </a:lnTo>
                  <a:lnTo>
                    <a:pt x="704088" y="552102"/>
                  </a:lnTo>
                  <a:lnTo>
                    <a:pt x="704088" y="504724"/>
                  </a:lnTo>
                  <a:lnTo>
                    <a:pt x="704088" y="457200"/>
                  </a:lnTo>
                  <a:lnTo>
                    <a:pt x="694943" y="457200"/>
                  </a:lnTo>
                  <a:lnTo>
                    <a:pt x="688848" y="457200"/>
                  </a:lnTo>
                  <a:lnTo>
                    <a:pt x="679703" y="457200"/>
                  </a:lnTo>
                  <a:lnTo>
                    <a:pt x="679703" y="410956"/>
                  </a:lnTo>
                  <a:lnTo>
                    <a:pt x="679703" y="363854"/>
                  </a:lnTo>
                  <a:lnTo>
                    <a:pt x="679703" y="316182"/>
                  </a:lnTo>
                  <a:lnTo>
                    <a:pt x="679703" y="268224"/>
                  </a:lnTo>
                  <a:lnTo>
                    <a:pt x="688848" y="268224"/>
                  </a:lnTo>
                  <a:lnTo>
                    <a:pt x="694943" y="268224"/>
                  </a:lnTo>
                  <a:lnTo>
                    <a:pt x="704088" y="268224"/>
                  </a:lnTo>
                  <a:lnTo>
                    <a:pt x="704088" y="238458"/>
                  </a:lnTo>
                  <a:lnTo>
                    <a:pt x="704088" y="208407"/>
                  </a:lnTo>
                  <a:lnTo>
                    <a:pt x="704088" y="177784"/>
                  </a:lnTo>
                  <a:lnTo>
                    <a:pt x="704088" y="146303"/>
                  </a:lnTo>
                  <a:lnTo>
                    <a:pt x="720089" y="113823"/>
                  </a:lnTo>
                  <a:lnTo>
                    <a:pt x="736091" y="80771"/>
                  </a:lnTo>
                  <a:lnTo>
                    <a:pt x="752093" y="47720"/>
                  </a:lnTo>
                  <a:lnTo>
                    <a:pt x="768096" y="15239"/>
                  </a:lnTo>
                  <a:close/>
                </a:path>
                <a:path w="1268095" h="954404">
                  <a:moveTo>
                    <a:pt x="118872" y="0"/>
                  </a:moveTo>
                  <a:lnTo>
                    <a:pt x="156972" y="16763"/>
                  </a:lnTo>
                  <a:lnTo>
                    <a:pt x="185927" y="70103"/>
                  </a:lnTo>
                  <a:lnTo>
                    <a:pt x="198548" y="109489"/>
                  </a:lnTo>
                  <a:lnTo>
                    <a:pt x="209168" y="158876"/>
                  </a:lnTo>
                  <a:lnTo>
                    <a:pt x="218074" y="217979"/>
                  </a:lnTo>
                  <a:lnTo>
                    <a:pt x="225551" y="286512"/>
                  </a:lnTo>
                  <a:lnTo>
                    <a:pt x="209550" y="300227"/>
                  </a:lnTo>
                  <a:lnTo>
                    <a:pt x="193548" y="313943"/>
                  </a:lnTo>
                  <a:lnTo>
                    <a:pt x="177546" y="327659"/>
                  </a:lnTo>
                  <a:lnTo>
                    <a:pt x="161543" y="341375"/>
                  </a:lnTo>
                  <a:lnTo>
                    <a:pt x="159258" y="321992"/>
                  </a:lnTo>
                  <a:lnTo>
                    <a:pt x="156972" y="305180"/>
                  </a:lnTo>
                  <a:lnTo>
                    <a:pt x="154686" y="291226"/>
                  </a:lnTo>
                  <a:lnTo>
                    <a:pt x="152400" y="280415"/>
                  </a:lnTo>
                  <a:lnTo>
                    <a:pt x="149637" y="265509"/>
                  </a:lnTo>
                  <a:lnTo>
                    <a:pt x="146303" y="252602"/>
                  </a:lnTo>
                  <a:lnTo>
                    <a:pt x="142970" y="241411"/>
                  </a:lnTo>
                  <a:lnTo>
                    <a:pt x="140208" y="231648"/>
                  </a:lnTo>
                  <a:lnTo>
                    <a:pt x="135588" y="223647"/>
                  </a:lnTo>
                  <a:lnTo>
                    <a:pt x="130682" y="217932"/>
                  </a:lnTo>
                  <a:lnTo>
                    <a:pt x="125206" y="214503"/>
                  </a:lnTo>
                  <a:lnTo>
                    <a:pt x="118872" y="213360"/>
                  </a:lnTo>
                  <a:lnTo>
                    <a:pt x="108013" y="217979"/>
                  </a:lnTo>
                  <a:lnTo>
                    <a:pt x="89725" y="255793"/>
                  </a:lnTo>
                  <a:lnTo>
                    <a:pt x="78295" y="323278"/>
                  </a:lnTo>
                  <a:lnTo>
                    <a:pt x="75437" y="364997"/>
                  </a:lnTo>
                  <a:lnTo>
                    <a:pt x="73723" y="414718"/>
                  </a:lnTo>
                  <a:lnTo>
                    <a:pt x="73151" y="472439"/>
                  </a:lnTo>
                  <a:lnTo>
                    <a:pt x="73723" y="543877"/>
                  </a:lnTo>
                  <a:lnTo>
                    <a:pt x="75437" y="602741"/>
                  </a:lnTo>
                  <a:lnTo>
                    <a:pt x="78295" y="649033"/>
                  </a:lnTo>
                  <a:lnTo>
                    <a:pt x="89677" y="708517"/>
                  </a:lnTo>
                  <a:lnTo>
                    <a:pt x="115824" y="740663"/>
                  </a:lnTo>
                  <a:lnTo>
                    <a:pt x="126206" y="737806"/>
                  </a:lnTo>
                  <a:lnTo>
                    <a:pt x="149351" y="694943"/>
                  </a:lnTo>
                  <a:lnTo>
                    <a:pt x="158114" y="638174"/>
                  </a:lnTo>
                  <a:lnTo>
                    <a:pt x="164591" y="560831"/>
                  </a:lnTo>
                  <a:lnTo>
                    <a:pt x="178831" y="579596"/>
                  </a:lnTo>
                  <a:lnTo>
                    <a:pt x="193928" y="598932"/>
                  </a:lnTo>
                  <a:lnTo>
                    <a:pt x="209597" y="618267"/>
                  </a:lnTo>
                  <a:lnTo>
                    <a:pt x="225551" y="637031"/>
                  </a:lnTo>
                  <a:lnTo>
                    <a:pt x="222694" y="687371"/>
                  </a:lnTo>
                  <a:lnTo>
                    <a:pt x="218693" y="733425"/>
                  </a:lnTo>
                  <a:lnTo>
                    <a:pt x="213550" y="775477"/>
                  </a:lnTo>
                  <a:lnTo>
                    <a:pt x="207263" y="813815"/>
                  </a:lnTo>
                  <a:lnTo>
                    <a:pt x="191642" y="875157"/>
                  </a:lnTo>
                  <a:lnTo>
                    <a:pt x="173736" y="920495"/>
                  </a:lnTo>
                  <a:lnTo>
                    <a:pt x="136874" y="952214"/>
                  </a:lnTo>
                  <a:lnTo>
                    <a:pt x="121920" y="954024"/>
                  </a:lnTo>
                  <a:lnTo>
                    <a:pt x="102917" y="951642"/>
                  </a:lnTo>
                  <a:lnTo>
                    <a:pt x="57912" y="911351"/>
                  </a:lnTo>
                  <a:lnTo>
                    <a:pt x="35813" y="851153"/>
                  </a:lnTo>
                  <a:lnTo>
                    <a:pt x="26193" y="809339"/>
                  </a:lnTo>
                  <a:lnTo>
                    <a:pt x="18287" y="758951"/>
                  </a:lnTo>
                  <a:lnTo>
                    <a:pt x="12700" y="719327"/>
                  </a:lnTo>
                  <a:lnTo>
                    <a:pt x="8127" y="676655"/>
                  </a:lnTo>
                  <a:lnTo>
                    <a:pt x="4572" y="630935"/>
                  </a:lnTo>
                  <a:lnTo>
                    <a:pt x="2032" y="582167"/>
                  </a:lnTo>
                  <a:lnTo>
                    <a:pt x="508" y="530351"/>
                  </a:lnTo>
                  <a:lnTo>
                    <a:pt x="0" y="475488"/>
                  </a:lnTo>
                  <a:lnTo>
                    <a:pt x="568" y="412235"/>
                  </a:lnTo>
                  <a:lnTo>
                    <a:pt x="2310" y="353141"/>
                  </a:lnTo>
                  <a:lnTo>
                    <a:pt x="5278" y="298259"/>
                  </a:lnTo>
                  <a:lnTo>
                    <a:pt x="9526" y="247643"/>
                  </a:lnTo>
                  <a:lnTo>
                    <a:pt x="15106" y="201345"/>
                  </a:lnTo>
                  <a:lnTo>
                    <a:pt x="22073" y="159420"/>
                  </a:lnTo>
                  <a:lnTo>
                    <a:pt x="30479" y="121920"/>
                  </a:lnTo>
                  <a:lnTo>
                    <a:pt x="47720" y="68151"/>
                  </a:lnTo>
                  <a:lnTo>
                    <a:pt x="67818" y="30099"/>
                  </a:lnTo>
                  <a:lnTo>
                    <a:pt x="91344" y="7477"/>
                  </a:lnTo>
                  <a:lnTo>
                    <a:pt x="118872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368296" y="3399028"/>
            <a:ext cx="2270760" cy="1222375"/>
            <a:chOff x="2368296" y="3399028"/>
            <a:chExt cx="2270760" cy="1222375"/>
          </a:xfrm>
        </p:grpSpPr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24328" y="3661155"/>
              <a:ext cx="195072" cy="6979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00856" y="3661155"/>
              <a:ext cx="195072" cy="69799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34840" y="3673347"/>
              <a:ext cx="198120" cy="9418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33672" y="3661155"/>
              <a:ext cx="195072" cy="69799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23360" y="3661155"/>
              <a:ext cx="179831" cy="6827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57600" y="3661155"/>
              <a:ext cx="134112" cy="6827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82696" y="3673347"/>
              <a:ext cx="176783" cy="6858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02152" y="3661155"/>
              <a:ext cx="131063" cy="6827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57144" y="3661155"/>
              <a:ext cx="195071" cy="69799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49880" y="3661155"/>
              <a:ext cx="176783" cy="6827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74392" y="3405123"/>
              <a:ext cx="228600" cy="9540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688336" y="3834891"/>
              <a:ext cx="64135" cy="350520"/>
            </a:xfrm>
            <a:custGeom>
              <a:avLst/>
              <a:gdLst/>
              <a:ahLst/>
              <a:cxnLst/>
              <a:rect l="l" t="t" r="r" b="b"/>
              <a:pathLst>
                <a:path w="64135" h="350520">
                  <a:moveTo>
                    <a:pt x="33527" y="0"/>
                  </a:moveTo>
                  <a:lnTo>
                    <a:pt x="9143" y="45720"/>
                  </a:lnTo>
                  <a:lnTo>
                    <a:pt x="2286" y="98679"/>
                  </a:lnTo>
                  <a:lnTo>
                    <a:pt x="0" y="176784"/>
                  </a:lnTo>
                  <a:lnTo>
                    <a:pt x="571" y="217836"/>
                  </a:lnTo>
                  <a:lnTo>
                    <a:pt x="5143" y="283940"/>
                  </a:lnTo>
                  <a:lnTo>
                    <a:pt x="14239" y="327374"/>
                  </a:lnTo>
                  <a:lnTo>
                    <a:pt x="33527" y="350520"/>
                  </a:lnTo>
                  <a:lnTo>
                    <a:pt x="39862" y="348138"/>
                  </a:lnTo>
                  <a:lnTo>
                    <a:pt x="54863" y="307848"/>
                  </a:lnTo>
                  <a:lnTo>
                    <a:pt x="61721" y="253365"/>
                  </a:lnTo>
                  <a:lnTo>
                    <a:pt x="64007" y="173736"/>
                  </a:lnTo>
                  <a:lnTo>
                    <a:pt x="63436" y="133111"/>
                  </a:lnTo>
                  <a:lnTo>
                    <a:pt x="58864" y="67865"/>
                  </a:lnTo>
                  <a:lnTo>
                    <a:pt x="50244" y="24431"/>
                  </a:lnTo>
                  <a:lnTo>
                    <a:pt x="33527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58768" y="3804412"/>
              <a:ext cx="76198" cy="15239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74392" y="3405123"/>
              <a:ext cx="2258695" cy="1210310"/>
            </a:xfrm>
            <a:custGeom>
              <a:avLst/>
              <a:gdLst/>
              <a:ahLst/>
              <a:cxnLst/>
              <a:rect l="l" t="t" r="r" b="b"/>
              <a:pathLst>
                <a:path w="2258695" h="1210310">
                  <a:moveTo>
                    <a:pt x="2060447" y="268224"/>
                  </a:moveTo>
                  <a:lnTo>
                    <a:pt x="2076926" y="268224"/>
                  </a:lnTo>
                  <a:lnTo>
                    <a:pt x="2093976" y="268224"/>
                  </a:lnTo>
                  <a:lnTo>
                    <a:pt x="2111025" y="268224"/>
                  </a:lnTo>
                  <a:lnTo>
                    <a:pt x="2127504" y="268224"/>
                  </a:lnTo>
                  <a:lnTo>
                    <a:pt x="2131563" y="318008"/>
                  </a:lnTo>
                  <a:lnTo>
                    <a:pt x="2135598" y="367792"/>
                  </a:lnTo>
                  <a:lnTo>
                    <a:pt x="2139583" y="417576"/>
                  </a:lnTo>
                  <a:lnTo>
                    <a:pt x="2143492" y="467360"/>
                  </a:lnTo>
                  <a:lnTo>
                    <a:pt x="2147301" y="517144"/>
                  </a:lnTo>
                  <a:lnTo>
                    <a:pt x="2150984" y="566928"/>
                  </a:lnTo>
                  <a:lnTo>
                    <a:pt x="2154517" y="616712"/>
                  </a:lnTo>
                  <a:lnTo>
                    <a:pt x="2157875" y="666496"/>
                  </a:lnTo>
                  <a:lnTo>
                    <a:pt x="2161032" y="716279"/>
                  </a:lnTo>
                  <a:lnTo>
                    <a:pt x="2165091" y="666495"/>
                  </a:lnTo>
                  <a:lnTo>
                    <a:pt x="2169126" y="616711"/>
                  </a:lnTo>
                  <a:lnTo>
                    <a:pt x="2173111" y="566927"/>
                  </a:lnTo>
                  <a:lnTo>
                    <a:pt x="2177020" y="517143"/>
                  </a:lnTo>
                  <a:lnTo>
                    <a:pt x="2180829" y="467359"/>
                  </a:lnTo>
                  <a:lnTo>
                    <a:pt x="2184512" y="417575"/>
                  </a:lnTo>
                  <a:lnTo>
                    <a:pt x="2188045" y="367791"/>
                  </a:lnTo>
                  <a:lnTo>
                    <a:pt x="2191403" y="318007"/>
                  </a:lnTo>
                  <a:lnTo>
                    <a:pt x="2194560" y="268224"/>
                  </a:lnTo>
                  <a:lnTo>
                    <a:pt x="2210561" y="268224"/>
                  </a:lnTo>
                  <a:lnTo>
                    <a:pt x="2226563" y="268224"/>
                  </a:lnTo>
                  <a:lnTo>
                    <a:pt x="2242565" y="268224"/>
                  </a:lnTo>
                  <a:lnTo>
                    <a:pt x="2258568" y="268224"/>
                  </a:lnTo>
                  <a:lnTo>
                    <a:pt x="2253951" y="319776"/>
                  </a:lnTo>
                  <a:lnTo>
                    <a:pt x="2249255" y="371242"/>
                  </a:lnTo>
                  <a:lnTo>
                    <a:pt x="2244492" y="422628"/>
                  </a:lnTo>
                  <a:lnTo>
                    <a:pt x="2239675" y="473941"/>
                  </a:lnTo>
                  <a:lnTo>
                    <a:pt x="2234819" y="525187"/>
                  </a:lnTo>
                  <a:lnTo>
                    <a:pt x="2229936" y="576374"/>
                  </a:lnTo>
                  <a:lnTo>
                    <a:pt x="2225040" y="627506"/>
                  </a:lnTo>
                  <a:lnTo>
                    <a:pt x="2220143" y="678593"/>
                  </a:lnTo>
                  <a:lnTo>
                    <a:pt x="2215260" y="729639"/>
                  </a:lnTo>
                  <a:lnTo>
                    <a:pt x="2210404" y="780652"/>
                  </a:lnTo>
                  <a:lnTo>
                    <a:pt x="2205587" y="831638"/>
                  </a:lnTo>
                  <a:lnTo>
                    <a:pt x="2200824" y="882604"/>
                  </a:lnTo>
                  <a:lnTo>
                    <a:pt x="2196128" y="933557"/>
                  </a:lnTo>
                  <a:lnTo>
                    <a:pt x="2191511" y="984503"/>
                  </a:lnTo>
                  <a:lnTo>
                    <a:pt x="2186416" y="1041130"/>
                  </a:lnTo>
                  <a:lnTo>
                    <a:pt x="2180462" y="1087755"/>
                  </a:lnTo>
                  <a:lnTo>
                    <a:pt x="2167128" y="1152144"/>
                  </a:lnTo>
                  <a:lnTo>
                    <a:pt x="2147316" y="1195959"/>
                  </a:lnTo>
                  <a:lnTo>
                    <a:pt x="2118360" y="1210056"/>
                  </a:lnTo>
                  <a:lnTo>
                    <a:pt x="2109073" y="1209436"/>
                  </a:lnTo>
                  <a:lnTo>
                    <a:pt x="2098929" y="1207389"/>
                  </a:lnTo>
                  <a:lnTo>
                    <a:pt x="2087070" y="1203626"/>
                  </a:lnTo>
                  <a:lnTo>
                    <a:pt x="2072640" y="1197864"/>
                  </a:lnTo>
                  <a:lnTo>
                    <a:pt x="2072163" y="1152191"/>
                  </a:lnTo>
                  <a:lnTo>
                    <a:pt x="2071116" y="1106805"/>
                  </a:lnTo>
                  <a:lnTo>
                    <a:pt x="2070068" y="1061989"/>
                  </a:lnTo>
                  <a:lnTo>
                    <a:pt x="2069592" y="1018032"/>
                  </a:lnTo>
                  <a:lnTo>
                    <a:pt x="2076497" y="1026032"/>
                  </a:lnTo>
                  <a:lnTo>
                    <a:pt x="2083689" y="1031747"/>
                  </a:lnTo>
                  <a:lnTo>
                    <a:pt x="2091451" y="1035176"/>
                  </a:lnTo>
                  <a:lnTo>
                    <a:pt x="2100072" y="1036319"/>
                  </a:lnTo>
                  <a:lnTo>
                    <a:pt x="2104644" y="1034700"/>
                  </a:lnTo>
                  <a:lnTo>
                    <a:pt x="2125599" y="984884"/>
                  </a:lnTo>
                  <a:lnTo>
                    <a:pt x="2130552" y="938783"/>
                  </a:lnTo>
                  <a:lnTo>
                    <a:pt x="2124926" y="887435"/>
                  </a:lnTo>
                  <a:lnTo>
                    <a:pt x="2119308" y="836078"/>
                  </a:lnTo>
                  <a:lnTo>
                    <a:pt x="2113708" y="784705"/>
                  </a:lnTo>
                  <a:lnTo>
                    <a:pt x="2108132" y="733306"/>
                  </a:lnTo>
                  <a:lnTo>
                    <a:pt x="2102590" y="681875"/>
                  </a:lnTo>
                  <a:lnTo>
                    <a:pt x="2097089" y="630401"/>
                  </a:lnTo>
                  <a:lnTo>
                    <a:pt x="2091638" y="578878"/>
                  </a:lnTo>
                  <a:lnTo>
                    <a:pt x="2086245" y="527297"/>
                  </a:lnTo>
                  <a:lnTo>
                    <a:pt x="2080919" y="475648"/>
                  </a:lnTo>
                  <a:lnTo>
                    <a:pt x="2075668" y="423925"/>
                  </a:lnTo>
                  <a:lnTo>
                    <a:pt x="2070500" y="372119"/>
                  </a:lnTo>
                  <a:lnTo>
                    <a:pt x="2065424" y="320221"/>
                  </a:lnTo>
                  <a:lnTo>
                    <a:pt x="2060447" y="268224"/>
                  </a:lnTo>
                  <a:close/>
                </a:path>
                <a:path w="2258695" h="1210310">
                  <a:moveTo>
                    <a:pt x="908304" y="268224"/>
                  </a:moveTo>
                  <a:lnTo>
                    <a:pt x="924306" y="268224"/>
                  </a:lnTo>
                  <a:lnTo>
                    <a:pt x="940307" y="268224"/>
                  </a:lnTo>
                  <a:lnTo>
                    <a:pt x="956309" y="268224"/>
                  </a:lnTo>
                  <a:lnTo>
                    <a:pt x="972311" y="268224"/>
                  </a:lnTo>
                  <a:lnTo>
                    <a:pt x="972311" y="321603"/>
                  </a:lnTo>
                  <a:lnTo>
                    <a:pt x="972311" y="637031"/>
                  </a:lnTo>
                  <a:lnTo>
                    <a:pt x="972835" y="666750"/>
                  </a:lnTo>
                  <a:lnTo>
                    <a:pt x="976169" y="712470"/>
                  </a:lnTo>
                  <a:lnTo>
                    <a:pt x="990409" y="751617"/>
                  </a:lnTo>
                  <a:lnTo>
                    <a:pt x="996695" y="752855"/>
                  </a:lnTo>
                  <a:lnTo>
                    <a:pt x="1001268" y="751046"/>
                  </a:lnTo>
                  <a:lnTo>
                    <a:pt x="1017222" y="697611"/>
                  </a:lnTo>
                  <a:lnTo>
                    <a:pt x="1020556" y="633603"/>
                  </a:lnTo>
                  <a:lnTo>
                    <a:pt x="1021080" y="591312"/>
                  </a:lnTo>
                  <a:lnTo>
                    <a:pt x="1021080" y="537957"/>
                  </a:lnTo>
                  <a:lnTo>
                    <a:pt x="1021080" y="484519"/>
                  </a:lnTo>
                  <a:lnTo>
                    <a:pt x="1021080" y="430911"/>
                  </a:lnTo>
                  <a:lnTo>
                    <a:pt x="1021080" y="377048"/>
                  </a:lnTo>
                  <a:lnTo>
                    <a:pt x="1021080" y="322848"/>
                  </a:lnTo>
                  <a:lnTo>
                    <a:pt x="1021080" y="268224"/>
                  </a:lnTo>
                  <a:lnTo>
                    <a:pt x="1037082" y="268224"/>
                  </a:lnTo>
                  <a:lnTo>
                    <a:pt x="1053083" y="268224"/>
                  </a:lnTo>
                  <a:lnTo>
                    <a:pt x="1069085" y="268224"/>
                  </a:lnTo>
                  <a:lnTo>
                    <a:pt x="1085087" y="268224"/>
                  </a:lnTo>
                  <a:lnTo>
                    <a:pt x="1085087" y="320221"/>
                  </a:lnTo>
                  <a:lnTo>
                    <a:pt x="1085087" y="938783"/>
                  </a:lnTo>
                  <a:lnTo>
                    <a:pt x="1070895" y="938783"/>
                  </a:lnTo>
                  <a:lnTo>
                    <a:pt x="1056131" y="938783"/>
                  </a:lnTo>
                  <a:lnTo>
                    <a:pt x="1041368" y="938783"/>
                  </a:lnTo>
                  <a:lnTo>
                    <a:pt x="1027175" y="938783"/>
                  </a:lnTo>
                  <a:lnTo>
                    <a:pt x="1027175" y="911828"/>
                  </a:lnTo>
                  <a:lnTo>
                    <a:pt x="1027175" y="885443"/>
                  </a:lnTo>
                  <a:lnTo>
                    <a:pt x="1027175" y="859059"/>
                  </a:lnTo>
                  <a:lnTo>
                    <a:pt x="1027175" y="832103"/>
                  </a:lnTo>
                  <a:lnTo>
                    <a:pt x="1020318" y="862298"/>
                  </a:lnTo>
                  <a:lnTo>
                    <a:pt x="1006601" y="910113"/>
                  </a:lnTo>
                  <a:lnTo>
                    <a:pt x="984122" y="947166"/>
                  </a:lnTo>
                  <a:lnTo>
                    <a:pt x="966216" y="954024"/>
                  </a:lnTo>
                  <a:lnTo>
                    <a:pt x="953119" y="950023"/>
                  </a:lnTo>
                  <a:lnTo>
                    <a:pt x="931497" y="918019"/>
                  </a:lnTo>
                  <a:lnTo>
                    <a:pt x="917305" y="855249"/>
                  </a:lnTo>
                  <a:lnTo>
                    <a:pt x="912494" y="810767"/>
                  </a:lnTo>
                  <a:lnTo>
                    <a:pt x="909399" y="757142"/>
                  </a:lnTo>
                  <a:lnTo>
                    <a:pt x="908304" y="694943"/>
                  </a:lnTo>
                  <a:lnTo>
                    <a:pt x="908304" y="642229"/>
                  </a:lnTo>
                  <a:lnTo>
                    <a:pt x="908304" y="589264"/>
                  </a:lnTo>
                  <a:lnTo>
                    <a:pt x="908304" y="321939"/>
                  </a:lnTo>
                  <a:lnTo>
                    <a:pt x="908304" y="268224"/>
                  </a:lnTo>
                  <a:close/>
                </a:path>
                <a:path w="2258695" h="1210310">
                  <a:moveTo>
                    <a:pt x="1956816" y="256031"/>
                  </a:moveTo>
                  <a:lnTo>
                    <a:pt x="1993391" y="270128"/>
                  </a:lnTo>
                  <a:lnTo>
                    <a:pt x="2020823" y="313943"/>
                  </a:lnTo>
                  <a:lnTo>
                    <a:pt x="2039492" y="385571"/>
                  </a:lnTo>
                  <a:lnTo>
                    <a:pt x="2046112" y="431387"/>
                  </a:lnTo>
                  <a:lnTo>
                    <a:pt x="2051304" y="484631"/>
                  </a:lnTo>
                  <a:lnTo>
                    <a:pt x="2035778" y="493299"/>
                  </a:lnTo>
                  <a:lnTo>
                    <a:pt x="2020823" y="501395"/>
                  </a:lnTo>
                  <a:lnTo>
                    <a:pt x="2005869" y="509492"/>
                  </a:lnTo>
                  <a:lnTo>
                    <a:pt x="1990344" y="518160"/>
                  </a:lnTo>
                  <a:lnTo>
                    <a:pt x="1988058" y="496966"/>
                  </a:lnTo>
                  <a:lnTo>
                    <a:pt x="1985771" y="478916"/>
                  </a:lnTo>
                  <a:lnTo>
                    <a:pt x="1971674" y="435863"/>
                  </a:lnTo>
                  <a:lnTo>
                    <a:pt x="1959863" y="429767"/>
                  </a:lnTo>
                  <a:lnTo>
                    <a:pt x="1951720" y="432625"/>
                  </a:lnTo>
                  <a:lnTo>
                    <a:pt x="1932432" y="475488"/>
                  </a:lnTo>
                  <a:lnTo>
                    <a:pt x="1925573" y="533019"/>
                  </a:lnTo>
                  <a:lnTo>
                    <a:pt x="1923287" y="615696"/>
                  </a:lnTo>
                  <a:lnTo>
                    <a:pt x="1923859" y="654081"/>
                  </a:lnTo>
                  <a:lnTo>
                    <a:pt x="1928431" y="715994"/>
                  </a:lnTo>
                  <a:lnTo>
                    <a:pt x="1937575" y="758904"/>
                  </a:lnTo>
                  <a:lnTo>
                    <a:pt x="1959863" y="783336"/>
                  </a:lnTo>
                  <a:lnTo>
                    <a:pt x="1964912" y="781621"/>
                  </a:lnTo>
                  <a:lnTo>
                    <a:pt x="1983962" y="742235"/>
                  </a:lnTo>
                  <a:lnTo>
                    <a:pt x="1990629" y="702325"/>
                  </a:lnTo>
                  <a:lnTo>
                    <a:pt x="1993392" y="676655"/>
                  </a:lnTo>
                  <a:lnTo>
                    <a:pt x="2008917" y="683513"/>
                  </a:lnTo>
                  <a:lnTo>
                    <a:pt x="2023872" y="690372"/>
                  </a:lnTo>
                  <a:lnTo>
                    <a:pt x="2038826" y="697230"/>
                  </a:lnTo>
                  <a:lnTo>
                    <a:pt x="2054352" y="704088"/>
                  </a:lnTo>
                  <a:lnTo>
                    <a:pt x="2047875" y="775715"/>
                  </a:lnTo>
                  <a:lnTo>
                    <a:pt x="2039111" y="838200"/>
                  </a:lnTo>
                  <a:lnTo>
                    <a:pt x="2025014" y="886587"/>
                  </a:lnTo>
                  <a:lnTo>
                    <a:pt x="2008632" y="923544"/>
                  </a:lnTo>
                  <a:lnTo>
                    <a:pt x="1976056" y="952261"/>
                  </a:lnTo>
                  <a:lnTo>
                    <a:pt x="1962911" y="954024"/>
                  </a:lnTo>
                  <a:lnTo>
                    <a:pt x="1949767" y="952881"/>
                  </a:lnTo>
                  <a:lnTo>
                    <a:pt x="1908571" y="923163"/>
                  </a:lnTo>
                  <a:lnTo>
                    <a:pt x="1886711" y="871727"/>
                  </a:lnTo>
                  <a:lnTo>
                    <a:pt x="1874901" y="822960"/>
                  </a:lnTo>
                  <a:lnTo>
                    <a:pt x="1865375" y="765048"/>
                  </a:lnTo>
                  <a:lnTo>
                    <a:pt x="1861184" y="696087"/>
                  </a:lnTo>
                  <a:lnTo>
                    <a:pt x="1859803" y="654034"/>
                  </a:lnTo>
                  <a:lnTo>
                    <a:pt x="1859280" y="606551"/>
                  </a:lnTo>
                  <a:lnTo>
                    <a:pt x="1859851" y="558022"/>
                  </a:lnTo>
                  <a:lnTo>
                    <a:pt x="1861566" y="513207"/>
                  </a:lnTo>
                  <a:lnTo>
                    <a:pt x="1864423" y="472392"/>
                  </a:lnTo>
                  <a:lnTo>
                    <a:pt x="1871281" y="411289"/>
                  </a:lnTo>
                  <a:lnTo>
                    <a:pt x="1880425" y="365569"/>
                  </a:lnTo>
                  <a:lnTo>
                    <a:pt x="1886711" y="344424"/>
                  </a:lnTo>
                  <a:lnTo>
                    <a:pt x="1891760" y="325516"/>
                  </a:lnTo>
                  <a:lnTo>
                    <a:pt x="1908047" y="286512"/>
                  </a:lnTo>
                  <a:lnTo>
                    <a:pt x="1943623" y="257794"/>
                  </a:lnTo>
                  <a:lnTo>
                    <a:pt x="1956816" y="256031"/>
                  </a:lnTo>
                  <a:close/>
                </a:path>
                <a:path w="2258695" h="1210310">
                  <a:moveTo>
                    <a:pt x="1770887" y="256031"/>
                  </a:moveTo>
                  <a:lnTo>
                    <a:pt x="1805606" y="289464"/>
                  </a:lnTo>
                  <a:lnTo>
                    <a:pt x="1819798" y="353520"/>
                  </a:lnTo>
                  <a:lnTo>
                    <a:pt x="1824608" y="398907"/>
                  </a:lnTo>
                  <a:lnTo>
                    <a:pt x="1827704" y="452866"/>
                  </a:lnTo>
                  <a:lnTo>
                    <a:pt x="1828799" y="515112"/>
                  </a:lnTo>
                  <a:lnTo>
                    <a:pt x="1828799" y="567820"/>
                  </a:lnTo>
                  <a:lnTo>
                    <a:pt x="1828799" y="620744"/>
                  </a:lnTo>
                  <a:lnTo>
                    <a:pt x="1828799" y="938783"/>
                  </a:lnTo>
                  <a:lnTo>
                    <a:pt x="1812797" y="938783"/>
                  </a:lnTo>
                  <a:lnTo>
                    <a:pt x="1796795" y="938783"/>
                  </a:lnTo>
                  <a:lnTo>
                    <a:pt x="1780794" y="938783"/>
                  </a:lnTo>
                  <a:lnTo>
                    <a:pt x="1764792" y="938783"/>
                  </a:lnTo>
                  <a:lnTo>
                    <a:pt x="1764792" y="886523"/>
                  </a:lnTo>
                  <a:lnTo>
                    <a:pt x="1764792" y="569976"/>
                  </a:lnTo>
                  <a:lnTo>
                    <a:pt x="1764268" y="542020"/>
                  </a:lnTo>
                  <a:lnTo>
                    <a:pt x="1760934" y="497538"/>
                  </a:lnTo>
                  <a:lnTo>
                    <a:pt x="1746265" y="458438"/>
                  </a:lnTo>
                  <a:lnTo>
                    <a:pt x="1740408" y="457200"/>
                  </a:lnTo>
                  <a:lnTo>
                    <a:pt x="1735835" y="459009"/>
                  </a:lnTo>
                  <a:lnTo>
                    <a:pt x="1718595" y="512445"/>
                  </a:lnTo>
                  <a:lnTo>
                    <a:pt x="1716119" y="576453"/>
                  </a:lnTo>
                  <a:lnTo>
                    <a:pt x="1716023" y="618743"/>
                  </a:lnTo>
                  <a:lnTo>
                    <a:pt x="1716023" y="672083"/>
                  </a:lnTo>
                  <a:lnTo>
                    <a:pt x="1716023" y="725423"/>
                  </a:lnTo>
                  <a:lnTo>
                    <a:pt x="1716023" y="778763"/>
                  </a:lnTo>
                  <a:lnTo>
                    <a:pt x="1716023" y="832103"/>
                  </a:lnTo>
                  <a:lnTo>
                    <a:pt x="1716023" y="885443"/>
                  </a:lnTo>
                  <a:lnTo>
                    <a:pt x="1716023" y="938783"/>
                  </a:lnTo>
                  <a:lnTo>
                    <a:pt x="1699545" y="938783"/>
                  </a:lnTo>
                  <a:lnTo>
                    <a:pt x="1682495" y="938783"/>
                  </a:lnTo>
                  <a:lnTo>
                    <a:pt x="1665446" y="938783"/>
                  </a:lnTo>
                  <a:lnTo>
                    <a:pt x="1648968" y="938783"/>
                  </a:lnTo>
                  <a:lnTo>
                    <a:pt x="1648968" y="887435"/>
                  </a:lnTo>
                  <a:lnTo>
                    <a:pt x="1648968" y="268224"/>
                  </a:lnTo>
                  <a:lnTo>
                    <a:pt x="1664922" y="268224"/>
                  </a:lnTo>
                  <a:lnTo>
                    <a:pt x="1680591" y="268224"/>
                  </a:lnTo>
                  <a:lnTo>
                    <a:pt x="1695688" y="268224"/>
                  </a:lnTo>
                  <a:lnTo>
                    <a:pt x="1709928" y="268224"/>
                  </a:lnTo>
                  <a:lnTo>
                    <a:pt x="1709928" y="295655"/>
                  </a:lnTo>
                  <a:lnTo>
                    <a:pt x="1709928" y="323087"/>
                  </a:lnTo>
                  <a:lnTo>
                    <a:pt x="1709928" y="350519"/>
                  </a:lnTo>
                  <a:lnTo>
                    <a:pt x="1709928" y="377951"/>
                  </a:lnTo>
                  <a:lnTo>
                    <a:pt x="1716785" y="347757"/>
                  </a:lnTo>
                  <a:lnTo>
                    <a:pt x="1730502" y="299942"/>
                  </a:lnTo>
                  <a:lnTo>
                    <a:pt x="1752981" y="262889"/>
                  </a:lnTo>
                  <a:lnTo>
                    <a:pt x="1761791" y="257746"/>
                  </a:lnTo>
                  <a:lnTo>
                    <a:pt x="1770887" y="256031"/>
                  </a:lnTo>
                  <a:close/>
                </a:path>
                <a:path w="2258695" h="1210310">
                  <a:moveTo>
                    <a:pt x="1520952" y="256031"/>
                  </a:moveTo>
                  <a:lnTo>
                    <a:pt x="1566814" y="279177"/>
                  </a:lnTo>
                  <a:lnTo>
                    <a:pt x="1587912" y="322087"/>
                  </a:lnTo>
                  <a:lnTo>
                    <a:pt x="1603724" y="384857"/>
                  </a:lnTo>
                  <a:lnTo>
                    <a:pt x="1609344" y="423672"/>
                  </a:lnTo>
                  <a:lnTo>
                    <a:pt x="1613820" y="468201"/>
                  </a:lnTo>
                  <a:lnTo>
                    <a:pt x="1617726" y="519303"/>
                  </a:lnTo>
                  <a:lnTo>
                    <a:pt x="1620488" y="576691"/>
                  </a:lnTo>
                  <a:lnTo>
                    <a:pt x="1621535" y="640079"/>
                  </a:lnTo>
                  <a:lnTo>
                    <a:pt x="1621535" y="646938"/>
                  </a:lnTo>
                  <a:lnTo>
                    <a:pt x="1621535" y="653796"/>
                  </a:lnTo>
                  <a:lnTo>
                    <a:pt x="1621535" y="660654"/>
                  </a:lnTo>
                  <a:lnTo>
                    <a:pt x="1621535" y="667512"/>
                  </a:lnTo>
                  <a:lnTo>
                    <a:pt x="1589055" y="667512"/>
                  </a:lnTo>
                  <a:lnTo>
                    <a:pt x="1556003" y="667512"/>
                  </a:lnTo>
                  <a:lnTo>
                    <a:pt x="1522952" y="667512"/>
                  </a:lnTo>
                  <a:lnTo>
                    <a:pt x="1490471" y="667512"/>
                  </a:lnTo>
                  <a:lnTo>
                    <a:pt x="1492329" y="697230"/>
                  </a:lnTo>
                  <a:lnTo>
                    <a:pt x="1496044" y="742950"/>
                  </a:lnTo>
                  <a:lnTo>
                    <a:pt x="1510665" y="793241"/>
                  </a:lnTo>
                  <a:lnTo>
                    <a:pt x="1523999" y="804672"/>
                  </a:lnTo>
                  <a:lnTo>
                    <a:pt x="1528571" y="803529"/>
                  </a:lnTo>
                  <a:lnTo>
                    <a:pt x="1547241" y="768476"/>
                  </a:lnTo>
                  <a:lnTo>
                    <a:pt x="1550431" y="756808"/>
                  </a:lnTo>
                  <a:lnTo>
                    <a:pt x="1554480" y="743712"/>
                  </a:lnTo>
                  <a:lnTo>
                    <a:pt x="1570434" y="748760"/>
                  </a:lnTo>
                  <a:lnTo>
                    <a:pt x="1586103" y="754379"/>
                  </a:lnTo>
                  <a:lnTo>
                    <a:pt x="1601200" y="759999"/>
                  </a:lnTo>
                  <a:lnTo>
                    <a:pt x="1615440" y="765048"/>
                  </a:lnTo>
                  <a:lnTo>
                    <a:pt x="1608058" y="811911"/>
                  </a:lnTo>
                  <a:lnTo>
                    <a:pt x="1599819" y="851915"/>
                  </a:lnTo>
                  <a:lnTo>
                    <a:pt x="1581911" y="911351"/>
                  </a:lnTo>
                  <a:lnTo>
                    <a:pt x="1556004" y="942975"/>
                  </a:lnTo>
                  <a:lnTo>
                    <a:pt x="1520952" y="954024"/>
                  </a:lnTo>
                  <a:lnTo>
                    <a:pt x="1505569" y="951738"/>
                  </a:lnTo>
                  <a:lnTo>
                    <a:pt x="1469135" y="917448"/>
                  </a:lnTo>
                  <a:lnTo>
                    <a:pt x="1451610" y="869441"/>
                  </a:lnTo>
                  <a:lnTo>
                    <a:pt x="1438656" y="798576"/>
                  </a:lnTo>
                  <a:lnTo>
                    <a:pt x="1432893" y="755713"/>
                  </a:lnTo>
                  <a:lnTo>
                    <a:pt x="1429131" y="709422"/>
                  </a:lnTo>
                  <a:lnTo>
                    <a:pt x="1427083" y="659701"/>
                  </a:lnTo>
                  <a:lnTo>
                    <a:pt x="1426463" y="606551"/>
                  </a:lnTo>
                  <a:lnTo>
                    <a:pt x="1427244" y="545396"/>
                  </a:lnTo>
                  <a:lnTo>
                    <a:pt x="1429780" y="489655"/>
                  </a:lnTo>
                  <a:lnTo>
                    <a:pt x="1434364" y="438887"/>
                  </a:lnTo>
                  <a:lnTo>
                    <a:pt x="1441289" y="392655"/>
                  </a:lnTo>
                  <a:lnTo>
                    <a:pt x="1450847" y="350520"/>
                  </a:lnTo>
                  <a:lnTo>
                    <a:pt x="1463944" y="308752"/>
                  </a:lnTo>
                  <a:lnTo>
                    <a:pt x="1499282" y="261794"/>
                  </a:lnTo>
                  <a:lnTo>
                    <a:pt x="1520952" y="256031"/>
                  </a:lnTo>
                  <a:close/>
                </a:path>
                <a:path w="2258695" h="1210310">
                  <a:moveTo>
                    <a:pt x="1386840" y="256031"/>
                  </a:moveTo>
                  <a:lnTo>
                    <a:pt x="1393745" y="257841"/>
                  </a:lnTo>
                  <a:lnTo>
                    <a:pt x="1400937" y="263651"/>
                  </a:lnTo>
                  <a:lnTo>
                    <a:pt x="1408699" y="274034"/>
                  </a:lnTo>
                  <a:lnTo>
                    <a:pt x="1417320" y="289560"/>
                  </a:lnTo>
                  <a:lnTo>
                    <a:pt x="1412271" y="335280"/>
                  </a:lnTo>
                  <a:lnTo>
                    <a:pt x="1406652" y="381000"/>
                  </a:lnTo>
                  <a:lnTo>
                    <a:pt x="1401032" y="426719"/>
                  </a:lnTo>
                  <a:lnTo>
                    <a:pt x="1395983" y="472439"/>
                  </a:lnTo>
                  <a:lnTo>
                    <a:pt x="1391411" y="464438"/>
                  </a:lnTo>
                  <a:lnTo>
                    <a:pt x="1386839" y="458724"/>
                  </a:lnTo>
                  <a:lnTo>
                    <a:pt x="1382267" y="455295"/>
                  </a:lnTo>
                  <a:lnTo>
                    <a:pt x="1377695" y="454151"/>
                  </a:lnTo>
                  <a:lnTo>
                    <a:pt x="1372695" y="456533"/>
                  </a:lnTo>
                  <a:lnTo>
                    <a:pt x="1359408" y="496824"/>
                  </a:lnTo>
                  <a:lnTo>
                    <a:pt x="1352549" y="579119"/>
                  </a:lnTo>
                  <a:lnTo>
                    <a:pt x="1350835" y="640841"/>
                  </a:lnTo>
                  <a:lnTo>
                    <a:pt x="1350263" y="716279"/>
                  </a:lnTo>
                  <a:lnTo>
                    <a:pt x="1350263" y="771620"/>
                  </a:lnTo>
                  <a:lnTo>
                    <a:pt x="1350263" y="827531"/>
                  </a:lnTo>
                  <a:lnTo>
                    <a:pt x="1350263" y="883443"/>
                  </a:lnTo>
                  <a:lnTo>
                    <a:pt x="1350263" y="938783"/>
                  </a:lnTo>
                  <a:lnTo>
                    <a:pt x="1332499" y="938783"/>
                  </a:lnTo>
                  <a:lnTo>
                    <a:pt x="1315593" y="938783"/>
                  </a:lnTo>
                  <a:lnTo>
                    <a:pt x="1299257" y="938783"/>
                  </a:lnTo>
                  <a:lnTo>
                    <a:pt x="1283208" y="938783"/>
                  </a:lnTo>
                  <a:lnTo>
                    <a:pt x="1283208" y="887435"/>
                  </a:lnTo>
                  <a:lnTo>
                    <a:pt x="1283208" y="268224"/>
                  </a:lnTo>
                  <a:lnTo>
                    <a:pt x="1299162" y="268224"/>
                  </a:lnTo>
                  <a:lnTo>
                    <a:pt x="1314831" y="268224"/>
                  </a:lnTo>
                  <a:lnTo>
                    <a:pt x="1329928" y="268224"/>
                  </a:lnTo>
                  <a:lnTo>
                    <a:pt x="1344168" y="268224"/>
                  </a:lnTo>
                  <a:lnTo>
                    <a:pt x="1344168" y="295655"/>
                  </a:lnTo>
                  <a:lnTo>
                    <a:pt x="1344168" y="323087"/>
                  </a:lnTo>
                  <a:lnTo>
                    <a:pt x="1344168" y="350519"/>
                  </a:lnTo>
                  <a:lnTo>
                    <a:pt x="1344168" y="377951"/>
                  </a:lnTo>
                  <a:lnTo>
                    <a:pt x="1348739" y="345995"/>
                  </a:lnTo>
                  <a:lnTo>
                    <a:pt x="1357883" y="296941"/>
                  </a:lnTo>
                  <a:lnTo>
                    <a:pt x="1373505" y="261365"/>
                  </a:lnTo>
                  <a:lnTo>
                    <a:pt x="1380029" y="257270"/>
                  </a:lnTo>
                  <a:lnTo>
                    <a:pt x="1386840" y="256031"/>
                  </a:lnTo>
                  <a:close/>
                </a:path>
                <a:path w="2258695" h="1210310">
                  <a:moveTo>
                    <a:pt x="1228344" y="256031"/>
                  </a:moveTo>
                  <a:lnTo>
                    <a:pt x="1235249" y="257841"/>
                  </a:lnTo>
                  <a:lnTo>
                    <a:pt x="1242441" y="263651"/>
                  </a:lnTo>
                  <a:lnTo>
                    <a:pt x="1250203" y="274034"/>
                  </a:lnTo>
                  <a:lnTo>
                    <a:pt x="1258823" y="289560"/>
                  </a:lnTo>
                  <a:lnTo>
                    <a:pt x="1254252" y="335280"/>
                  </a:lnTo>
                  <a:lnTo>
                    <a:pt x="1249680" y="381000"/>
                  </a:lnTo>
                  <a:lnTo>
                    <a:pt x="1245108" y="426719"/>
                  </a:lnTo>
                  <a:lnTo>
                    <a:pt x="1240535" y="472439"/>
                  </a:lnTo>
                  <a:lnTo>
                    <a:pt x="1234249" y="464438"/>
                  </a:lnTo>
                  <a:lnTo>
                    <a:pt x="1229106" y="458724"/>
                  </a:lnTo>
                  <a:lnTo>
                    <a:pt x="1225105" y="455295"/>
                  </a:lnTo>
                  <a:lnTo>
                    <a:pt x="1222247" y="454151"/>
                  </a:lnTo>
                  <a:lnTo>
                    <a:pt x="1215913" y="456533"/>
                  </a:lnTo>
                  <a:lnTo>
                    <a:pt x="1200911" y="496824"/>
                  </a:lnTo>
                  <a:lnTo>
                    <a:pt x="1194054" y="579119"/>
                  </a:lnTo>
                  <a:lnTo>
                    <a:pt x="1192339" y="640841"/>
                  </a:lnTo>
                  <a:lnTo>
                    <a:pt x="1191768" y="716279"/>
                  </a:lnTo>
                  <a:lnTo>
                    <a:pt x="1191768" y="771620"/>
                  </a:lnTo>
                  <a:lnTo>
                    <a:pt x="1191768" y="827531"/>
                  </a:lnTo>
                  <a:lnTo>
                    <a:pt x="1191768" y="883443"/>
                  </a:lnTo>
                  <a:lnTo>
                    <a:pt x="1191768" y="938783"/>
                  </a:lnTo>
                  <a:lnTo>
                    <a:pt x="1175766" y="938783"/>
                  </a:lnTo>
                  <a:lnTo>
                    <a:pt x="1159764" y="938783"/>
                  </a:lnTo>
                  <a:lnTo>
                    <a:pt x="1143762" y="938783"/>
                  </a:lnTo>
                  <a:lnTo>
                    <a:pt x="1127759" y="938783"/>
                  </a:lnTo>
                  <a:lnTo>
                    <a:pt x="1127759" y="887435"/>
                  </a:lnTo>
                  <a:lnTo>
                    <a:pt x="1127759" y="268224"/>
                  </a:lnTo>
                  <a:lnTo>
                    <a:pt x="1141952" y="268224"/>
                  </a:lnTo>
                  <a:lnTo>
                    <a:pt x="1156716" y="268224"/>
                  </a:lnTo>
                  <a:lnTo>
                    <a:pt x="1171479" y="268224"/>
                  </a:lnTo>
                  <a:lnTo>
                    <a:pt x="1185671" y="268224"/>
                  </a:lnTo>
                  <a:lnTo>
                    <a:pt x="1185671" y="295655"/>
                  </a:lnTo>
                  <a:lnTo>
                    <a:pt x="1185671" y="323087"/>
                  </a:lnTo>
                  <a:lnTo>
                    <a:pt x="1185671" y="350519"/>
                  </a:lnTo>
                  <a:lnTo>
                    <a:pt x="1185671" y="377951"/>
                  </a:lnTo>
                  <a:lnTo>
                    <a:pt x="1190244" y="345995"/>
                  </a:lnTo>
                  <a:lnTo>
                    <a:pt x="1199388" y="296941"/>
                  </a:lnTo>
                  <a:lnTo>
                    <a:pt x="1215008" y="261365"/>
                  </a:lnTo>
                  <a:lnTo>
                    <a:pt x="1221533" y="257270"/>
                  </a:lnTo>
                  <a:lnTo>
                    <a:pt x="1228344" y="256031"/>
                  </a:lnTo>
                  <a:close/>
                </a:path>
                <a:path w="2258695" h="1210310">
                  <a:moveTo>
                    <a:pt x="783335" y="256031"/>
                  </a:moveTo>
                  <a:lnTo>
                    <a:pt x="819530" y="270128"/>
                  </a:lnTo>
                  <a:lnTo>
                    <a:pt x="844295" y="313943"/>
                  </a:lnTo>
                  <a:lnTo>
                    <a:pt x="862964" y="385571"/>
                  </a:lnTo>
                  <a:lnTo>
                    <a:pt x="869584" y="431387"/>
                  </a:lnTo>
                  <a:lnTo>
                    <a:pt x="874776" y="484631"/>
                  </a:lnTo>
                  <a:lnTo>
                    <a:pt x="860536" y="493299"/>
                  </a:lnTo>
                  <a:lnTo>
                    <a:pt x="845438" y="501395"/>
                  </a:lnTo>
                  <a:lnTo>
                    <a:pt x="829770" y="509492"/>
                  </a:lnTo>
                  <a:lnTo>
                    <a:pt x="813815" y="518160"/>
                  </a:lnTo>
                  <a:lnTo>
                    <a:pt x="811530" y="478916"/>
                  </a:lnTo>
                  <a:lnTo>
                    <a:pt x="795147" y="435863"/>
                  </a:lnTo>
                  <a:lnTo>
                    <a:pt x="783335" y="429767"/>
                  </a:lnTo>
                  <a:lnTo>
                    <a:pt x="776525" y="432625"/>
                  </a:lnTo>
                  <a:lnTo>
                    <a:pt x="758951" y="475488"/>
                  </a:lnTo>
                  <a:lnTo>
                    <a:pt x="752094" y="533019"/>
                  </a:lnTo>
                  <a:lnTo>
                    <a:pt x="749807" y="615696"/>
                  </a:lnTo>
                  <a:lnTo>
                    <a:pt x="750379" y="654081"/>
                  </a:lnTo>
                  <a:lnTo>
                    <a:pt x="754951" y="715994"/>
                  </a:lnTo>
                  <a:lnTo>
                    <a:pt x="764047" y="758904"/>
                  </a:lnTo>
                  <a:lnTo>
                    <a:pt x="783335" y="783336"/>
                  </a:lnTo>
                  <a:lnTo>
                    <a:pt x="789670" y="781621"/>
                  </a:lnTo>
                  <a:lnTo>
                    <a:pt x="808720" y="742235"/>
                  </a:lnTo>
                  <a:lnTo>
                    <a:pt x="814530" y="702325"/>
                  </a:lnTo>
                  <a:lnTo>
                    <a:pt x="816863" y="676655"/>
                  </a:lnTo>
                  <a:lnTo>
                    <a:pt x="832818" y="683513"/>
                  </a:lnTo>
                  <a:lnTo>
                    <a:pt x="848486" y="690372"/>
                  </a:lnTo>
                  <a:lnTo>
                    <a:pt x="863584" y="697230"/>
                  </a:lnTo>
                  <a:lnTo>
                    <a:pt x="877823" y="704088"/>
                  </a:lnTo>
                  <a:lnTo>
                    <a:pt x="875014" y="741330"/>
                  </a:lnTo>
                  <a:lnTo>
                    <a:pt x="867108" y="807815"/>
                  </a:lnTo>
                  <a:lnTo>
                    <a:pt x="855678" y="863965"/>
                  </a:lnTo>
                  <a:lnTo>
                    <a:pt x="840724" y="906351"/>
                  </a:lnTo>
                  <a:lnTo>
                    <a:pt x="811530" y="946785"/>
                  </a:lnTo>
                  <a:lnTo>
                    <a:pt x="786383" y="954024"/>
                  </a:lnTo>
                  <a:lnTo>
                    <a:pt x="773287" y="952881"/>
                  </a:lnTo>
                  <a:lnTo>
                    <a:pt x="734615" y="923163"/>
                  </a:lnTo>
                  <a:lnTo>
                    <a:pt x="710183" y="871727"/>
                  </a:lnTo>
                  <a:lnTo>
                    <a:pt x="699897" y="822960"/>
                  </a:lnTo>
                  <a:lnTo>
                    <a:pt x="691895" y="765048"/>
                  </a:lnTo>
                  <a:lnTo>
                    <a:pt x="687895" y="732996"/>
                  </a:lnTo>
                  <a:lnTo>
                    <a:pt x="685038" y="696087"/>
                  </a:lnTo>
                  <a:lnTo>
                    <a:pt x="683323" y="654034"/>
                  </a:lnTo>
                  <a:lnTo>
                    <a:pt x="682751" y="606551"/>
                  </a:lnTo>
                  <a:lnTo>
                    <a:pt x="683323" y="558022"/>
                  </a:lnTo>
                  <a:lnTo>
                    <a:pt x="685037" y="513207"/>
                  </a:lnTo>
                  <a:lnTo>
                    <a:pt x="687895" y="472392"/>
                  </a:lnTo>
                  <a:lnTo>
                    <a:pt x="696467" y="411289"/>
                  </a:lnTo>
                  <a:lnTo>
                    <a:pt x="705612" y="365569"/>
                  </a:lnTo>
                  <a:lnTo>
                    <a:pt x="716565" y="325516"/>
                  </a:lnTo>
                  <a:lnTo>
                    <a:pt x="734568" y="286512"/>
                  </a:lnTo>
                  <a:lnTo>
                    <a:pt x="768429" y="257794"/>
                  </a:lnTo>
                  <a:lnTo>
                    <a:pt x="783335" y="256031"/>
                  </a:lnTo>
                  <a:close/>
                </a:path>
                <a:path w="2258695" h="1210310">
                  <a:moveTo>
                    <a:pt x="597407" y="256031"/>
                  </a:moveTo>
                  <a:lnTo>
                    <a:pt x="629126" y="289464"/>
                  </a:lnTo>
                  <a:lnTo>
                    <a:pt x="644556" y="353520"/>
                  </a:lnTo>
                  <a:lnTo>
                    <a:pt x="649224" y="398907"/>
                  </a:lnTo>
                  <a:lnTo>
                    <a:pt x="651605" y="452866"/>
                  </a:lnTo>
                  <a:lnTo>
                    <a:pt x="652271" y="515112"/>
                  </a:lnTo>
                  <a:lnTo>
                    <a:pt x="652271" y="567820"/>
                  </a:lnTo>
                  <a:lnTo>
                    <a:pt x="652271" y="620744"/>
                  </a:lnTo>
                  <a:lnTo>
                    <a:pt x="652271" y="938783"/>
                  </a:lnTo>
                  <a:lnTo>
                    <a:pt x="636269" y="938783"/>
                  </a:lnTo>
                  <a:lnTo>
                    <a:pt x="620268" y="938783"/>
                  </a:lnTo>
                  <a:lnTo>
                    <a:pt x="604266" y="938783"/>
                  </a:lnTo>
                  <a:lnTo>
                    <a:pt x="588263" y="938783"/>
                  </a:lnTo>
                  <a:lnTo>
                    <a:pt x="588263" y="886523"/>
                  </a:lnTo>
                  <a:lnTo>
                    <a:pt x="588263" y="569976"/>
                  </a:lnTo>
                  <a:lnTo>
                    <a:pt x="587740" y="542020"/>
                  </a:lnTo>
                  <a:lnTo>
                    <a:pt x="584406" y="497538"/>
                  </a:lnTo>
                  <a:lnTo>
                    <a:pt x="571452" y="458438"/>
                  </a:lnTo>
                  <a:lnTo>
                    <a:pt x="566927" y="457200"/>
                  </a:lnTo>
                  <a:lnTo>
                    <a:pt x="560593" y="459009"/>
                  </a:lnTo>
                  <a:lnTo>
                    <a:pt x="543353" y="512445"/>
                  </a:lnTo>
                  <a:lnTo>
                    <a:pt x="540019" y="576453"/>
                  </a:lnTo>
                  <a:lnTo>
                    <a:pt x="539495" y="618743"/>
                  </a:lnTo>
                  <a:lnTo>
                    <a:pt x="539495" y="672083"/>
                  </a:lnTo>
                  <a:lnTo>
                    <a:pt x="539495" y="725423"/>
                  </a:lnTo>
                  <a:lnTo>
                    <a:pt x="539495" y="778763"/>
                  </a:lnTo>
                  <a:lnTo>
                    <a:pt x="539495" y="832103"/>
                  </a:lnTo>
                  <a:lnTo>
                    <a:pt x="539495" y="885443"/>
                  </a:lnTo>
                  <a:lnTo>
                    <a:pt x="539495" y="938783"/>
                  </a:lnTo>
                  <a:lnTo>
                    <a:pt x="523494" y="938783"/>
                  </a:lnTo>
                  <a:lnTo>
                    <a:pt x="507492" y="938783"/>
                  </a:lnTo>
                  <a:lnTo>
                    <a:pt x="491490" y="938783"/>
                  </a:lnTo>
                  <a:lnTo>
                    <a:pt x="475488" y="938783"/>
                  </a:lnTo>
                  <a:lnTo>
                    <a:pt x="475488" y="887435"/>
                  </a:lnTo>
                  <a:lnTo>
                    <a:pt x="475488" y="268224"/>
                  </a:lnTo>
                  <a:lnTo>
                    <a:pt x="489727" y="268224"/>
                  </a:lnTo>
                  <a:lnTo>
                    <a:pt x="504825" y="268224"/>
                  </a:lnTo>
                  <a:lnTo>
                    <a:pt x="520493" y="268224"/>
                  </a:lnTo>
                  <a:lnTo>
                    <a:pt x="536447" y="268224"/>
                  </a:lnTo>
                  <a:lnTo>
                    <a:pt x="536447" y="295655"/>
                  </a:lnTo>
                  <a:lnTo>
                    <a:pt x="536447" y="323087"/>
                  </a:lnTo>
                  <a:lnTo>
                    <a:pt x="536447" y="350519"/>
                  </a:lnTo>
                  <a:lnTo>
                    <a:pt x="536447" y="377951"/>
                  </a:lnTo>
                  <a:lnTo>
                    <a:pt x="542877" y="347757"/>
                  </a:lnTo>
                  <a:lnTo>
                    <a:pt x="555736" y="299942"/>
                  </a:lnTo>
                  <a:lnTo>
                    <a:pt x="578357" y="262889"/>
                  </a:lnTo>
                  <a:lnTo>
                    <a:pt x="587025" y="257746"/>
                  </a:lnTo>
                  <a:lnTo>
                    <a:pt x="597407" y="256031"/>
                  </a:lnTo>
                  <a:close/>
                </a:path>
                <a:path w="2258695" h="1210310">
                  <a:moveTo>
                    <a:pt x="347471" y="256031"/>
                  </a:moveTo>
                  <a:lnTo>
                    <a:pt x="391286" y="284225"/>
                  </a:lnTo>
                  <a:lnTo>
                    <a:pt x="408765" y="320325"/>
                  </a:lnTo>
                  <a:lnTo>
                    <a:pt x="423671" y="371855"/>
                  </a:lnTo>
                  <a:lnTo>
                    <a:pt x="430572" y="410577"/>
                  </a:lnTo>
                  <a:lnTo>
                    <a:pt x="436449" y="453396"/>
                  </a:lnTo>
                  <a:lnTo>
                    <a:pt x="441009" y="500018"/>
                  </a:lnTo>
                  <a:lnTo>
                    <a:pt x="443959" y="550151"/>
                  </a:lnTo>
                  <a:lnTo>
                    <a:pt x="445007" y="603503"/>
                  </a:lnTo>
                  <a:lnTo>
                    <a:pt x="443910" y="663171"/>
                  </a:lnTo>
                  <a:lnTo>
                    <a:pt x="440618" y="718011"/>
                  </a:lnTo>
                  <a:lnTo>
                    <a:pt x="435132" y="768315"/>
                  </a:lnTo>
                  <a:lnTo>
                    <a:pt x="427451" y="814376"/>
                  </a:lnTo>
                  <a:lnTo>
                    <a:pt x="417575" y="856488"/>
                  </a:lnTo>
                  <a:lnTo>
                    <a:pt x="404479" y="898731"/>
                  </a:lnTo>
                  <a:lnTo>
                    <a:pt x="369141" y="947785"/>
                  </a:lnTo>
                  <a:lnTo>
                    <a:pt x="347471" y="954024"/>
                  </a:lnTo>
                  <a:lnTo>
                    <a:pt x="327993" y="948880"/>
                  </a:lnTo>
                  <a:lnTo>
                    <a:pt x="294751" y="907732"/>
                  </a:lnTo>
                  <a:lnTo>
                    <a:pt x="280415" y="871727"/>
                  </a:lnTo>
                  <a:lnTo>
                    <a:pt x="269053" y="828934"/>
                  </a:lnTo>
                  <a:lnTo>
                    <a:pt x="260469" y="781019"/>
                  </a:lnTo>
                  <a:lnTo>
                    <a:pt x="254520" y="727984"/>
                  </a:lnTo>
                  <a:lnTo>
                    <a:pt x="251057" y="669828"/>
                  </a:lnTo>
                  <a:lnTo>
                    <a:pt x="249935" y="606551"/>
                  </a:lnTo>
                  <a:lnTo>
                    <a:pt x="251033" y="546884"/>
                  </a:lnTo>
                  <a:lnTo>
                    <a:pt x="254325" y="492044"/>
                  </a:lnTo>
                  <a:lnTo>
                    <a:pt x="259811" y="441740"/>
                  </a:lnTo>
                  <a:lnTo>
                    <a:pt x="267492" y="395679"/>
                  </a:lnTo>
                  <a:lnTo>
                    <a:pt x="277368" y="353567"/>
                  </a:lnTo>
                  <a:lnTo>
                    <a:pt x="290464" y="310038"/>
                  </a:lnTo>
                  <a:lnTo>
                    <a:pt x="325802" y="261842"/>
                  </a:lnTo>
                  <a:lnTo>
                    <a:pt x="347471" y="256031"/>
                  </a:lnTo>
                  <a:close/>
                </a:path>
                <a:path w="2258695" h="1210310">
                  <a:moveTo>
                    <a:pt x="118871" y="0"/>
                  </a:moveTo>
                  <a:lnTo>
                    <a:pt x="158495" y="16763"/>
                  </a:lnTo>
                  <a:lnTo>
                    <a:pt x="188975" y="70103"/>
                  </a:lnTo>
                  <a:lnTo>
                    <a:pt x="199834" y="109489"/>
                  </a:lnTo>
                  <a:lnTo>
                    <a:pt x="209549" y="158876"/>
                  </a:lnTo>
                  <a:lnTo>
                    <a:pt x="218122" y="217979"/>
                  </a:lnTo>
                  <a:lnTo>
                    <a:pt x="225551" y="286512"/>
                  </a:lnTo>
                  <a:lnTo>
                    <a:pt x="209550" y="300227"/>
                  </a:lnTo>
                  <a:lnTo>
                    <a:pt x="193548" y="313943"/>
                  </a:lnTo>
                  <a:lnTo>
                    <a:pt x="177546" y="327659"/>
                  </a:lnTo>
                  <a:lnTo>
                    <a:pt x="161544" y="341375"/>
                  </a:lnTo>
                  <a:lnTo>
                    <a:pt x="159734" y="321992"/>
                  </a:lnTo>
                  <a:lnTo>
                    <a:pt x="155447" y="280415"/>
                  </a:lnTo>
                  <a:lnTo>
                    <a:pt x="144732" y="241411"/>
                  </a:lnTo>
                  <a:lnTo>
                    <a:pt x="121919" y="213360"/>
                  </a:lnTo>
                  <a:lnTo>
                    <a:pt x="109299" y="217979"/>
                  </a:lnTo>
                  <a:lnTo>
                    <a:pt x="89773" y="255793"/>
                  </a:lnTo>
                  <a:lnTo>
                    <a:pt x="78295" y="323278"/>
                  </a:lnTo>
                  <a:lnTo>
                    <a:pt x="75437" y="364997"/>
                  </a:lnTo>
                  <a:lnTo>
                    <a:pt x="73723" y="414718"/>
                  </a:lnTo>
                  <a:lnTo>
                    <a:pt x="73151" y="472439"/>
                  </a:lnTo>
                  <a:lnTo>
                    <a:pt x="73771" y="543877"/>
                  </a:lnTo>
                  <a:lnTo>
                    <a:pt x="75818" y="602741"/>
                  </a:lnTo>
                  <a:lnTo>
                    <a:pt x="79581" y="649033"/>
                  </a:lnTo>
                  <a:lnTo>
                    <a:pt x="92297" y="708517"/>
                  </a:lnTo>
                  <a:lnTo>
                    <a:pt x="118871" y="740663"/>
                  </a:lnTo>
                  <a:lnTo>
                    <a:pt x="127920" y="737806"/>
                  </a:lnTo>
                  <a:lnTo>
                    <a:pt x="149351" y="694943"/>
                  </a:lnTo>
                  <a:lnTo>
                    <a:pt x="158114" y="638174"/>
                  </a:lnTo>
                  <a:lnTo>
                    <a:pt x="164591" y="560831"/>
                  </a:lnTo>
                  <a:lnTo>
                    <a:pt x="180594" y="579596"/>
                  </a:lnTo>
                  <a:lnTo>
                    <a:pt x="196595" y="598932"/>
                  </a:lnTo>
                  <a:lnTo>
                    <a:pt x="212597" y="618267"/>
                  </a:lnTo>
                  <a:lnTo>
                    <a:pt x="228600" y="637031"/>
                  </a:lnTo>
                  <a:lnTo>
                    <a:pt x="223980" y="687371"/>
                  </a:lnTo>
                  <a:lnTo>
                    <a:pt x="219075" y="733425"/>
                  </a:lnTo>
                  <a:lnTo>
                    <a:pt x="213598" y="775477"/>
                  </a:lnTo>
                  <a:lnTo>
                    <a:pt x="207263" y="813815"/>
                  </a:lnTo>
                  <a:lnTo>
                    <a:pt x="192786" y="875157"/>
                  </a:lnTo>
                  <a:lnTo>
                    <a:pt x="173735" y="920495"/>
                  </a:lnTo>
                  <a:lnTo>
                    <a:pt x="137302" y="952214"/>
                  </a:lnTo>
                  <a:lnTo>
                    <a:pt x="121919" y="954024"/>
                  </a:lnTo>
                  <a:lnTo>
                    <a:pt x="104251" y="951642"/>
                  </a:lnTo>
                  <a:lnTo>
                    <a:pt x="60959" y="911351"/>
                  </a:lnTo>
                  <a:lnTo>
                    <a:pt x="38481" y="851153"/>
                  </a:lnTo>
                  <a:lnTo>
                    <a:pt x="27955" y="809339"/>
                  </a:lnTo>
                  <a:lnTo>
                    <a:pt x="18287" y="758951"/>
                  </a:lnTo>
                  <a:lnTo>
                    <a:pt x="12700" y="719327"/>
                  </a:lnTo>
                  <a:lnTo>
                    <a:pt x="8127" y="676655"/>
                  </a:lnTo>
                  <a:lnTo>
                    <a:pt x="4571" y="630935"/>
                  </a:lnTo>
                  <a:lnTo>
                    <a:pt x="2031" y="582167"/>
                  </a:lnTo>
                  <a:lnTo>
                    <a:pt x="507" y="530351"/>
                  </a:lnTo>
                  <a:lnTo>
                    <a:pt x="0" y="475488"/>
                  </a:lnTo>
                  <a:lnTo>
                    <a:pt x="737" y="412235"/>
                  </a:lnTo>
                  <a:lnTo>
                    <a:pt x="2914" y="353141"/>
                  </a:lnTo>
                  <a:lnTo>
                    <a:pt x="6478" y="298259"/>
                  </a:lnTo>
                  <a:lnTo>
                    <a:pt x="11374" y="247643"/>
                  </a:lnTo>
                  <a:lnTo>
                    <a:pt x="17550" y="201345"/>
                  </a:lnTo>
                  <a:lnTo>
                    <a:pt x="24952" y="159420"/>
                  </a:lnTo>
                  <a:lnTo>
                    <a:pt x="33527" y="121920"/>
                  </a:lnTo>
                  <a:lnTo>
                    <a:pt x="49434" y="68151"/>
                  </a:lnTo>
                  <a:lnTo>
                    <a:pt x="69341" y="30099"/>
                  </a:lnTo>
                  <a:lnTo>
                    <a:pt x="92678" y="7477"/>
                  </a:lnTo>
                  <a:lnTo>
                    <a:pt x="11887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2PL</a:t>
            </a:r>
            <a:r>
              <a:rPr spc="-25" dirty="0"/>
              <a:t> </a:t>
            </a:r>
            <a:r>
              <a:rPr spc="-10" dirty="0"/>
              <a:t>Variations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62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496185" algn="l"/>
                <a:tab pos="3837304" algn="l"/>
                <a:tab pos="5718175" algn="l"/>
                <a:tab pos="7693025" algn="l"/>
              </a:tabLst>
            </a:pPr>
            <a:r>
              <a:rPr spc="-10" dirty="0"/>
              <a:t>Concurrency</a:t>
            </a:r>
            <a:r>
              <a:rPr dirty="0"/>
              <a:t>	</a:t>
            </a:r>
            <a:r>
              <a:rPr spc="-10" dirty="0"/>
              <a:t>control</a:t>
            </a:r>
            <a:r>
              <a:rPr dirty="0"/>
              <a:t>	</a:t>
            </a:r>
            <a:r>
              <a:rPr spc="-10" dirty="0"/>
              <a:t>subsystem</a:t>
            </a:r>
            <a:r>
              <a:rPr dirty="0"/>
              <a:t>	</a:t>
            </a:r>
            <a:r>
              <a:rPr spc="-10" dirty="0"/>
              <a:t>responsible</a:t>
            </a:r>
            <a:r>
              <a:rPr dirty="0"/>
              <a:t>	</a:t>
            </a:r>
            <a:r>
              <a:rPr spc="-25" dirty="0"/>
              <a:t>for </a:t>
            </a:r>
            <a:r>
              <a:rPr dirty="0"/>
              <a:t>generating</a:t>
            </a:r>
            <a:r>
              <a:rPr spc="150" dirty="0"/>
              <a:t> </a:t>
            </a:r>
            <a:r>
              <a:rPr dirty="0"/>
              <a:t>read_lock</a:t>
            </a:r>
            <a:r>
              <a:rPr spc="70" dirty="0"/>
              <a:t> </a:t>
            </a:r>
            <a:r>
              <a:rPr dirty="0"/>
              <a:t>and</a:t>
            </a:r>
            <a:r>
              <a:rPr spc="195" dirty="0"/>
              <a:t> </a:t>
            </a:r>
            <a:r>
              <a:rPr spc="-10" dirty="0"/>
              <a:t>write_lockrequests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/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>
                <a:solidFill>
                  <a:srgbClr val="000000"/>
                </a:solidFill>
              </a:rPr>
              <a:t>Locking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generally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considered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have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high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overhead</a:t>
            </a: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because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every</a:t>
            </a:r>
            <a:r>
              <a:rPr sz="2400" spc="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read</a:t>
            </a:r>
            <a:r>
              <a:rPr sz="2400" spc="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400" spc="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write</a:t>
            </a:r>
            <a:r>
              <a:rPr sz="2400" spc="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operation</a:t>
            </a:r>
            <a:r>
              <a:rPr sz="2400" spc="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preceded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by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locking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request.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"/>
            </a:pPr>
            <a:endParaRPr sz="3500"/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146175" algn="l"/>
                <a:tab pos="1899285" algn="l"/>
                <a:tab pos="2414270" algn="l"/>
                <a:tab pos="3368040" algn="l"/>
                <a:tab pos="4124325" algn="l"/>
                <a:tab pos="4944110" algn="l"/>
                <a:tab pos="6019800" algn="l"/>
                <a:tab pos="6754495" algn="l"/>
              </a:tabLst>
            </a:pPr>
            <a:r>
              <a:rPr spc="-25" dirty="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use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locks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can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0" dirty="0">
                <a:solidFill>
                  <a:srgbClr val="000000"/>
                </a:solidFill>
              </a:rPr>
              <a:t>also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cause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two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additional </a:t>
            </a:r>
            <a:r>
              <a:rPr dirty="0">
                <a:solidFill>
                  <a:srgbClr val="000000"/>
                </a:solidFill>
              </a:rPr>
              <a:t>problems: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deadlock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starvation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6035" y="1109471"/>
            <a:ext cx="6209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FF"/>
                </a:solidFill>
                <a:latin typeface="Calibri"/>
                <a:cs typeface="Calibri"/>
              </a:rPr>
              <a:t>Deadlock</a:t>
            </a:r>
            <a:r>
              <a:rPr sz="4800" spc="-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4800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00FF"/>
                </a:solidFill>
                <a:latin typeface="Calibri"/>
                <a:cs typeface="Calibri"/>
              </a:rPr>
              <a:t>Starvation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352" y="2091435"/>
            <a:ext cx="8022590" cy="4581525"/>
            <a:chOff x="1292352" y="2091435"/>
            <a:chExt cx="8022590" cy="45815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96" y="2100581"/>
              <a:ext cx="8001000" cy="45628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2352" y="2091435"/>
              <a:ext cx="8022590" cy="4581525"/>
            </a:xfrm>
            <a:custGeom>
              <a:avLst/>
              <a:gdLst/>
              <a:ahLst/>
              <a:cxnLst/>
              <a:rect l="l" t="t" r="r" b="b"/>
              <a:pathLst>
                <a:path w="8022590" h="4581525">
                  <a:moveTo>
                    <a:pt x="8022336" y="0"/>
                  </a:moveTo>
                  <a:lnTo>
                    <a:pt x="0" y="0"/>
                  </a:lnTo>
                  <a:lnTo>
                    <a:pt x="0" y="4581144"/>
                  </a:lnTo>
                  <a:lnTo>
                    <a:pt x="8022336" y="4581144"/>
                  </a:lnTo>
                  <a:lnTo>
                    <a:pt x="8022336" y="4578096"/>
                  </a:lnTo>
                  <a:lnTo>
                    <a:pt x="9143" y="4578096"/>
                  </a:lnTo>
                  <a:lnTo>
                    <a:pt x="6095" y="4572001"/>
                  </a:lnTo>
                  <a:lnTo>
                    <a:pt x="9143" y="4572001"/>
                  </a:lnTo>
                  <a:lnTo>
                    <a:pt x="9143" y="9144"/>
                  </a:lnTo>
                  <a:lnTo>
                    <a:pt x="6095" y="9144"/>
                  </a:lnTo>
                  <a:lnTo>
                    <a:pt x="9143" y="6096"/>
                  </a:lnTo>
                  <a:lnTo>
                    <a:pt x="8022336" y="6096"/>
                  </a:lnTo>
                  <a:lnTo>
                    <a:pt x="8022336" y="0"/>
                  </a:lnTo>
                  <a:close/>
                </a:path>
                <a:path w="8022590" h="4581525">
                  <a:moveTo>
                    <a:pt x="9143" y="4572001"/>
                  </a:moveTo>
                  <a:lnTo>
                    <a:pt x="6095" y="4572001"/>
                  </a:lnTo>
                  <a:lnTo>
                    <a:pt x="9143" y="4578096"/>
                  </a:lnTo>
                  <a:lnTo>
                    <a:pt x="9143" y="4572001"/>
                  </a:lnTo>
                  <a:close/>
                </a:path>
                <a:path w="8022590" h="4581525">
                  <a:moveTo>
                    <a:pt x="8010144" y="4572001"/>
                  </a:moveTo>
                  <a:lnTo>
                    <a:pt x="9143" y="4572001"/>
                  </a:lnTo>
                  <a:lnTo>
                    <a:pt x="9143" y="4578096"/>
                  </a:lnTo>
                  <a:lnTo>
                    <a:pt x="8010144" y="4578096"/>
                  </a:lnTo>
                  <a:lnTo>
                    <a:pt x="8010144" y="4572001"/>
                  </a:lnTo>
                  <a:close/>
                </a:path>
                <a:path w="8022590" h="4581525">
                  <a:moveTo>
                    <a:pt x="8010144" y="6096"/>
                  </a:moveTo>
                  <a:lnTo>
                    <a:pt x="8010144" y="4578096"/>
                  </a:lnTo>
                  <a:lnTo>
                    <a:pt x="8016240" y="4572001"/>
                  </a:lnTo>
                  <a:lnTo>
                    <a:pt x="8022336" y="4572001"/>
                  </a:lnTo>
                  <a:lnTo>
                    <a:pt x="8022336" y="9144"/>
                  </a:lnTo>
                  <a:lnTo>
                    <a:pt x="8016240" y="9144"/>
                  </a:lnTo>
                  <a:lnTo>
                    <a:pt x="8010144" y="6096"/>
                  </a:lnTo>
                  <a:close/>
                </a:path>
                <a:path w="8022590" h="4581525">
                  <a:moveTo>
                    <a:pt x="8022336" y="4572001"/>
                  </a:moveTo>
                  <a:lnTo>
                    <a:pt x="8016240" y="4572001"/>
                  </a:lnTo>
                  <a:lnTo>
                    <a:pt x="8010144" y="4578096"/>
                  </a:lnTo>
                  <a:lnTo>
                    <a:pt x="8022336" y="4578096"/>
                  </a:lnTo>
                  <a:lnTo>
                    <a:pt x="8022336" y="4572001"/>
                  </a:lnTo>
                  <a:close/>
                </a:path>
                <a:path w="8022590" h="4581525">
                  <a:moveTo>
                    <a:pt x="9143" y="6096"/>
                  </a:moveTo>
                  <a:lnTo>
                    <a:pt x="6095" y="9144"/>
                  </a:lnTo>
                  <a:lnTo>
                    <a:pt x="9143" y="9144"/>
                  </a:lnTo>
                  <a:lnTo>
                    <a:pt x="9143" y="6096"/>
                  </a:lnTo>
                  <a:close/>
                </a:path>
                <a:path w="8022590" h="4581525">
                  <a:moveTo>
                    <a:pt x="8010144" y="6096"/>
                  </a:moveTo>
                  <a:lnTo>
                    <a:pt x="9143" y="6096"/>
                  </a:lnTo>
                  <a:lnTo>
                    <a:pt x="9143" y="9144"/>
                  </a:lnTo>
                  <a:lnTo>
                    <a:pt x="8010144" y="9144"/>
                  </a:lnTo>
                  <a:lnTo>
                    <a:pt x="8010144" y="6096"/>
                  </a:lnTo>
                  <a:close/>
                </a:path>
                <a:path w="8022590" h="4581525">
                  <a:moveTo>
                    <a:pt x="8022336" y="6096"/>
                  </a:moveTo>
                  <a:lnTo>
                    <a:pt x="8010144" y="6096"/>
                  </a:lnTo>
                  <a:lnTo>
                    <a:pt x="8016240" y="9144"/>
                  </a:lnTo>
                  <a:lnTo>
                    <a:pt x="8022336" y="9144"/>
                  </a:lnTo>
                  <a:lnTo>
                    <a:pt x="8022336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Deadlock</a:t>
            </a:r>
          </a:p>
        </p:txBody>
      </p:sp>
      <p:sp>
        <p:nvSpPr>
          <p:cNvPr id="4" name="object 4"/>
          <p:cNvSpPr/>
          <p:nvPr/>
        </p:nvSpPr>
        <p:spPr>
          <a:xfrm>
            <a:off x="1228344" y="1548891"/>
            <a:ext cx="5053965" cy="4840605"/>
          </a:xfrm>
          <a:custGeom>
            <a:avLst/>
            <a:gdLst/>
            <a:ahLst/>
            <a:cxnLst/>
            <a:rect l="l" t="t" r="r" b="b"/>
            <a:pathLst>
              <a:path w="5053965" h="4840605">
                <a:moveTo>
                  <a:pt x="5053583" y="0"/>
                </a:moveTo>
                <a:lnTo>
                  <a:pt x="0" y="0"/>
                </a:lnTo>
                <a:lnTo>
                  <a:pt x="0" y="4840224"/>
                </a:lnTo>
                <a:lnTo>
                  <a:pt x="5053583" y="4840224"/>
                </a:lnTo>
                <a:lnTo>
                  <a:pt x="5053583" y="4818888"/>
                </a:lnTo>
                <a:lnTo>
                  <a:pt x="39624" y="4818888"/>
                </a:lnTo>
                <a:lnTo>
                  <a:pt x="21336" y="4800600"/>
                </a:lnTo>
                <a:lnTo>
                  <a:pt x="39624" y="4800600"/>
                </a:lnTo>
                <a:lnTo>
                  <a:pt x="39624" y="39624"/>
                </a:lnTo>
                <a:lnTo>
                  <a:pt x="21336" y="39624"/>
                </a:lnTo>
                <a:lnTo>
                  <a:pt x="39624" y="18287"/>
                </a:lnTo>
                <a:lnTo>
                  <a:pt x="5053583" y="18287"/>
                </a:lnTo>
                <a:lnTo>
                  <a:pt x="5053583" y="0"/>
                </a:lnTo>
                <a:close/>
              </a:path>
              <a:path w="5053965" h="4840605">
                <a:moveTo>
                  <a:pt x="39624" y="4800600"/>
                </a:moveTo>
                <a:lnTo>
                  <a:pt x="21336" y="4800600"/>
                </a:lnTo>
                <a:lnTo>
                  <a:pt x="39624" y="4818888"/>
                </a:lnTo>
                <a:lnTo>
                  <a:pt x="39624" y="4800600"/>
                </a:lnTo>
                <a:close/>
              </a:path>
              <a:path w="5053965" h="4840605">
                <a:moveTo>
                  <a:pt x="5013959" y="4800600"/>
                </a:moveTo>
                <a:lnTo>
                  <a:pt x="39624" y="4800600"/>
                </a:lnTo>
                <a:lnTo>
                  <a:pt x="39624" y="4818888"/>
                </a:lnTo>
                <a:lnTo>
                  <a:pt x="5013959" y="4818888"/>
                </a:lnTo>
                <a:lnTo>
                  <a:pt x="5013959" y="4800600"/>
                </a:lnTo>
                <a:close/>
              </a:path>
              <a:path w="5053965" h="4840605">
                <a:moveTo>
                  <a:pt x="5013959" y="18287"/>
                </a:moveTo>
                <a:lnTo>
                  <a:pt x="5013959" y="4818888"/>
                </a:lnTo>
                <a:lnTo>
                  <a:pt x="5032248" y="4800600"/>
                </a:lnTo>
                <a:lnTo>
                  <a:pt x="5053583" y="4800600"/>
                </a:lnTo>
                <a:lnTo>
                  <a:pt x="5053583" y="39624"/>
                </a:lnTo>
                <a:lnTo>
                  <a:pt x="5032248" y="39624"/>
                </a:lnTo>
                <a:lnTo>
                  <a:pt x="5013959" y="18287"/>
                </a:lnTo>
                <a:close/>
              </a:path>
              <a:path w="5053965" h="4840605">
                <a:moveTo>
                  <a:pt x="5053583" y="4800600"/>
                </a:moveTo>
                <a:lnTo>
                  <a:pt x="5032248" y="4800600"/>
                </a:lnTo>
                <a:lnTo>
                  <a:pt x="5013959" y="4818888"/>
                </a:lnTo>
                <a:lnTo>
                  <a:pt x="5053583" y="4818888"/>
                </a:lnTo>
                <a:lnTo>
                  <a:pt x="5053583" y="4800600"/>
                </a:lnTo>
                <a:close/>
              </a:path>
              <a:path w="5053965" h="4840605">
                <a:moveTo>
                  <a:pt x="39624" y="18287"/>
                </a:moveTo>
                <a:lnTo>
                  <a:pt x="2133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5053965" h="4840605">
                <a:moveTo>
                  <a:pt x="5013959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5013959" y="39624"/>
                </a:lnTo>
                <a:lnTo>
                  <a:pt x="5013959" y="18287"/>
                </a:lnTo>
                <a:close/>
              </a:path>
              <a:path w="5053965" h="4840605">
                <a:moveTo>
                  <a:pt x="5053583" y="18287"/>
                </a:moveTo>
                <a:lnTo>
                  <a:pt x="5013959" y="18287"/>
                </a:lnTo>
                <a:lnTo>
                  <a:pt x="5032248" y="39624"/>
                </a:lnTo>
                <a:lnTo>
                  <a:pt x="5053583" y="39624"/>
                </a:lnTo>
                <a:lnTo>
                  <a:pt x="5053583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5372" y="1594104"/>
            <a:ext cx="4857115" cy="459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Deadlock</a:t>
            </a:r>
            <a:r>
              <a:rPr sz="2000" b="1" spc="380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occurs</a:t>
            </a:r>
            <a:r>
              <a:rPr sz="2000" spc="385" dirty="0">
                <a:solidFill>
                  <a:srgbClr val="FF0000"/>
                </a:solidFill>
                <a:latin typeface="Arial MT"/>
                <a:cs typeface="Arial MT"/>
              </a:rPr>
              <a:t>   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000" spc="380" dirty="0">
                <a:solidFill>
                  <a:srgbClr val="FF0000"/>
                </a:solidFill>
                <a:latin typeface="Arial MT"/>
                <a:cs typeface="Arial MT"/>
              </a:rPr>
              <a:t>    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each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000" spc="3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000" spc="4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more </a:t>
            </a:r>
            <a:r>
              <a:rPr sz="2000" dirty="0">
                <a:latin typeface="Arial MT"/>
                <a:cs typeface="Arial MT"/>
              </a:rPr>
              <a:t>transactions</a:t>
            </a:r>
            <a:r>
              <a:rPr sz="2000" spc="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2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waiting  for</a:t>
            </a:r>
            <a:r>
              <a:rPr sz="2000" spc="1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5" dirty="0">
                <a:latin typeface="Arial MT"/>
                <a:cs typeface="Arial MT"/>
              </a:rPr>
              <a:t>  </a:t>
            </a:r>
            <a:r>
              <a:rPr sz="2000" spc="-20" dirty="0">
                <a:latin typeface="Arial MT"/>
                <a:cs typeface="Arial MT"/>
              </a:rPr>
              <a:t>item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locked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10" dirty="0">
                <a:latin typeface="Arial MT"/>
                <a:cs typeface="Arial MT"/>
              </a:rPr>
              <a:t> transaction </a:t>
            </a:r>
            <a:r>
              <a:rPr sz="2000" spc="-815" dirty="0">
                <a:latin typeface="Arial MT"/>
                <a:cs typeface="Arial MT"/>
              </a:rPr>
              <a:t>T′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set.</a:t>
            </a:r>
            <a:endParaRPr sz="20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Hence,</a:t>
            </a:r>
            <a:endParaRPr sz="2000">
              <a:latin typeface="Arial MT"/>
              <a:cs typeface="Arial MT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2000" spc="3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r>
              <a:rPr sz="2000" spc="3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000" spc="3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00" spc="3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000" spc="3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000" spc="3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000" spc="3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waiting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queue</a:t>
            </a:r>
            <a:endParaRPr sz="2000">
              <a:latin typeface="Arial MT"/>
              <a:cs typeface="Arial MT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Waiting</a:t>
            </a:r>
            <a:r>
              <a:rPr sz="2000" spc="145" dirty="0">
                <a:latin typeface="Arial MT"/>
                <a:cs typeface="Arial MT"/>
              </a:rPr>
              <a:t>  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160" dirty="0">
                <a:latin typeface="Arial MT"/>
                <a:cs typeface="Arial MT"/>
              </a:rPr>
              <a:t>  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160" dirty="0">
                <a:latin typeface="Arial MT"/>
                <a:cs typeface="Arial MT"/>
              </a:rPr>
              <a:t>  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55" dirty="0">
                <a:latin typeface="Arial MT"/>
                <a:cs typeface="Arial MT"/>
              </a:rPr>
              <a:t>  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60" dirty="0">
                <a:latin typeface="Arial MT"/>
                <a:cs typeface="Arial MT"/>
              </a:rPr>
              <a:t>   </a:t>
            </a:r>
            <a:r>
              <a:rPr sz="2000" spc="-10" dirty="0">
                <a:latin typeface="Arial MT"/>
                <a:cs typeface="Arial MT"/>
              </a:rPr>
              <a:t>other </a:t>
            </a:r>
            <a:r>
              <a:rPr sz="2000" dirty="0">
                <a:latin typeface="Arial MT"/>
                <a:cs typeface="Arial MT"/>
              </a:rPr>
              <a:t>transactions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release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lock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item.</a:t>
            </a:r>
            <a:endParaRPr sz="2000">
              <a:latin typeface="Arial MT"/>
              <a:cs typeface="Arial MT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But</a:t>
            </a:r>
            <a:r>
              <a:rPr sz="2000" spc="3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because</a:t>
            </a:r>
            <a:r>
              <a:rPr sz="2000" spc="4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4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transaction</a:t>
            </a:r>
            <a:r>
              <a:rPr sz="2000" spc="35" dirty="0">
                <a:latin typeface="Arial MT"/>
                <a:cs typeface="Arial MT"/>
              </a:rPr>
              <a:t>  </a:t>
            </a:r>
            <a:r>
              <a:rPr sz="2000" spc="-2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waiting</a:t>
            </a:r>
            <a:endParaRPr sz="20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sz="20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never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release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lock</a:t>
            </a:r>
            <a:r>
              <a:rPr sz="2000" spc="-2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34328" y="2579116"/>
            <a:ext cx="3371215" cy="2524125"/>
            <a:chOff x="6434328" y="2579116"/>
            <a:chExt cx="3371215" cy="25241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9192" y="2633980"/>
              <a:ext cx="3258312" cy="24109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34328" y="2579116"/>
              <a:ext cx="3371215" cy="2524125"/>
            </a:xfrm>
            <a:custGeom>
              <a:avLst/>
              <a:gdLst/>
              <a:ahLst/>
              <a:cxnLst/>
              <a:rect l="l" t="t" r="r" b="b"/>
              <a:pathLst>
                <a:path w="3371215" h="2524125">
                  <a:moveTo>
                    <a:pt x="3371088" y="0"/>
                  </a:moveTo>
                  <a:lnTo>
                    <a:pt x="0" y="0"/>
                  </a:lnTo>
                  <a:lnTo>
                    <a:pt x="0" y="2523744"/>
                  </a:lnTo>
                  <a:lnTo>
                    <a:pt x="3371088" y="2523744"/>
                  </a:lnTo>
                  <a:lnTo>
                    <a:pt x="3371088" y="2493264"/>
                  </a:lnTo>
                  <a:lnTo>
                    <a:pt x="54863" y="2493264"/>
                  </a:lnTo>
                  <a:lnTo>
                    <a:pt x="27432" y="2465832"/>
                  </a:lnTo>
                  <a:lnTo>
                    <a:pt x="54863" y="2465832"/>
                  </a:lnTo>
                  <a:lnTo>
                    <a:pt x="54863" y="54863"/>
                  </a:lnTo>
                  <a:lnTo>
                    <a:pt x="27432" y="54863"/>
                  </a:lnTo>
                  <a:lnTo>
                    <a:pt x="54863" y="27432"/>
                  </a:lnTo>
                  <a:lnTo>
                    <a:pt x="3371088" y="27432"/>
                  </a:lnTo>
                  <a:lnTo>
                    <a:pt x="3371088" y="0"/>
                  </a:lnTo>
                  <a:close/>
                </a:path>
                <a:path w="3371215" h="2524125">
                  <a:moveTo>
                    <a:pt x="54863" y="2465832"/>
                  </a:moveTo>
                  <a:lnTo>
                    <a:pt x="27432" y="2465832"/>
                  </a:lnTo>
                  <a:lnTo>
                    <a:pt x="54863" y="2493264"/>
                  </a:lnTo>
                  <a:lnTo>
                    <a:pt x="54863" y="2465832"/>
                  </a:lnTo>
                  <a:close/>
                </a:path>
                <a:path w="3371215" h="2524125">
                  <a:moveTo>
                    <a:pt x="3313176" y="2465832"/>
                  </a:moveTo>
                  <a:lnTo>
                    <a:pt x="54863" y="2465832"/>
                  </a:lnTo>
                  <a:lnTo>
                    <a:pt x="54863" y="2493264"/>
                  </a:lnTo>
                  <a:lnTo>
                    <a:pt x="3313176" y="2493264"/>
                  </a:lnTo>
                  <a:lnTo>
                    <a:pt x="3313176" y="2465832"/>
                  </a:lnTo>
                  <a:close/>
                </a:path>
                <a:path w="3371215" h="2524125">
                  <a:moveTo>
                    <a:pt x="3313176" y="27432"/>
                  </a:moveTo>
                  <a:lnTo>
                    <a:pt x="3313176" y="2493264"/>
                  </a:lnTo>
                  <a:lnTo>
                    <a:pt x="3343655" y="2465832"/>
                  </a:lnTo>
                  <a:lnTo>
                    <a:pt x="3371088" y="2465832"/>
                  </a:lnTo>
                  <a:lnTo>
                    <a:pt x="3371088" y="54863"/>
                  </a:lnTo>
                  <a:lnTo>
                    <a:pt x="3343655" y="54863"/>
                  </a:lnTo>
                  <a:lnTo>
                    <a:pt x="3313176" y="27432"/>
                  </a:lnTo>
                  <a:close/>
                </a:path>
                <a:path w="3371215" h="2524125">
                  <a:moveTo>
                    <a:pt x="3371088" y="2465832"/>
                  </a:moveTo>
                  <a:lnTo>
                    <a:pt x="3343655" y="2465832"/>
                  </a:lnTo>
                  <a:lnTo>
                    <a:pt x="3313176" y="2493264"/>
                  </a:lnTo>
                  <a:lnTo>
                    <a:pt x="3371088" y="2493264"/>
                  </a:lnTo>
                  <a:lnTo>
                    <a:pt x="3371088" y="2465832"/>
                  </a:lnTo>
                  <a:close/>
                </a:path>
                <a:path w="3371215" h="2524125">
                  <a:moveTo>
                    <a:pt x="54863" y="27432"/>
                  </a:moveTo>
                  <a:lnTo>
                    <a:pt x="27432" y="54863"/>
                  </a:lnTo>
                  <a:lnTo>
                    <a:pt x="54863" y="54863"/>
                  </a:lnTo>
                  <a:lnTo>
                    <a:pt x="54863" y="27432"/>
                  </a:lnTo>
                  <a:close/>
                </a:path>
                <a:path w="3371215" h="2524125">
                  <a:moveTo>
                    <a:pt x="3313176" y="27432"/>
                  </a:moveTo>
                  <a:lnTo>
                    <a:pt x="54863" y="27432"/>
                  </a:lnTo>
                  <a:lnTo>
                    <a:pt x="54863" y="54863"/>
                  </a:lnTo>
                  <a:lnTo>
                    <a:pt x="3313176" y="54863"/>
                  </a:lnTo>
                  <a:lnTo>
                    <a:pt x="3313176" y="27432"/>
                  </a:lnTo>
                  <a:close/>
                </a:path>
                <a:path w="3371215" h="2524125">
                  <a:moveTo>
                    <a:pt x="3371088" y="27432"/>
                  </a:moveTo>
                  <a:lnTo>
                    <a:pt x="3313176" y="27432"/>
                  </a:lnTo>
                  <a:lnTo>
                    <a:pt x="3343655" y="54863"/>
                  </a:lnTo>
                  <a:lnTo>
                    <a:pt x="3371088" y="54863"/>
                  </a:lnTo>
                  <a:lnTo>
                    <a:pt x="3371088" y="2743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54516" y="6718849"/>
            <a:ext cx="252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b="1" spc="-25" dirty="0">
                <a:solidFill>
                  <a:srgbClr val="0066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9652" y="697991"/>
            <a:ext cx="406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BF0000"/>
                </a:solidFill>
              </a:rPr>
              <a:t>Deadlock</a:t>
            </a:r>
            <a:r>
              <a:rPr spc="-60" dirty="0">
                <a:solidFill>
                  <a:srgbClr val="BF0000"/>
                </a:solidFill>
              </a:rPr>
              <a:t> </a:t>
            </a:r>
            <a:r>
              <a:rPr spc="-10" dirty="0">
                <a:solidFill>
                  <a:srgbClr val="BF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456944" y="1606803"/>
            <a:ext cx="7781925" cy="4273550"/>
          </a:xfrm>
          <a:custGeom>
            <a:avLst/>
            <a:gdLst/>
            <a:ahLst/>
            <a:cxnLst/>
            <a:rect l="l" t="t" r="r" b="b"/>
            <a:pathLst>
              <a:path w="7781925" h="4273550">
                <a:moveTo>
                  <a:pt x="7781544" y="0"/>
                </a:moveTo>
                <a:lnTo>
                  <a:pt x="0" y="0"/>
                </a:lnTo>
                <a:lnTo>
                  <a:pt x="0" y="4273296"/>
                </a:lnTo>
                <a:lnTo>
                  <a:pt x="7781544" y="4273296"/>
                </a:lnTo>
                <a:lnTo>
                  <a:pt x="7781544" y="4267199"/>
                </a:lnTo>
                <a:lnTo>
                  <a:pt x="9143" y="4267200"/>
                </a:lnTo>
                <a:lnTo>
                  <a:pt x="3047" y="4261104"/>
                </a:lnTo>
                <a:lnTo>
                  <a:pt x="9143" y="4261104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7781544" y="3048"/>
                </a:lnTo>
                <a:lnTo>
                  <a:pt x="7781544" y="0"/>
                </a:lnTo>
                <a:close/>
              </a:path>
              <a:path w="7781925" h="4273550">
                <a:moveTo>
                  <a:pt x="9143" y="4261104"/>
                </a:moveTo>
                <a:lnTo>
                  <a:pt x="3047" y="4261104"/>
                </a:lnTo>
                <a:lnTo>
                  <a:pt x="9143" y="4267200"/>
                </a:lnTo>
                <a:lnTo>
                  <a:pt x="9143" y="4261104"/>
                </a:lnTo>
                <a:close/>
              </a:path>
              <a:path w="7781925" h="4273550">
                <a:moveTo>
                  <a:pt x="7772400" y="4261104"/>
                </a:moveTo>
                <a:lnTo>
                  <a:pt x="9143" y="4261104"/>
                </a:lnTo>
                <a:lnTo>
                  <a:pt x="9143" y="4267200"/>
                </a:lnTo>
                <a:lnTo>
                  <a:pt x="7772400" y="4267200"/>
                </a:lnTo>
                <a:lnTo>
                  <a:pt x="7772400" y="4261104"/>
                </a:lnTo>
                <a:close/>
              </a:path>
              <a:path w="7781925" h="4273550">
                <a:moveTo>
                  <a:pt x="7772400" y="3048"/>
                </a:moveTo>
                <a:lnTo>
                  <a:pt x="7772400" y="4267200"/>
                </a:lnTo>
                <a:lnTo>
                  <a:pt x="7775448" y="4261104"/>
                </a:lnTo>
                <a:lnTo>
                  <a:pt x="7781544" y="4261104"/>
                </a:lnTo>
                <a:lnTo>
                  <a:pt x="7781544" y="9144"/>
                </a:lnTo>
                <a:lnTo>
                  <a:pt x="7775448" y="9144"/>
                </a:lnTo>
                <a:lnTo>
                  <a:pt x="7772400" y="3048"/>
                </a:lnTo>
                <a:close/>
              </a:path>
              <a:path w="7781925" h="4273550">
                <a:moveTo>
                  <a:pt x="7781544" y="4261104"/>
                </a:moveTo>
                <a:lnTo>
                  <a:pt x="7775448" y="4261104"/>
                </a:lnTo>
                <a:lnTo>
                  <a:pt x="7772400" y="4267200"/>
                </a:lnTo>
                <a:lnTo>
                  <a:pt x="7781544" y="4267199"/>
                </a:lnTo>
                <a:lnTo>
                  <a:pt x="7781544" y="4261104"/>
                </a:lnTo>
                <a:close/>
              </a:path>
              <a:path w="7781925" h="4273550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7781925" h="4273550">
                <a:moveTo>
                  <a:pt x="77724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7772400" y="9144"/>
                </a:lnTo>
                <a:lnTo>
                  <a:pt x="7772400" y="3048"/>
                </a:lnTo>
                <a:close/>
              </a:path>
              <a:path w="7781925" h="4273550">
                <a:moveTo>
                  <a:pt x="7781544" y="3048"/>
                </a:moveTo>
                <a:lnTo>
                  <a:pt x="7772400" y="3048"/>
                </a:lnTo>
                <a:lnTo>
                  <a:pt x="7775448" y="9144"/>
                </a:lnTo>
                <a:lnTo>
                  <a:pt x="7781544" y="9144"/>
                </a:lnTo>
                <a:lnTo>
                  <a:pt x="7781544" y="30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1932" y="2551176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932" y="1751819"/>
            <a:ext cx="1399540" cy="1784985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Deadlock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read_lock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(Y); </a:t>
            </a:r>
            <a:r>
              <a:rPr sz="1800" dirty="0">
                <a:latin typeface="Calibri"/>
                <a:cs typeface="Calibri"/>
              </a:rPr>
              <a:t>read_item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(Y);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0732" y="2962655"/>
            <a:ext cx="294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two-</a:t>
            </a:r>
            <a:r>
              <a:rPr sz="1800" spc="-20" dirty="0">
                <a:latin typeface="Calibri"/>
                <a:cs typeface="Calibri"/>
              </a:rPr>
              <a:t>phase </a:t>
            </a:r>
            <a:r>
              <a:rPr sz="1800" dirty="0">
                <a:latin typeface="Calibri"/>
                <a:cs typeface="Calibri"/>
              </a:rPr>
              <a:t>policy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deadlock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1932" y="3511296"/>
            <a:ext cx="133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read_lock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(X); </a:t>
            </a:r>
            <a:r>
              <a:rPr sz="1800" dirty="0">
                <a:latin typeface="Calibri"/>
                <a:cs typeface="Calibri"/>
              </a:rPr>
              <a:t>read_item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(x);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932" y="4059935"/>
            <a:ext cx="136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write_lock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(X); </a:t>
            </a:r>
            <a:r>
              <a:rPr sz="1800" dirty="0">
                <a:latin typeface="Calibri"/>
                <a:cs typeface="Calibri"/>
              </a:rPr>
              <a:t>(waits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1932" y="4334255"/>
            <a:ext cx="1363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write_lock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(Y); </a:t>
            </a:r>
            <a:r>
              <a:rPr sz="1800" dirty="0">
                <a:latin typeface="Calibri"/>
                <a:cs typeface="Calibri"/>
              </a:rPr>
              <a:t>(waits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7532" y="5276088"/>
            <a:ext cx="198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Deadlock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T2)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653532" y="1670303"/>
            <a:ext cx="276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1800" b="1" spc="-10" dirty="0">
                <a:solidFill>
                  <a:srgbClr val="FF00FF"/>
                </a:solidFill>
                <a:latin typeface="Arial"/>
                <a:cs typeface="Arial"/>
              </a:rPr>
              <a:t>Transactions</a:t>
            </a:r>
            <a:r>
              <a:rPr sz="1800" b="1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FF"/>
                </a:solidFill>
                <a:latin typeface="Arial"/>
                <a:cs typeface="Arial"/>
              </a:rPr>
              <a:t>-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	T1</a:t>
            </a:r>
            <a:r>
              <a:rPr sz="1800" b="1" spc="-3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00FF"/>
                </a:solidFill>
                <a:latin typeface="Arial"/>
                <a:cs typeface="Arial"/>
              </a:rPr>
              <a:t>T2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Item</a:t>
            </a:r>
            <a:r>
              <a:rPr sz="1800" b="1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–</a:t>
            </a:r>
            <a:r>
              <a:rPr sz="1800" b="1" spc="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x</a:t>
            </a:r>
            <a:r>
              <a:rPr sz="1800" b="1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6147" y="234695"/>
            <a:ext cx="5351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38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BF0000"/>
                </a:solidFill>
              </a:rPr>
              <a:t>Dealing</a:t>
            </a:r>
            <a:r>
              <a:rPr spc="-60" dirty="0">
                <a:solidFill>
                  <a:srgbClr val="BF0000"/>
                </a:solidFill>
              </a:rPr>
              <a:t> </a:t>
            </a:r>
            <a:r>
              <a:rPr spc="-20" dirty="0">
                <a:solidFill>
                  <a:srgbClr val="BF0000"/>
                </a:solidFill>
              </a:rPr>
              <a:t>with </a:t>
            </a:r>
            <a:r>
              <a:rPr dirty="0">
                <a:solidFill>
                  <a:srgbClr val="BF0000"/>
                </a:solidFill>
              </a:rPr>
              <a:t>Deadlock</a:t>
            </a:r>
            <a:r>
              <a:rPr spc="-35" dirty="0">
                <a:solidFill>
                  <a:srgbClr val="BF0000"/>
                </a:solidFill>
              </a:rPr>
              <a:t> </a:t>
            </a:r>
            <a:r>
              <a:rPr dirty="0">
                <a:solidFill>
                  <a:srgbClr val="BF0000"/>
                </a:solidFill>
              </a:rPr>
              <a:t>and</a:t>
            </a:r>
            <a:r>
              <a:rPr spc="-10" dirty="0">
                <a:solidFill>
                  <a:srgbClr val="BF0000"/>
                </a:solidFill>
              </a:rPr>
              <a:t> Starvation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03960" y="1716532"/>
            <a:ext cx="8339455" cy="4810125"/>
          </a:xfrm>
          <a:custGeom>
            <a:avLst/>
            <a:gdLst/>
            <a:ahLst/>
            <a:cxnLst/>
            <a:rect l="l" t="t" r="r" b="b"/>
            <a:pathLst>
              <a:path w="8339455" h="4810125">
                <a:moveTo>
                  <a:pt x="8339328" y="0"/>
                </a:moveTo>
                <a:lnTo>
                  <a:pt x="0" y="0"/>
                </a:lnTo>
                <a:lnTo>
                  <a:pt x="0" y="4809744"/>
                </a:lnTo>
                <a:lnTo>
                  <a:pt x="8339328" y="4809744"/>
                </a:lnTo>
                <a:lnTo>
                  <a:pt x="8339328" y="4803648"/>
                </a:lnTo>
                <a:lnTo>
                  <a:pt x="12192" y="4803648"/>
                </a:lnTo>
                <a:lnTo>
                  <a:pt x="6096" y="4800600"/>
                </a:lnTo>
                <a:lnTo>
                  <a:pt x="12192" y="4800599"/>
                </a:lnTo>
                <a:lnTo>
                  <a:pt x="12192" y="9143"/>
                </a:lnTo>
                <a:lnTo>
                  <a:pt x="6096" y="9143"/>
                </a:lnTo>
                <a:lnTo>
                  <a:pt x="12192" y="3047"/>
                </a:lnTo>
                <a:lnTo>
                  <a:pt x="8339328" y="3047"/>
                </a:lnTo>
                <a:lnTo>
                  <a:pt x="8339328" y="0"/>
                </a:lnTo>
                <a:close/>
              </a:path>
              <a:path w="8339455" h="4810125">
                <a:moveTo>
                  <a:pt x="12192" y="4800600"/>
                </a:moveTo>
                <a:lnTo>
                  <a:pt x="6096" y="4800600"/>
                </a:lnTo>
                <a:lnTo>
                  <a:pt x="12192" y="4803648"/>
                </a:lnTo>
                <a:lnTo>
                  <a:pt x="12192" y="4800600"/>
                </a:lnTo>
                <a:close/>
              </a:path>
              <a:path w="8339455" h="4810125">
                <a:moveTo>
                  <a:pt x="8330184" y="4800600"/>
                </a:moveTo>
                <a:lnTo>
                  <a:pt x="12192" y="4800600"/>
                </a:lnTo>
                <a:lnTo>
                  <a:pt x="12192" y="4803648"/>
                </a:lnTo>
                <a:lnTo>
                  <a:pt x="8330184" y="4803648"/>
                </a:lnTo>
                <a:lnTo>
                  <a:pt x="8330184" y="4800600"/>
                </a:lnTo>
                <a:close/>
              </a:path>
              <a:path w="8339455" h="4810125">
                <a:moveTo>
                  <a:pt x="8330184" y="3047"/>
                </a:moveTo>
                <a:lnTo>
                  <a:pt x="8330184" y="4803648"/>
                </a:lnTo>
                <a:lnTo>
                  <a:pt x="8333232" y="4800600"/>
                </a:lnTo>
                <a:lnTo>
                  <a:pt x="8339328" y="4800600"/>
                </a:lnTo>
                <a:lnTo>
                  <a:pt x="8339328" y="9143"/>
                </a:lnTo>
                <a:lnTo>
                  <a:pt x="8333232" y="9143"/>
                </a:lnTo>
                <a:lnTo>
                  <a:pt x="8330184" y="3047"/>
                </a:lnTo>
                <a:close/>
              </a:path>
              <a:path w="8339455" h="4810125">
                <a:moveTo>
                  <a:pt x="8339328" y="4800600"/>
                </a:moveTo>
                <a:lnTo>
                  <a:pt x="8333232" y="4800600"/>
                </a:lnTo>
                <a:lnTo>
                  <a:pt x="8330184" y="4803648"/>
                </a:lnTo>
                <a:lnTo>
                  <a:pt x="8339328" y="4803648"/>
                </a:lnTo>
                <a:lnTo>
                  <a:pt x="8339328" y="4800600"/>
                </a:lnTo>
                <a:close/>
              </a:path>
              <a:path w="8339455" h="4810125">
                <a:moveTo>
                  <a:pt x="12192" y="3047"/>
                </a:moveTo>
                <a:lnTo>
                  <a:pt x="6096" y="9143"/>
                </a:lnTo>
                <a:lnTo>
                  <a:pt x="12192" y="9143"/>
                </a:lnTo>
                <a:lnTo>
                  <a:pt x="12192" y="3047"/>
                </a:lnTo>
                <a:close/>
              </a:path>
              <a:path w="8339455" h="4810125">
                <a:moveTo>
                  <a:pt x="8330184" y="3047"/>
                </a:moveTo>
                <a:lnTo>
                  <a:pt x="12192" y="3047"/>
                </a:lnTo>
                <a:lnTo>
                  <a:pt x="12192" y="9143"/>
                </a:lnTo>
                <a:lnTo>
                  <a:pt x="8330184" y="9143"/>
                </a:lnTo>
                <a:lnTo>
                  <a:pt x="8330184" y="3047"/>
                </a:lnTo>
                <a:close/>
              </a:path>
              <a:path w="8339455" h="4810125">
                <a:moveTo>
                  <a:pt x="8339328" y="3047"/>
                </a:moveTo>
                <a:lnTo>
                  <a:pt x="8330184" y="3047"/>
                </a:lnTo>
                <a:lnTo>
                  <a:pt x="8333232" y="9143"/>
                </a:lnTo>
                <a:lnTo>
                  <a:pt x="8339328" y="9143"/>
                </a:lnTo>
                <a:lnTo>
                  <a:pt x="8339328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0988" y="1629460"/>
            <a:ext cx="7935595" cy="41586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Deadlock</a:t>
            </a:r>
            <a:r>
              <a:rPr sz="2800" spc="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prevention</a:t>
            </a:r>
            <a:r>
              <a:rPr sz="2800" spc="-2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protocols</a:t>
            </a:r>
            <a:endParaRPr sz="2800">
              <a:latin typeface="Arial MT"/>
              <a:cs typeface="Arial MT"/>
            </a:endParaRPr>
          </a:p>
          <a:p>
            <a:pPr marL="762000" marR="950594" lvl="1" indent="-292735">
              <a:lnSpc>
                <a:spcPts val="3100"/>
              </a:lnSpc>
              <a:spcBef>
                <a:spcPts val="919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Every</a:t>
            </a:r>
            <a:r>
              <a:rPr sz="2600" spc="-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600" spc="-6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locks</a:t>
            </a:r>
            <a:r>
              <a:rPr sz="2600" spc="-1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all</a:t>
            </a:r>
            <a:r>
              <a:rPr sz="2600" spc="-11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items</a:t>
            </a:r>
            <a:r>
              <a:rPr sz="2600" spc="-9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it</a:t>
            </a:r>
            <a:r>
              <a:rPr sz="2600" spc="-7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needs</a:t>
            </a:r>
            <a:r>
              <a:rPr sz="2600" spc="-10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in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advance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365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Ordering</a:t>
            </a:r>
            <a:r>
              <a:rPr sz="2600" spc="-3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all</a:t>
            </a:r>
            <a:r>
              <a:rPr sz="2600" spc="-10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items</a:t>
            </a:r>
            <a:r>
              <a:rPr sz="2600" spc="-8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in</a:t>
            </a:r>
            <a:r>
              <a:rPr sz="2600" spc="-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the</a:t>
            </a:r>
            <a:r>
              <a:rPr sz="2600" spc="6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database</a:t>
            </a:r>
            <a:endParaRPr sz="260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00800"/>
              </a:lnSpc>
              <a:spcBef>
                <a:spcPts val="44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Transaction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needs</a:t>
            </a:r>
            <a:r>
              <a:rPr sz="2400" spc="-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items</a:t>
            </a:r>
            <a:r>
              <a:rPr sz="2400" spc="-1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lock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them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order</a:t>
            </a:r>
            <a:endParaRPr sz="24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385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  <a:tab pos="3347085" algn="l"/>
              </a:tabLst>
            </a:pP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Both</a:t>
            </a:r>
            <a:r>
              <a:rPr sz="2600" spc="-15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approaches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impractical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6147" y="234695"/>
            <a:ext cx="5351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38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BF0000"/>
                </a:solidFill>
              </a:rPr>
              <a:t>Dealing</a:t>
            </a:r>
            <a:r>
              <a:rPr spc="-60" dirty="0">
                <a:solidFill>
                  <a:srgbClr val="BF0000"/>
                </a:solidFill>
              </a:rPr>
              <a:t> </a:t>
            </a:r>
            <a:r>
              <a:rPr spc="-20" dirty="0">
                <a:solidFill>
                  <a:srgbClr val="BF0000"/>
                </a:solidFill>
              </a:rPr>
              <a:t>with </a:t>
            </a:r>
            <a:r>
              <a:rPr dirty="0">
                <a:solidFill>
                  <a:srgbClr val="BF0000"/>
                </a:solidFill>
              </a:rPr>
              <a:t>Deadlock</a:t>
            </a:r>
            <a:r>
              <a:rPr spc="-35" dirty="0">
                <a:solidFill>
                  <a:srgbClr val="BF0000"/>
                </a:solidFill>
              </a:rPr>
              <a:t> </a:t>
            </a:r>
            <a:r>
              <a:rPr dirty="0">
                <a:solidFill>
                  <a:srgbClr val="BF0000"/>
                </a:solidFill>
              </a:rPr>
              <a:t>and</a:t>
            </a:r>
            <a:r>
              <a:rPr spc="-10" dirty="0">
                <a:solidFill>
                  <a:srgbClr val="BF0000"/>
                </a:solidFill>
              </a:rPr>
              <a:t> Starvation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03960" y="1716532"/>
            <a:ext cx="8339455" cy="5114925"/>
          </a:xfrm>
          <a:custGeom>
            <a:avLst/>
            <a:gdLst/>
            <a:ahLst/>
            <a:cxnLst/>
            <a:rect l="l" t="t" r="r" b="b"/>
            <a:pathLst>
              <a:path w="8339455" h="5114925">
                <a:moveTo>
                  <a:pt x="8339328" y="0"/>
                </a:moveTo>
                <a:lnTo>
                  <a:pt x="0" y="0"/>
                </a:lnTo>
                <a:lnTo>
                  <a:pt x="0" y="5114544"/>
                </a:lnTo>
                <a:lnTo>
                  <a:pt x="8339328" y="5114544"/>
                </a:lnTo>
                <a:lnTo>
                  <a:pt x="8339328" y="5108447"/>
                </a:lnTo>
                <a:lnTo>
                  <a:pt x="12192" y="5108447"/>
                </a:lnTo>
                <a:lnTo>
                  <a:pt x="6096" y="5105400"/>
                </a:lnTo>
                <a:lnTo>
                  <a:pt x="12192" y="5105400"/>
                </a:lnTo>
                <a:lnTo>
                  <a:pt x="12192" y="9144"/>
                </a:lnTo>
                <a:lnTo>
                  <a:pt x="6095" y="9144"/>
                </a:lnTo>
                <a:lnTo>
                  <a:pt x="12192" y="3047"/>
                </a:lnTo>
                <a:lnTo>
                  <a:pt x="8339328" y="3047"/>
                </a:lnTo>
                <a:lnTo>
                  <a:pt x="8339328" y="0"/>
                </a:lnTo>
                <a:close/>
              </a:path>
              <a:path w="8339455" h="5114925">
                <a:moveTo>
                  <a:pt x="12192" y="5105400"/>
                </a:moveTo>
                <a:lnTo>
                  <a:pt x="6096" y="5105400"/>
                </a:lnTo>
                <a:lnTo>
                  <a:pt x="12192" y="5108447"/>
                </a:lnTo>
                <a:lnTo>
                  <a:pt x="12192" y="5105400"/>
                </a:lnTo>
                <a:close/>
              </a:path>
              <a:path w="8339455" h="5114925">
                <a:moveTo>
                  <a:pt x="8330184" y="5105400"/>
                </a:moveTo>
                <a:lnTo>
                  <a:pt x="12192" y="5105400"/>
                </a:lnTo>
                <a:lnTo>
                  <a:pt x="12192" y="5108447"/>
                </a:lnTo>
                <a:lnTo>
                  <a:pt x="8330184" y="5108447"/>
                </a:lnTo>
                <a:lnTo>
                  <a:pt x="8330184" y="5105400"/>
                </a:lnTo>
                <a:close/>
              </a:path>
              <a:path w="8339455" h="5114925">
                <a:moveTo>
                  <a:pt x="8330184" y="3047"/>
                </a:moveTo>
                <a:lnTo>
                  <a:pt x="8330184" y="5108447"/>
                </a:lnTo>
                <a:lnTo>
                  <a:pt x="8333232" y="5105400"/>
                </a:lnTo>
                <a:lnTo>
                  <a:pt x="8339328" y="5105400"/>
                </a:lnTo>
                <a:lnTo>
                  <a:pt x="8339328" y="9144"/>
                </a:lnTo>
                <a:lnTo>
                  <a:pt x="8333232" y="9144"/>
                </a:lnTo>
                <a:lnTo>
                  <a:pt x="8330184" y="3047"/>
                </a:lnTo>
                <a:close/>
              </a:path>
              <a:path w="8339455" h="5114925">
                <a:moveTo>
                  <a:pt x="8339328" y="5105400"/>
                </a:moveTo>
                <a:lnTo>
                  <a:pt x="8333232" y="5105400"/>
                </a:lnTo>
                <a:lnTo>
                  <a:pt x="8330184" y="5108447"/>
                </a:lnTo>
                <a:lnTo>
                  <a:pt x="8339328" y="5108447"/>
                </a:lnTo>
                <a:lnTo>
                  <a:pt x="8339328" y="5105400"/>
                </a:lnTo>
                <a:close/>
              </a:path>
              <a:path w="8339455" h="5114925">
                <a:moveTo>
                  <a:pt x="12192" y="3047"/>
                </a:moveTo>
                <a:lnTo>
                  <a:pt x="6095" y="9144"/>
                </a:lnTo>
                <a:lnTo>
                  <a:pt x="12192" y="9144"/>
                </a:lnTo>
                <a:lnTo>
                  <a:pt x="12192" y="3047"/>
                </a:lnTo>
                <a:close/>
              </a:path>
              <a:path w="8339455" h="5114925">
                <a:moveTo>
                  <a:pt x="8330184" y="3047"/>
                </a:moveTo>
                <a:lnTo>
                  <a:pt x="12192" y="3047"/>
                </a:lnTo>
                <a:lnTo>
                  <a:pt x="12192" y="9144"/>
                </a:lnTo>
                <a:lnTo>
                  <a:pt x="8330184" y="9144"/>
                </a:lnTo>
                <a:lnTo>
                  <a:pt x="8330184" y="3047"/>
                </a:lnTo>
                <a:close/>
              </a:path>
              <a:path w="8339455" h="5114925">
                <a:moveTo>
                  <a:pt x="8339328" y="3047"/>
                </a:moveTo>
                <a:lnTo>
                  <a:pt x="8330184" y="3047"/>
                </a:lnTo>
                <a:lnTo>
                  <a:pt x="8333232" y="9144"/>
                </a:lnTo>
                <a:lnTo>
                  <a:pt x="8339328" y="9144"/>
                </a:lnTo>
                <a:lnTo>
                  <a:pt x="8339328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45300" y="2474976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040" algn="l"/>
                <a:tab pos="1945005" algn="l"/>
              </a:tabLst>
            </a:pPr>
            <a:r>
              <a:rPr sz="2400" spc="-10" dirty="0">
                <a:latin typeface="Arial MT"/>
                <a:cs typeface="Arial MT"/>
              </a:rPr>
              <a:t>assigned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each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8796" y="1743455"/>
            <a:ext cx="53536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68935" algn="l"/>
                <a:tab pos="36957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Protocols</a:t>
            </a:r>
            <a:r>
              <a:rPr sz="2400" spc="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3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timestamp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2197735" algn="l"/>
                <a:tab pos="2642870" algn="l"/>
                <a:tab pos="3042285" algn="l"/>
                <a:tab pos="4185285" algn="l"/>
              </a:tabLst>
            </a:pPr>
            <a:r>
              <a:rPr sz="2400" spc="-10" dirty="0">
                <a:latin typeface="Arial MT"/>
                <a:cs typeface="Arial MT"/>
              </a:rPr>
              <a:t>Timestamp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unique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identifier </a:t>
            </a:r>
            <a:r>
              <a:rPr sz="2400" spc="-10" dirty="0">
                <a:latin typeface="Arial MT"/>
                <a:cs typeface="Arial MT"/>
              </a:rPr>
              <a:t>transaction.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8796" y="3206496"/>
            <a:ext cx="8172450" cy="311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  <a:tab pos="1188720" algn="l"/>
                <a:tab pos="2938145" algn="l"/>
                <a:tab pos="3569335" algn="l"/>
                <a:tab pos="4843145" algn="l"/>
                <a:tab pos="5870575" algn="l"/>
                <a:tab pos="6403975" algn="l"/>
                <a:tab pos="7016750" algn="l"/>
                <a:tab pos="7921625" algn="l"/>
              </a:tabLst>
            </a:pP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timestamps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typically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based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order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0066FF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which</a:t>
            </a:r>
            <a:r>
              <a:rPr sz="2400" spc="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transactions</a:t>
            </a:r>
            <a:r>
              <a:rPr sz="2400" spc="-4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started;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1606550" algn="l"/>
                <a:tab pos="1926589" algn="l"/>
                <a:tab pos="3587750" algn="l"/>
                <a:tab pos="4114800" algn="l"/>
                <a:tab pos="5026025" algn="l"/>
                <a:tab pos="6059805" algn="l"/>
                <a:tab pos="7717790" algn="l"/>
              </a:tabLst>
            </a:pPr>
            <a:r>
              <a:rPr sz="2400" spc="-10" dirty="0">
                <a:latin typeface="Arial MT"/>
                <a:cs typeface="Arial MT"/>
              </a:rPr>
              <a:t>Hence,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transaction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T1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starts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before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transaction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T2,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TS(T1)</a:t>
            </a:r>
            <a:r>
              <a:rPr sz="2400" spc="-8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&lt;</a:t>
            </a:r>
            <a:r>
              <a:rPr sz="2400" spc="-6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TS(T2).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1463040" algn="l"/>
                <a:tab pos="6075045" algn="l"/>
              </a:tabLst>
            </a:pPr>
            <a:r>
              <a:rPr sz="2400" spc="-10" dirty="0">
                <a:latin typeface="Arial MT"/>
                <a:cs typeface="Arial MT"/>
              </a:rPr>
              <a:t>Notice</a:t>
            </a:r>
            <a:r>
              <a:rPr sz="2400" dirty="0">
                <a:latin typeface="Arial MT"/>
                <a:cs typeface="Arial MT"/>
              </a:rPr>
              <a:t>	that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older</a:t>
            </a:r>
            <a:r>
              <a:rPr sz="2400" spc="30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transaction</a:t>
            </a:r>
            <a:r>
              <a:rPr sz="2400" spc="32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(which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	starts</a:t>
            </a:r>
            <a:r>
              <a:rPr sz="2400" spc="3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first)</a:t>
            </a:r>
            <a:r>
              <a:rPr sz="2400" spc="31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66FF"/>
                </a:solidFill>
                <a:latin typeface="Arial MT"/>
                <a:cs typeface="Arial MT"/>
              </a:rPr>
              <a:t>has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the smaller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timestamp</a:t>
            </a:r>
            <a:r>
              <a:rPr sz="2400" spc="-3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value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774065" lvl="1" indent="-292100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74065" algn="l"/>
                <a:tab pos="774700" algn="l"/>
              </a:tabLst>
            </a:pPr>
            <a:r>
              <a:rPr sz="2400" spc="-20" dirty="0">
                <a:solidFill>
                  <a:srgbClr val="7F0000"/>
                </a:solidFill>
                <a:latin typeface="Arial MT"/>
                <a:cs typeface="Arial MT"/>
              </a:rPr>
              <a:t>Wait-</a:t>
            </a:r>
            <a:r>
              <a:rPr sz="2400" spc="-25" dirty="0">
                <a:solidFill>
                  <a:srgbClr val="7F0000"/>
                </a:solidFill>
                <a:latin typeface="Arial MT"/>
                <a:cs typeface="Arial MT"/>
              </a:rPr>
              <a:t>die</a:t>
            </a:r>
            <a:endParaRPr sz="2400">
              <a:latin typeface="Arial MT"/>
              <a:cs typeface="Arial MT"/>
            </a:endParaRPr>
          </a:p>
          <a:p>
            <a:pPr marL="774065" lvl="1" indent="-292100">
              <a:lnSpc>
                <a:spcPct val="100000"/>
              </a:lnSpc>
              <a:spcBef>
                <a:spcPts val="69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74065" algn="l"/>
                <a:tab pos="774700" algn="l"/>
              </a:tabLst>
            </a:pPr>
            <a:r>
              <a:rPr sz="2400" spc="-15" dirty="0">
                <a:solidFill>
                  <a:srgbClr val="7F0000"/>
                </a:solidFill>
                <a:latin typeface="Arial MT"/>
                <a:cs typeface="Arial MT"/>
              </a:rPr>
              <a:t>Wound-</a:t>
            </a:r>
            <a:r>
              <a:rPr sz="2400" spc="-20" dirty="0">
                <a:solidFill>
                  <a:srgbClr val="7F0000"/>
                </a:solidFill>
                <a:latin typeface="Arial MT"/>
                <a:cs typeface="Arial MT"/>
              </a:rPr>
              <a:t>wait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6147" y="234695"/>
            <a:ext cx="5351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38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BF0000"/>
                </a:solidFill>
              </a:rPr>
              <a:t>Dealing</a:t>
            </a:r>
            <a:r>
              <a:rPr spc="-60" dirty="0">
                <a:solidFill>
                  <a:srgbClr val="BF0000"/>
                </a:solidFill>
              </a:rPr>
              <a:t> </a:t>
            </a:r>
            <a:r>
              <a:rPr spc="-20" dirty="0">
                <a:solidFill>
                  <a:srgbClr val="BF0000"/>
                </a:solidFill>
              </a:rPr>
              <a:t>with </a:t>
            </a:r>
            <a:r>
              <a:rPr dirty="0">
                <a:solidFill>
                  <a:srgbClr val="BF0000"/>
                </a:solidFill>
              </a:rPr>
              <a:t>Deadlock</a:t>
            </a:r>
            <a:r>
              <a:rPr spc="-35" dirty="0">
                <a:solidFill>
                  <a:srgbClr val="BF0000"/>
                </a:solidFill>
              </a:rPr>
              <a:t> </a:t>
            </a:r>
            <a:r>
              <a:rPr dirty="0">
                <a:solidFill>
                  <a:srgbClr val="BF0000"/>
                </a:solidFill>
              </a:rPr>
              <a:t>and</a:t>
            </a:r>
            <a:r>
              <a:rPr spc="-10" dirty="0">
                <a:solidFill>
                  <a:srgbClr val="BF0000"/>
                </a:solidFill>
              </a:rPr>
              <a:t> Starvation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03960" y="1716532"/>
            <a:ext cx="8339455" cy="4810125"/>
          </a:xfrm>
          <a:custGeom>
            <a:avLst/>
            <a:gdLst/>
            <a:ahLst/>
            <a:cxnLst/>
            <a:rect l="l" t="t" r="r" b="b"/>
            <a:pathLst>
              <a:path w="8339455" h="4810125">
                <a:moveTo>
                  <a:pt x="8339328" y="0"/>
                </a:moveTo>
                <a:lnTo>
                  <a:pt x="0" y="0"/>
                </a:lnTo>
                <a:lnTo>
                  <a:pt x="0" y="4809744"/>
                </a:lnTo>
                <a:lnTo>
                  <a:pt x="8339328" y="4809744"/>
                </a:lnTo>
                <a:lnTo>
                  <a:pt x="8339328" y="4803648"/>
                </a:lnTo>
                <a:lnTo>
                  <a:pt x="12192" y="4803648"/>
                </a:lnTo>
                <a:lnTo>
                  <a:pt x="6096" y="4800600"/>
                </a:lnTo>
                <a:lnTo>
                  <a:pt x="12192" y="4800599"/>
                </a:lnTo>
                <a:lnTo>
                  <a:pt x="12192" y="9143"/>
                </a:lnTo>
                <a:lnTo>
                  <a:pt x="6096" y="9143"/>
                </a:lnTo>
                <a:lnTo>
                  <a:pt x="12192" y="3047"/>
                </a:lnTo>
                <a:lnTo>
                  <a:pt x="8339328" y="3047"/>
                </a:lnTo>
                <a:lnTo>
                  <a:pt x="8339328" y="0"/>
                </a:lnTo>
                <a:close/>
              </a:path>
              <a:path w="8339455" h="4810125">
                <a:moveTo>
                  <a:pt x="12192" y="4800600"/>
                </a:moveTo>
                <a:lnTo>
                  <a:pt x="6096" y="4800600"/>
                </a:lnTo>
                <a:lnTo>
                  <a:pt x="12192" y="4803648"/>
                </a:lnTo>
                <a:lnTo>
                  <a:pt x="12192" y="4800600"/>
                </a:lnTo>
                <a:close/>
              </a:path>
              <a:path w="8339455" h="4810125">
                <a:moveTo>
                  <a:pt x="8330184" y="4800600"/>
                </a:moveTo>
                <a:lnTo>
                  <a:pt x="12192" y="4800600"/>
                </a:lnTo>
                <a:lnTo>
                  <a:pt x="12192" y="4803648"/>
                </a:lnTo>
                <a:lnTo>
                  <a:pt x="8330184" y="4803648"/>
                </a:lnTo>
                <a:lnTo>
                  <a:pt x="8330184" y="4800600"/>
                </a:lnTo>
                <a:close/>
              </a:path>
              <a:path w="8339455" h="4810125">
                <a:moveTo>
                  <a:pt x="8330184" y="3047"/>
                </a:moveTo>
                <a:lnTo>
                  <a:pt x="8330184" y="4803648"/>
                </a:lnTo>
                <a:lnTo>
                  <a:pt x="8333232" y="4800600"/>
                </a:lnTo>
                <a:lnTo>
                  <a:pt x="8339328" y="4800600"/>
                </a:lnTo>
                <a:lnTo>
                  <a:pt x="8339328" y="9143"/>
                </a:lnTo>
                <a:lnTo>
                  <a:pt x="8333232" y="9143"/>
                </a:lnTo>
                <a:lnTo>
                  <a:pt x="8330184" y="3047"/>
                </a:lnTo>
                <a:close/>
              </a:path>
              <a:path w="8339455" h="4810125">
                <a:moveTo>
                  <a:pt x="8339328" y="4800600"/>
                </a:moveTo>
                <a:lnTo>
                  <a:pt x="8333232" y="4800600"/>
                </a:lnTo>
                <a:lnTo>
                  <a:pt x="8330184" y="4803648"/>
                </a:lnTo>
                <a:lnTo>
                  <a:pt x="8339328" y="4803648"/>
                </a:lnTo>
                <a:lnTo>
                  <a:pt x="8339328" y="4800600"/>
                </a:lnTo>
                <a:close/>
              </a:path>
              <a:path w="8339455" h="4810125">
                <a:moveTo>
                  <a:pt x="12192" y="3047"/>
                </a:moveTo>
                <a:lnTo>
                  <a:pt x="6096" y="9143"/>
                </a:lnTo>
                <a:lnTo>
                  <a:pt x="12192" y="9143"/>
                </a:lnTo>
                <a:lnTo>
                  <a:pt x="12192" y="3047"/>
                </a:lnTo>
                <a:close/>
              </a:path>
              <a:path w="8339455" h="4810125">
                <a:moveTo>
                  <a:pt x="8330184" y="3047"/>
                </a:moveTo>
                <a:lnTo>
                  <a:pt x="12192" y="3047"/>
                </a:lnTo>
                <a:lnTo>
                  <a:pt x="12192" y="9143"/>
                </a:lnTo>
                <a:lnTo>
                  <a:pt x="8330184" y="9143"/>
                </a:lnTo>
                <a:lnTo>
                  <a:pt x="8330184" y="3047"/>
                </a:lnTo>
                <a:close/>
              </a:path>
              <a:path w="8339455" h="4810125">
                <a:moveTo>
                  <a:pt x="8339328" y="3047"/>
                </a:moveTo>
                <a:lnTo>
                  <a:pt x="8330184" y="3047"/>
                </a:lnTo>
                <a:lnTo>
                  <a:pt x="8333232" y="9143"/>
                </a:lnTo>
                <a:lnTo>
                  <a:pt x="8339328" y="9143"/>
                </a:lnTo>
                <a:lnTo>
                  <a:pt x="8339328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0988" y="1668474"/>
            <a:ext cx="8107680" cy="395160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Clr>
                <a:srgbClr val="990033"/>
              </a:buClr>
              <a:buSzPct val="6136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Protocols</a:t>
            </a:r>
            <a:r>
              <a:rPr sz="2200" spc="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sz="2200" spc="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200" spc="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33399"/>
                </a:solidFill>
                <a:latin typeface="Arial MT"/>
                <a:cs typeface="Arial MT"/>
              </a:rPr>
              <a:t>atimestamp</a:t>
            </a:r>
            <a:endParaRPr sz="220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Wait-</a:t>
            </a:r>
            <a:r>
              <a:rPr sz="2200" spc="-25" dirty="0">
                <a:solidFill>
                  <a:srgbClr val="7F0000"/>
                </a:solidFill>
                <a:latin typeface="Arial MT"/>
                <a:cs typeface="Arial MT"/>
              </a:rPr>
              <a:t>die</a:t>
            </a:r>
            <a:endParaRPr sz="2200">
              <a:latin typeface="Arial MT"/>
              <a:cs typeface="Arial MT"/>
            </a:endParaRPr>
          </a:p>
          <a:p>
            <a:pPr marL="1219200" marR="59690" lvl="2" indent="-292735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1219200" algn="l"/>
                <a:tab pos="121983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TS(Ti)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&lt;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TS(Tj),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(Ti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older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Tj)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spc="-10" dirty="0">
                <a:latin typeface="Arial MT"/>
                <a:cs typeface="Arial MT"/>
              </a:rPr>
              <a:t>wait;</a:t>
            </a:r>
            <a:endParaRPr sz="2200">
              <a:latin typeface="Arial MT"/>
              <a:cs typeface="Arial MT"/>
            </a:endParaRPr>
          </a:p>
          <a:p>
            <a:pPr marL="1219200" marR="541655" lvl="2" indent="-292735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1219200" algn="l"/>
                <a:tab pos="1219835" algn="l"/>
              </a:tabLst>
            </a:pPr>
            <a:r>
              <a:rPr sz="2200" dirty="0">
                <a:latin typeface="Arial MT"/>
                <a:cs typeface="Arial MT"/>
              </a:rPr>
              <a:t>otherwise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younger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Tj)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abort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dies)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restart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later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timestamp.</a:t>
            </a:r>
            <a:endParaRPr sz="220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spcBef>
                <a:spcPts val="70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200" spc="-30" dirty="0">
                <a:solidFill>
                  <a:srgbClr val="7F0000"/>
                </a:solidFill>
                <a:latin typeface="Arial MT"/>
                <a:cs typeface="Arial MT"/>
              </a:rPr>
              <a:t>Wound-</a:t>
            </a:r>
            <a:r>
              <a:rPr sz="2200" spc="-20" dirty="0">
                <a:solidFill>
                  <a:srgbClr val="7F0000"/>
                </a:solidFill>
                <a:latin typeface="Arial MT"/>
                <a:cs typeface="Arial MT"/>
              </a:rPr>
              <a:t>wait</a:t>
            </a:r>
            <a:endParaRPr sz="2200">
              <a:latin typeface="Arial MT"/>
              <a:cs typeface="Arial MT"/>
            </a:endParaRPr>
          </a:p>
          <a:p>
            <a:pPr marL="1219200" marR="5080" lvl="2" indent="-292735">
              <a:lnSpc>
                <a:spcPct val="100000"/>
              </a:lnSpc>
              <a:spcBef>
                <a:spcPts val="695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1219200" algn="l"/>
                <a:tab pos="121983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TS(Ti)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&lt;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TS(Tj),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(Ti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older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Tj)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abort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Tj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(Ti </a:t>
            </a:r>
            <a:r>
              <a:rPr sz="2200" dirty="0">
                <a:latin typeface="Arial MT"/>
                <a:cs typeface="Arial MT"/>
              </a:rPr>
              <a:t>wounds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Tj)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restart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later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timestamp;</a:t>
            </a:r>
            <a:endParaRPr sz="2200">
              <a:latin typeface="Arial MT"/>
              <a:cs typeface="Arial MT"/>
            </a:endParaRPr>
          </a:p>
          <a:p>
            <a:pPr marL="1219200" lvl="2" indent="-292735">
              <a:lnSpc>
                <a:spcPct val="100000"/>
              </a:lnSpc>
              <a:spcBef>
                <a:spcPts val="72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1219200" algn="l"/>
                <a:tab pos="1219835" algn="l"/>
              </a:tabLst>
            </a:pPr>
            <a:r>
              <a:rPr sz="2200" dirty="0">
                <a:latin typeface="Arial MT"/>
                <a:cs typeface="Arial MT"/>
              </a:rPr>
              <a:t>otherwise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(Ti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younger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Tj)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allowed 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wait.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6147" y="234695"/>
            <a:ext cx="5351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38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BF0000"/>
                </a:solidFill>
              </a:rPr>
              <a:t>Dealing</a:t>
            </a:r>
            <a:r>
              <a:rPr spc="-60" dirty="0">
                <a:solidFill>
                  <a:srgbClr val="BF0000"/>
                </a:solidFill>
              </a:rPr>
              <a:t> </a:t>
            </a:r>
            <a:r>
              <a:rPr spc="-20" dirty="0">
                <a:solidFill>
                  <a:srgbClr val="BF0000"/>
                </a:solidFill>
              </a:rPr>
              <a:t>with </a:t>
            </a:r>
            <a:r>
              <a:rPr dirty="0">
                <a:solidFill>
                  <a:srgbClr val="BF0000"/>
                </a:solidFill>
              </a:rPr>
              <a:t>Deadlock</a:t>
            </a:r>
            <a:r>
              <a:rPr spc="-35" dirty="0">
                <a:solidFill>
                  <a:srgbClr val="BF0000"/>
                </a:solidFill>
              </a:rPr>
              <a:t> </a:t>
            </a:r>
            <a:r>
              <a:rPr dirty="0">
                <a:solidFill>
                  <a:srgbClr val="BF0000"/>
                </a:solidFill>
              </a:rPr>
              <a:t>and</a:t>
            </a:r>
            <a:r>
              <a:rPr spc="-10" dirty="0">
                <a:solidFill>
                  <a:srgbClr val="BF0000"/>
                </a:solidFill>
              </a:rPr>
              <a:t> Starvation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03960" y="1716532"/>
            <a:ext cx="8339455" cy="4163695"/>
          </a:xfrm>
          <a:custGeom>
            <a:avLst/>
            <a:gdLst/>
            <a:ahLst/>
            <a:cxnLst/>
            <a:rect l="l" t="t" r="r" b="b"/>
            <a:pathLst>
              <a:path w="8339455" h="4163695">
                <a:moveTo>
                  <a:pt x="8339328" y="0"/>
                </a:moveTo>
                <a:lnTo>
                  <a:pt x="0" y="0"/>
                </a:lnTo>
                <a:lnTo>
                  <a:pt x="0" y="4163567"/>
                </a:lnTo>
                <a:lnTo>
                  <a:pt x="8339328" y="4163567"/>
                </a:lnTo>
                <a:lnTo>
                  <a:pt x="8339328" y="4157472"/>
                </a:lnTo>
                <a:lnTo>
                  <a:pt x="12192" y="4157472"/>
                </a:lnTo>
                <a:lnTo>
                  <a:pt x="6096" y="4151376"/>
                </a:lnTo>
                <a:lnTo>
                  <a:pt x="12192" y="4151375"/>
                </a:lnTo>
                <a:lnTo>
                  <a:pt x="12192" y="9143"/>
                </a:lnTo>
                <a:lnTo>
                  <a:pt x="6096" y="9143"/>
                </a:lnTo>
                <a:lnTo>
                  <a:pt x="12192" y="3047"/>
                </a:lnTo>
                <a:lnTo>
                  <a:pt x="8339328" y="3047"/>
                </a:lnTo>
                <a:lnTo>
                  <a:pt x="8339328" y="0"/>
                </a:lnTo>
                <a:close/>
              </a:path>
              <a:path w="8339455" h="4163695">
                <a:moveTo>
                  <a:pt x="12192" y="4151376"/>
                </a:moveTo>
                <a:lnTo>
                  <a:pt x="6096" y="4151376"/>
                </a:lnTo>
                <a:lnTo>
                  <a:pt x="12192" y="4157472"/>
                </a:lnTo>
                <a:lnTo>
                  <a:pt x="12192" y="4151376"/>
                </a:lnTo>
                <a:close/>
              </a:path>
              <a:path w="8339455" h="4163695">
                <a:moveTo>
                  <a:pt x="8330184" y="4151376"/>
                </a:moveTo>
                <a:lnTo>
                  <a:pt x="12192" y="4151376"/>
                </a:lnTo>
                <a:lnTo>
                  <a:pt x="12192" y="4157472"/>
                </a:lnTo>
                <a:lnTo>
                  <a:pt x="8330184" y="4157472"/>
                </a:lnTo>
                <a:lnTo>
                  <a:pt x="8330184" y="4151376"/>
                </a:lnTo>
                <a:close/>
              </a:path>
              <a:path w="8339455" h="4163695">
                <a:moveTo>
                  <a:pt x="8330184" y="3047"/>
                </a:moveTo>
                <a:lnTo>
                  <a:pt x="8330184" y="4157472"/>
                </a:lnTo>
                <a:lnTo>
                  <a:pt x="8333232" y="4151376"/>
                </a:lnTo>
                <a:lnTo>
                  <a:pt x="8339328" y="4151376"/>
                </a:lnTo>
                <a:lnTo>
                  <a:pt x="8339328" y="9143"/>
                </a:lnTo>
                <a:lnTo>
                  <a:pt x="8333232" y="9143"/>
                </a:lnTo>
                <a:lnTo>
                  <a:pt x="8330184" y="3047"/>
                </a:lnTo>
                <a:close/>
              </a:path>
              <a:path w="8339455" h="4163695">
                <a:moveTo>
                  <a:pt x="8339328" y="4151376"/>
                </a:moveTo>
                <a:lnTo>
                  <a:pt x="8333232" y="4151376"/>
                </a:lnTo>
                <a:lnTo>
                  <a:pt x="8330184" y="4157472"/>
                </a:lnTo>
                <a:lnTo>
                  <a:pt x="8339328" y="4157472"/>
                </a:lnTo>
                <a:lnTo>
                  <a:pt x="8339328" y="4151376"/>
                </a:lnTo>
                <a:close/>
              </a:path>
              <a:path w="8339455" h="4163695">
                <a:moveTo>
                  <a:pt x="12192" y="3047"/>
                </a:moveTo>
                <a:lnTo>
                  <a:pt x="6096" y="9143"/>
                </a:lnTo>
                <a:lnTo>
                  <a:pt x="12192" y="9143"/>
                </a:lnTo>
                <a:lnTo>
                  <a:pt x="12192" y="3047"/>
                </a:lnTo>
                <a:close/>
              </a:path>
              <a:path w="8339455" h="4163695">
                <a:moveTo>
                  <a:pt x="8330184" y="3047"/>
                </a:moveTo>
                <a:lnTo>
                  <a:pt x="12192" y="3047"/>
                </a:lnTo>
                <a:lnTo>
                  <a:pt x="12192" y="9143"/>
                </a:lnTo>
                <a:lnTo>
                  <a:pt x="8330184" y="9143"/>
                </a:lnTo>
                <a:lnTo>
                  <a:pt x="8330184" y="3047"/>
                </a:lnTo>
                <a:close/>
              </a:path>
              <a:path w="8339455" h="4163695">
                <a:moveTo>
                  <a:pt x="8339328" y="3047"/>
                </a:moveTo>
                <a:lnTo>
                  <a:pt x="8330184" y="3047"/>
                </a:lnTo>
                <a:lnTo>
                  <a:pt x="8333232" y="9143"/>
                </a:lnTo>
                <a:lnTo>
                  <a:pt x="8339328" y="9143"/>
                </a:lnTo>
                <a:lnTo>
                  <a:pt x="8339328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0988" y="1642872"/>
            <a:ext cx="8160384" cy="38811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waiting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762000" marR="46355" lvl="1" indent="-292735" algn="just">
              <a:lnSpc>
                <a:spcPct val="1075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62635" algn="l"/>
              </a:tabLst>
            </a:pP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If</a:t>
            </a:r>
            <a:r>
              <a:rPr sz="2400" spc="45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400" spc="50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unable</a:t>
            </a:r>
            <a:r>
              <a:rPr sz="2400" spc="25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to</a:t>
            </a:r>
            <a:r>
              <a:rPr sz="2400" spc="35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obtain</a:t>
            </a:r>
            <a:r>
              <a:rPr sz="2400" spc="40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400" spc="50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lock,</a:t>
            </a:r>
            <a:r>
              <a:rPr sz="2400" spc="50" dirty="0">
                <a:solidFill>
                  <a:srgbClr val="7F0000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7F0000"/>
                </a:solidFill>
                <a:latin typeface="Arial MT"/>
                <a:cs typeface="Arial MT"/>
              </a:rPr>
              <a:t>immediately </a:t>
            </a:r>
            <a:r>
              <a:rPr sz="2400" spc="-20" dirty="0">
                <a:solidFill>
                  <a:srgbClr val="7F0000"/>
                </a:solidFill>
                <a:latin typeface="Arial MT"/>
                <a:cs typeface="Arial MT"/>
              </a:rPr>
              <a:t>aborted</a:t>
            </a:r>
            <a:r>
              <a:rPr sz="2400" spc="-12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F0000"/>
                </a:solidFill>
                <a:latin typeface="Arial MT"/>
                <a:cs typeface="Arial MT"/>
              </a:rPr>
              <a:t>and</a:t>
            </a:r>
            <a:r>
              <a:rPr sz="2400" spc="-9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7F0000"/>
                </a:solidFill>
                <a:latin typeface="Arial MT"/>
                <a:cs typeface="Arial MT"/>
              </a:rPr>
              <a:t>restarted</a:t>
            </a:r>
            <a:r>
              <a:rPr sz="2400" spc="-24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7F0000"/>
                </a:solidFill>
                <a:latin typeface="Arial MT"/>
                <a:cs typeface="Arial MT"/>
              </a:rPr>
              <a:t>later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"/>
            </a:pPr>
            <a:endParaRPr sz="375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Cautious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waiting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14069" marR="5080" lvl="1" indent="-344805" algn="just">
              <a:lnSpc>
                <a:spcPct val="100000"/>
              </a:lnSpc>
              <a:spcBef>
                <a:spcPts val="6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814705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Tj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blocked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(not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waiting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locked </a:t>
            </a:r>
            <a:r>
              <a:rPr sz="2400" dirty="0">
                <a:latin typeface="Arial MT"/>
                <a:cs typeface="Arial MT"/>
              </a:rPr>
              <a:t>item),</a:t>
            </a:r>
            <a:r>
              <a:rPr sz="2400" spc="3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32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Ti</a:t>
            </a:r>
            <a:r>
              <a:rPr sz="2400" spc="3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3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blocked</a:t>
            </a:r>
            <a:r>
              <a:rPr sz="2400" spc="3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3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allowed</a:t>
            </a:r>
            <a:r>
              <a:rPr sz="2400" spc="33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30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wait; </a:t>
            </a:r>
            <a:r>
              <a:rPr sz="2400" dirty="0">
                <a:latin typeface="Arial MT"/>
                <a:cs typeface="Arial MT"/>
              </a:rPr>
              <a:t>otherwise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abort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Ti.</a:t>
            </a:r>
            <a:endParaRPr sz="2400">
              <a:latin typeface="Arial MT"/>
              <a:cs typeface="Arial MT"/>
            </a:endParaRPr>
          </a:p>
          <a:p>
            <a:pPr marL="762000" lvl="1" indent="-292735" algn="just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62635" algn="l"/>
              </a:tabLst>
            </a:pPr>
            <a:r>
              <a:rPr sz="2400" spc="-35" dirty="0">
                <a:solidFill>
                  <a:srgbClr val="7F0000"/>
                </a:solidFill>
                <a:latin typeface="Arial MT"/>
                <a:cs typeface="Arial MT"/>
              </a:rPr>
              <a:t>Deadlock-</a:t>
            </a:r>
            <a:r>
              <a:rPr sz="2400" spc="-20" dirty="0">
                <a:solidFill>
                  <a:srgbClr val="7F0000"/>
                </a:solidFill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054096" cy="2325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51304" y="3149092"/>
            <a:ext cx="7202805" cy="2707005"/>
          </a:xfrm>
          <a:custGeom>
            <a:avLst/>
            <a:gdLst/>
            <a:ahLst/>
            <a:cxnLst/>
            <a:rect l="l" t="t" r="r" b="b"/>
            <a:pathLst>
              <a:path w="7202805" h="2707004">
                <a:moveTo>
                  <a:pt x="7202424" y="0"/>
                </a:moveTo>
                <a:lnTo>
                  <a:pt x="0" y="0"/>
                </a:lnTo>
                <a:lnTo>
                  <a:pt x="0" y="2706624"/>
                </a:lnTo>
                <a:lnTo>
                  <a:pt x="7202424" y="2706624"/>
                </a:lnTo>
                <a:lnTo>
                  <a:pt x="7202424" y="2685288"/>
                </a:lnTo>
                <a:lnTo>
                  <a:pt x="39623" y="2685288"/>
                </a:lnTo>
                <a:lnTo>
                  <a:pt x="18287" y="2667000"/>
                </a:lnTo>
                <a:lnTo>
                  <a:pt x="39623" y="26670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202424" y="18287"/>
                </a:lnTo>
                <a:lnTo>
                  <a:pt x="7202424" y="0"/>
                </a:lnTo>
                <a:close/>
              </a:path>
              <a:path w="7202805" h="2707004">
                <a:moveTo>
                  <a:pt x="39623" y="2667000"/>
                </a:moveTo>
                <a:lnTo>
                  <a:pt x="18287" y="2667000"/>
                </a:lnTo>
                <a:lnTo>
                  <a:pt x="39623" y="2685288"/>
                </a:lnTo>
                <a:lnTo>
                  <a:pt x="39623" y="2667000"/>
                </a:lnTo>
                <a:close/>
              </a:path>
              <a:path w="7202805" h="2707004">
                <a:moveTo>
                  <a:pt x="7162800" y="2667000"/>
                </a:moveTo>
                <a:lnTo>
                  <a:pt x="39623" y="2667000"/>
                </a:lnTo>
                <a:lnTo>
                  <a:pt x="39623" y="2685288"/>
                </a:lnTo>
                <a:lnTo>
                  <a:pt x="7162800" y="2685288"/>
                </a:lnTo>
                <a:lnTo>
                  <a:pt x="7162800" y="2667000"/>
                </a:lnTo>
                <a:close/>
              </a:path>
              <a:path w="7202805" h="2707004">
                <a:moveTo>
                  <a:pt x="7162800" y="18287"/>
                </a:moveTo>
                <a:lnTo>
                  <a:pt x="7162800" y="2685288"/>
                </a:lnTo>
                <a:lnTo>
                  <a:pt x="7181088" y="2667000"/>
                </a:lnTo>
                <a:lnTo>
                  <a:pt x="7202424" y="2667000"/>
                </a:lnTo>
                <a:lnTo>
                  <a:pt x="7202424" y="39624"/>
                </a:lnTo>
                <a:lnTo>
                  <a:pt x="7181088" y="39624"/>
                </a:lnTo>
                <a:lnTo>
                  <a:pt x="7162800" y="18287"/>
                </a:lnTo>
                <a:close/>
              </a:path>
              <a:path w="7202805" h="2707004">
                <a:moveTo>
                  <a:pt x="7202424" y="2667000"/>
                </a:moveTo>
                <a:lnTo>
                  <a:pt x="7181088" y="2667000"/>
                </a:lnTo>
                <a:lnTo>
                  <a:pt x="7162800" y="2685288"/>
                </a:lnTo>
                <a:lnTo>
                  <a:pt x="7202424" y="2685288"/>
                </a:lnTo>
                <a:lnTo>
                  <a:pt x="7202424" y="2667000"/>
                </a:lnTo>
                <a:close/>
              </a:path>
              <a:path w="7202805" h="27070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202805" h="2707004">
                <a:moveTo>
                  <a:pt x="71628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162800" y="39624"/>
                </a:lnTo>
                <a:lnTo>
                  <a:pt x="7162800" y="18287"/>
                </a:lnTo>
                <a:close/>
              </a:path>
              <a:path w="7202805" h="2707004">
                <a:moveTo>
                  <a:pt x="7202424" y="18287"/>
                </a:moveTo>
                <a:lnTo>
                  <a:pt x="7162800" y="18287"/>
                </a:lnTo>
                <a:lnTo>
                  <a:pt x="7181088" y="39624"/>
                </a:lnTo>
                <a:lnTo>
                  <a:pt x="7202424" y="39624"/>
                </a:lnTo>
                <a:lnTo>
                  <a:pt x="72024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8332" y="3188207"/>
            <a:ext cx="7005320" cy="241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  <a:tab pos="2929255" algn="l"/>
                <a:tab pos="5416550" algn="l"/>
                <a:tab pos="6199505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Guaranteeing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Serializability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by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Two-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Phase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Locking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2PL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Variations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Dealing</a:t>
            </a:r>
            <a:r>
              <a:rPr sz="28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with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Deadlock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and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Starvation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50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Deadlock</a:t>
            </a:r>
            <a:r>
              <a:rPr sz="28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Prevention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303" y="347981"/>
            <a:ext cx="9010015" cy="6196965"/>
            <a:chOff x="908303" y="347981"/>
            <a:chExt cx="9010015" cy="6196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190" y="1109980"/>
              <a:ext cx="8229600" cy="54254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7" y="1100836"/>
              <a:ext cx="8251190" cy="5443855"/>
            </a:xfrm>
            <a:custGeom>
              <a:avLst/>
              <a:gdLst/>
              <a:ahLst/>
              <a:cxnLst/>
              <a:rect l="l" t="t" r="r" b="b"/>
              <a:pathLst>
                <a:path w="8251190" h="5443855">
                  <a:moveTo>
                    <a:pt x="8250935" y="0"/>
                  </a:moveTo>
                  <a:lnTo>
                    <a:pt x="0" y="0"/>
                  </a:lnTo>
                  <a:lnTo>
                    <a:pt x="0" y="5443728"/>
                  </a:lnTo>
                  <a:lnTo>
                    <a:pt x="8250935" y="5443728"/>
                  </a:lnTo>
                  <a:lnTo>
                    <a:pt x="8250935" y="5440680"/>
                  </a:lnTo>
                  <a:lnTo>
                    <a:pt x="9142" y="5440680"/>
                  </a:lnTo>
                  <a:lnTo>
                    <a:pt x="6096" y="5434583"/>
                  </a:lnTo>
                  <a:lnTo>
                    <a:pt x="9142" y="5434584"/>
                  </a:lnTo>
                  <a:lnTo>
                    <a:pt x="9142" y="9144"/>
                  </a:lnTo>
                  <a:lnTo>
                    <a:pt x="6095" y="9144"/>
                  </a:lnTo>
                  <a:lnTo>
                    <a:pt x="9142" y="6096"/>
                  </a:lnTo>
                  <a:lnTo>
                    <a:pt x="8250935" y="6096"/>
                  </a:lnTo>
                  <a:lnTo>
                    <a:pt x="8250935" y="0"/>
                  </a:lnTo>
                  <a:close/>
                </a:path>
                <a:path w="8251190" h="5443855">
                  <a:moveTo>
                    <a:pt x="9142" y="5434583"/>
                  </a:moveTo>
                  <a:lnTo>
                    <a:pt x="6096" y="5434583"/>
                  </a:lnTo>
                  <a:lnTo>
                    <a:pt x="9142" y="5440680"/>
                  </a:lnTo>
                  <a:lnTo>
                    <a:pt x="9142" y="5434583"/>
                  </a:lnTo>
                  <a:close/>
                </a:path>
                <a:path w="8251190" h="5443855">
                  <a:moveTo>
                    <a:pt x="8238744" y="5434583"/>
                  </a:moveTo>
                  <a:lnTo>
                    <a:pt x="9142" y="5434583"/>
                  </a:lnTo>
                  <a:lnTo>
                    <a:pt x="9142" y="5440680"/>
                  </a:lnTo>
                  <a:lnTo>
                    <a:pt x="8238744" y="5440680"/>
                  </a:lnTo>
                  <a:lnTo>
                    <a:pt x="8238744" y="5434583"/>
                  </a:lnTo>
                  <a:close/>
                </a:path>
                <a:path w="8251190" h="5443855">
                  <a:moveTo>
                    <a:pt x="8238744" y="6096"/>
                  </a:moveTo>
                  <a:lnTo>
                    <a:pt x="8238744" y="5440680"/>
                  </a:lnTo>
                  <a:lnTo>
                    <a:pt x="8244840" y="5434583"/>
                  </a:lnTo>
                  <a:lnTo>
                    <a:pt x="8250935" y="5434583"/>
                  </a:lnTo>
                  <a:lnTo>
                    <a:pt x="8250935" y="9144"/>
                  </a:lnTo>
                  <a:lnTo>
                    <a:pt x="8244840" y="9144"/>
                  </a:lnTo>
                  <a:lnTo>
                    <a:pt x="8238744" y="6096"/>
                  </a:lnTo>
                  <a:close/>
                </a:path>
                <a:path w="8251190" h="5443855">
                  <a:moveTo>
                    <a:pt x="8250935" y="5434583"/>
                  </a:moveTo>
                  <a:lnTo>
                    <a:pt x="8244840" y="5434583"/>
                  </a:lnTo>
                  <a:lnTo>
                    <a:pt x="8238744" y="5440680"/>
                  </a:lnTo>
                  <a:lnTo>
                    <a:pt x="8250935" y="5440680"/>
                  </a:lnTo>
                  <a:lnTo>
                    <a:pt x="8250935" y="5434583"/>
                  </a:lnTo>
                  <a:close/>
                </a:path>
                <a:path w="8251190" h="5443855">
                  <a:moveTo>
                    <a:pt x="9142" y="6096"/>
                  </a:moveTo>
                  <a:lnTo>
                    <a:pt x="6095" y="9144"/>
                  </a:lnTo>
                  <a:lnTo>
                    <a:pt x="9142" y="9144"/>
                  </a:lnTo>
                  <a:lnTo>
                    <a:pt x="9142" y="6096"/>
                  </a:lnTo>
                  <a:close/>
                </a:path>
                <a:path w="8251190" h="5443855">
                  <a:moveTo>
                    <a:pt x="8238744" y="6096"/>
                  </a:moveTo>
                  <a:lnTo>
                    <a:pt x="9142" y="6096"/>
                  </a:lnTo>
                  <a:lnTo>
                    <a:pt x="9142" y="9144"/>
                  </a:lnTo>
                  <a:lnTo>
                    <a:pt x="8238744" y="9144"/>
                  </a:lnTo>
                  <a:lnTo>
                    <a:pt x="8238744" y="6096"/>
                  </a:lnTo>
                  <a:close/>
                </a:path>
                <a:path w="8251190" h="5443855">
                  <a:moveTo>
                    <a:pt x="8250935" y="6096"/>
                  </a:moveTo>
                  <a:lnTo>
                    <a:pt x="8238744" y="6096"/>
                  </a:lnTo>
                  <a:lnTo>
                    <a:pt x="8244840" y="9144"/>
                  </a:lnTo>
                  <a:lnTo>
                    <a:pt x="8250935" y="9144"/>
                  </a:lnTo>
                  <a:lnTo>
                    <a:pt x="8250935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762125"/>
            <a:chOff x="774191" y="347979"/>
            <a:chExt cx="9144000" cy="1762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3615" y="16311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23616" y="1631187"/>
              <a:ext cx="6350" cy="189230"/>
            </a:xfrm>
            <a:custGeom>
              <a:avLst/>
              <a:gdLst/>
              <a:ahLst/>
              <a:cxnLst/>
              <a:rect l="l" t="t" r="r" b="b"/>
              <a:pathLst>
                <a:path w="6350" h="189230">
                  <a:moveTo>
                    <a:pt x="6096" y="182880"/>
                  </a:move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6096" y="182880"/>
                  </a:lnTo>
                  <a:close/>
                </a:path>
                <a:path w="6350" h="189230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4191" y="2097531"/>
              <a:ext cx="2255520" cy="9525"/>
            </a:xfrm>
            <a:custGeom>
              <a:avLst/>
              <a:gdLst/>
              <a:ahLst/>
              <a:cxnLst/>
              <a:rect l="l" t="t" r="r" b="b"/>
              <a:pathLst>
                <a:path w="2255520" h="9525">
                  <a:moveTo>
                    <a:pt x="2255520" y="0"/>
                  </a:moveTo>
                  <a:lnTo>
                    <a:pt x="225552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8" name="object 2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60171"/>
              <a:ext cx="2255520" cy="1746504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774191" y="357123"/>
              <a:ext cx="2258695" cy="1752600"/>
            </a:xfrm>
            <a:custGeom>
              <a:avLst/>
              <a:gdLst/>
              <a:ahLst/>
              <a:cxnLst/>
              <a:rect l="l" t="t" r="r" b="b"/>
              <a:pathLst>
                <a:path w="2258695" h="1752600">
                  <a:moveTo>
                    <a:pt x="2249424" y="1740408"/>
                  </a:moveTo>
                  <a:lnTo>
                    <a:pt x="0" y="1740408"/>
                  </a:lnTo>
                  <a:lnTo>
                    <a:pt x="0" y="1752600"/>
                  </a:lnTo>
                  <a:lnTo>
                    <a:pt x="2255520" y="1752600"/>
                  </a:lnTo>
                  <a:lnTo>
                    <a:pt x="2258568" y="1749552"/>
                  </a:lnTo>
                  <a:lnTo>
                    <a:pt x="2258568" y="1746503"/>
                  </a:lnTo>
                  <a:lnTo>
                    <a:pt x="2249424" y="1746503"/>
                  </a:lnTo>
                  <a:lnTo>
                    <a:pt x="2249424" y="1740408"/>
                  </a:lnTo>
                  <a:close/>
                </a:path>
                <a:path w="2258695" h="1752600">
                  <a:moveTo>
                    <a:pt x="2249424" y="3048"/>
                  </a:moveTo>
                  <a:lnTo>
                    <a:pt x="2249424" y="1746503"/>
                  </a:lnTo>
                  <a:lnTo>
                    <a:pt x="2255520" y="1740408"/>
                  </a:lnTo>
                  <a:lnTo>
                    <a:pt x="2258568" y="1740408"/>
                  </a:lnTo>
                  <a:lnTo>
                    <a:pt x="2258568" y="9144"/>
                  </a:lnTo>
                  <a:lnTo>
                    <a:pt x="2255520" y="9144"/>
                  </a:lnTo>
                  <a:lnTo>
                    <a:pt x="2249424" y="3048"/>
                  </a:lnTo>
                  <a:close/>
                </a:path>
                <a:path w="2258695" h="1752600">
                  <a:moveTo>
                    <a:pt x="2258568" y="1740408"/>
                  </a:moveTo>
                  <a:lnTo>
                    <a:pt x="2255520" y="1740408"/>
                  </a:lnTo>
                  <a:lnTo>
                    <a:pt x="2249424" y="1746503"/>
                  </a:lnTo>
                  <a:lnTo>
                    <a:pt x="2258568" y="1746503"/>
                  </a:lnTo>
                  <a:lnTo>
                    <a:pt x="2258568" y="1740408"/>
                  </a:lnTo>
                  <a:close/>
                </a:path>
                <a:path w="2258695" h="1752600">
                  <a:moveTo>
                    <a:pt x="22585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9424" y="9144"/>
                  </a:lnTo>
                  <a:lnTo>
                    <a:pt x="2249424" y="3048"/>
                  </a:lnTo>
                  <a:lnTo>
                    <a:pt x="2258568" y="3048"/>
                  </a:lnTo>
                  <a:lnTo>
                    <a:pt x="2258568" y="0"/>
                  </a:lnTo>
                  <a:close/>
                </a:path>
                <a:path w="2258695" h="1752600">
                  <a:moveTo>
                    <a:pt x="2258568" y="3048"/>
                  </a:moveTo>
                  <a:lnTo>
                    <a:pt x="2249424" y="3048"/>
                  </a:lnTo>
                  <a:lnTo>
                    <a:pt x="2255520" y="9144"/>
                  </a:lnTo>
                  <a:lnTo>
                    <a:pt x="2258568" y="9144"/>
                  </a:lnTo>
                  <a:lnTo>
                    <a:pt x="2258568" y="304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0" name="object 300"/>
          <p:cNvSpPr/>
          <p:nvPr/>
        </p:nvSpPr>
        <p:spPr>
          <a:xfrm>
            <a:off x="1670304" y="2844292"/>
            <a:ext cx="7126605" cy="1640205"/>
          </a:xfrm>
          <a:custGeom>
            <a:avLst/>
            <a:gdLst/>
            <a:ahLst/>
            <a:cxnLst/>
            <a:rect l="l" t="t" r="r" b="b"/>
            <a:pathLst>
              <a:path w="7126605" h="1640204">
                <a:moveTo>
                  <a:pt x="7126224" y="0"/>
                </a:moveTo>
                <a:lnTo>
                  <a:pt x="0" y="0"/>
                </a:lnTo>
                <a:lnTo>
                  <a:pt x="0" y="1639824"/>
                </a:lnTo>
                <a:lnTo>
                  <a:pt x="7126224" y="1639824"/>
                </a:lnTo>
                <a:lnTo>
                  <a:pt x="7126224" y="1618488"/>
                </a:lnTo>
                <a:lnTo>
                  <a:pt x="39623" y="1618488"/>
                </a:lnTo>
                <a:lnTo>
                  <a:pt x="18287" y="1600200"/>
                </a:lnTo>
                <a:lnTo>
                  <a:pt x="39623" y="16002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126224" y="18287"/>
                </a:lnTo>
                <a:lnTo>
                  <a:pt x="7126224" y="0"/>
                </a:lnTo>
                <a:close/>
              </a:path>
              <a:path w="7126605" h="1640204">
                <a:moveTo>
                  <a:pt x="39623" y="1600200"/>
                </a:moveTo>
                <a:lnTo>
                  <a:pt x="18287" y="1600200"/>
                </a:lnTo>
                <a:lnTo>
                  <a:pt x="39623" y="1618488"/>
                </a:lnTo>
                <a:lnTo>
                  <a:pt x="39623" y="1600200"/>
                </a:lnTo>
                <a:close/>
              </a:path>
              <a:path w="7126605" h="1640204">
                <a:moveTo>
                  <a:pt x="7086600" y="1600200"/>
                </a:moveTo>
                <a:lnTo>
                  <a:pt x="39623" y="1600200"/>
                </a:lnTo>
                <a:lnTo>
                  <a:pt x="39623" y="1618488"/>
                </a:lnTo>
                <a:lnTo>
                  <a:pt x="7086600" y="1618488"/>
                </a:lnTo>
                <a:lnTo>
                  <a:pt x="7086600" y="1600200"/>
                </a:lnTo>
                <a:close/>
              </a:path>
              <a:path w="7126605" h="1640204">
                <a:moveTo>
                  <a:pt x="7086600" y="18287"/>
                </a:moveTo>
                <a:lnTo>
                  <a:pt x="7086600" y="1618488"/>
                </a:lnTo>
                <a:lnTo>
                  <a:pt x="7104888" y="1600200"/>
                </a:lnTo>
                <a:lnTo>
                  <a:pt x="7126224" y="1600200"/>
                </a:lnTo>
                <a:lnTo>
                  <a:pt x="7126224" y="39624"/>
                </a:lnTo>
                <a:lnTo>
                  <a:pt x="7104888" y="39624"/>
                </a:lnTo>
                <a:lnTo>
                  <a:pt x="7086600" y="18287"/>
                </a:lnTo>
                <a:close/>
              </a:path>
              <a:path w="7126605" h="1640204">
                <a:moveTo>
                  <a:pt x="7126224" y="1600200"/>
                </a:moveTo>
                <a:lnTo>
                  <a:pt x="7104888" y="1600200"/>
                </a:lnTo>
                <a:lnTo>
                  <a:pt x="7086600" y="1618488"/>
                </a:lnTo>
                <a:lnTo>
                  <a:pt x="7126224" y="1618488"/>
                </a:lnTo>
                <a:lnTo>
                  <a:pt x="7126224" y="1600200"/>
                </a:lnTo>
                <a:close/>
              </a:path>
              <a:path w="7126605" h="16402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126605" h="1640204">
                <a:moveTo>
                  <a:pt x="70866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086600" y="39624"/>
                </a:lnTo>
                <a:lnTo>
                  <a:pt x="7086600" y="18287"/>
                </a:lnTo>
                <a:close/>
              </a:path>
              <a:path w="7126605" h="1640204">
                <a:moveTo>
                  <a:pt x="7126224" y="18287"/>
                </a:moveTo>
                <a:lnTo>
                  <a:pt x="7086600" y="18287"/>
                </a:lnTo>
                <a:lnTo>
                  <a:pt x="7104888" y="39624"/>
                </a:lnTo>
                <a:lnTo>
                  <a:pt x="7126224" y="39624"/>
                </a:lnTo>
                <a:lnTo>
                  <a:pt x="7126224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1767332" y="2883407"/>
            <a:ext cx="6929120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  <a:tab pos="2907665" algn="l"/>
                <a:tab pos="5379720" algn="l"/>
                <a:tab pos="6144895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Guaranteeing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Serializability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by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	</a:t>
            </a:r>
            <a:r>
              <a:rPr sz="2800" spc="-55" dirty="0">
                <a:solidFill>
                  <a:srgbClr val="990000"/>
                </a:solidFill>
                <a:latin typeface="Arial MT"/>
                <a:cs typeface="Arial MT"/>
              </a:rPr>
              <a:t>Two-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Phase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Locking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Dealing</a:t>
            </a:r>
            <a:r>
              <a:rPr sz="28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with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Deadlock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and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Starvation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04" name="object 3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Two-phase</a:t>
            </a:r>
            <a:r>
              <a:rPr spc="-60" dirty="0"/>
              <a:t> </a:t>
            </a:r>
            <a:r>
              <a:rPr dirty="0"/>
              <a:t>locking</a:t>
            </a:r>
            <a:r>
              <a:rPr spc="5" dirty="0"/>
              <a:t> </a:t>
            </a:r>
            <a:r>
              <a:rPr spc="-10" dirty="0"/>
              <a:t>protocol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002404"/>
          </a:xfrm>
          <a:custGeom>
            <a:avLst/>
            <a:gdLst/>
            <a:ahLst/>
            <a:cxnLst/>
            <a:rect l="l" t="t" r="r" b="b"/>
            <a:pathLst>
              <a:path w="8269605" h="4002404">
                <a:moveTo>
                  <a:pt x="8269224" y="0"/>
                </a:moveTo>
                <a:lnTo>
                  <a:pt x="0" y="0"/>
                </a:lnTo>
                <a:lnTo>
                  <a:pt x="0" y="4002024"/>
                </a:lnTo>
                <a:lnTo>
                  <a:pt x="8269224" y="4002024"/>
                </a:lnTo>
                <a:lnTo>
                  <a:pt x="8269224" y="3980688"/>
                </a:lnTo>
                <a:lnTo>
                  <a:pt x="39624" y="3980688"/>
                </a:lnTo>
                <a:lnTo>
                  <a:pt x="18286" y="3962400"/>
                </a:lnTo>
                <a:lnTo>
                  <a:pt x="39624" y="3962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002404">
                <a:moveTo>
                  <a:pt x="39624" y="3962400"/>
                </a:moveTo>
                <a:lnTo>
                  <a:pt x="18286" y="3962400"/>
                </a:lnTo>
                <a:lnTo>
                  <a:pt x="39624" y="3980688"/>
                </a:lnTo>
                <a:lnTo>
                  <a:pt x="39624" y="3962400"/>
                </a:lnTo>
                <a:close/>
              </a:path>
              <a:path w="8269605" h="4002404">
                <a:moveTo>
                  <a:pt x="8229600" y="3962400"/>
                </a:moveTo>
                <a:lnTo>
                  <a:pt x="39624" y="3962400"/>
                </a:lnTo>
                <a:lnTo>
                  <a:pt x="39624" y="3980688"/>
                </a:lnTo>
                <a:lnTo>
                  <a:pt x="8229600" y="3980688"/>
                </a:lnTo>
                <a:lnTo>
                  <a:pt x="8229600" y="3962400"/>
                </a:lnTo>
                <a:close/>
              </a:path>
              <a:path w="8269605" h="4002404">
                <a:moveTo>
                  <a:pt x="8229600" y="18287"/>
                </a:moveTo>
                <a:lnTo>
                  <a:pt x="8229600" y="3980688"/>
                </a:lnTo>
                <a:lnTo>
                  <a:pt x="8247888" y="3962400"/>
                </a:lnTo>
                <a:lnTo>
                  <a:pt x="8269224" y="3962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002404">
                <a:moveTo>
                  <a:pt x="8269224" y="3962400"/>
                </a:moveTo>
                <a:lnTo>
                  <a:pt x="8247888" y="3962400"/>
                </a:lnTo>
                <a:lnTo>
                  <a:pt x="8229600" y="3980688"/>
                </a:lnTo>
                <a:lnTo>
                  <a:pt x="8269224" y="3980688"/>
                </a:lnTo>
                <a:lnTo>
                  <a:pt x="8269224" y="3962400"/>
                </a:lnTo>
                <a:close/>
              </a:path>
              <a:path w="8269605" h="4002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002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002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145793"/>
            <a:ext cx="8073390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58825" algn="l"/>
                <a:tab pos="2343785" algn="l"/>
                <a:tab pos="2761615" algn="l"/>
                <a:tab pos="3489960" algn="l"/>
                <a:tab pos="3938270" algn="l"/>
                <a:tab pos="4867910" algn="l"/>
                <a:tab pos="5474335" algn="l"/>
                <a:tab pos="7077709" algn="l"/>
              </a:tabLst>
            </a:pPr>
            <a:r>
              <a:rPr sz="2200" spc="-5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transaction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said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follow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two-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phase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	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locking protocol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locking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operations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(read_lock,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write_lock)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precede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first</a:t>
            </a:r>
            <a:r>
              <a:rPr sz="22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unlock operation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transaction.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divided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</a:t>
            </a:r>
            <a:r>
              <a:rPr sz="2200" spc="-10" dirty="0">
                <a:latin typeface="Arial MT"/>
                <a:cs typeface="Arial MT"/>
              </a:rPr>
              <a:t> phases: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an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expanding</a:t>
            </a:r>
            <a:r>
              <a:rPr sz="22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or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growing</a:t>
            </a:r>
            <a:r>
              <a:rPr sz="2200" b="1" spc="-6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(first)</a:t>
            </a:r>
            <a:r>
              <a:rPr sz="22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phase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shrinking</a:t>
            </a:r>
            <a:r>
              <a:rPr sz="2200" b="1" spc="-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(second)</a:t>
            </a:r>
            <a:r>
              <a:rPr sz="22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phase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Two-phase</a:t>
            </a:r>
            <a:r>
              <a:rPr spc="-60" dirty="0"/>
              <a:t> </a:t>
            </a:r>
            <a:r>
              <a:rPr dirty="0"/>
              <a:t>locking</a:t>
            </a:r>
            <a:r>
              <a:rPr spc="5" dirty="0"/>
              <a:t> </a:t>
            </a:r>
            <a:r>
              <a:rPr spc="-10" dirty="0"/>
              <a:t>protocol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77618"/>
            <a:ext cx="8074659" cy="4183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Expanding</a:t>
            </a: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or</a:t>
            </a:r>
            <a:r>
              <a:rPr sz="2200" spc="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growing</a:t>
            </a:r>
            <a:r>
              <a:rPr sz="2200" b="1" spc="-7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(first)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phase</a:t>
            </a:r>
            <a:endParaRPr sz="2200">
              <a:latin typeface="Arial"/>
              <a:cs typeface="Arial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during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acquired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none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10" dirty="0">
                <a:latin typeface="Arial MT"/>
                <a:cs typeface="Arial MT"/>
              </a:rPr>
              <a:t>released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Shrinking</a:t>
            </a:r>
            <a:r>
              <a:rPr sz="2200" b="1" spc="-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(second)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66FF"/>
                </a:solidFill>
                <a:latin typeface="Arial"/>
                <a:cs typeface="Arial"/>
              </a:rPr>
              <a:t>phase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667510" algn="l"/>
                <a:tab pos="2508885" algn="l"/>
                <a:tab pos="3590925" algn="l"/>
                <a:tab pos="4358640" algn="l"/>
                <a:tab pos="4940935" algn="l"/>
                <a:tab pos="5382895" algn="l"/>
                <a:tab pos="6586855" algn="l"/>
                <a:tab pos="7105015" algn="l"/>
                <a:tab pos="7546975" algn="l"/>
              </a:tabLst>
            </a:pPr>
            <a:r>
              <a:rPr sz="2200" spc="-10" dirty="0">
                <a:latin typeface="Arial MT"/>
                <a:cs typeface="Arial MT"/>
              </a:rPr>
              <a:t>during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which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existing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locks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released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but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35" dirty="0">
                <a:latin typeface="Arial MT"/>
                <a:cs typeface="Arial MT"/>
              </a:rPr>
              <a:t>no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new </a:t>
            </a:r>
            <a:r>
              <a:rPr sz="2200" dirty="0">
                <a:latin typeface="Arial MT"/>
                <a:cs typeface="Arial MT"/>
              </a:rPr>
              <a:t>locks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acquired.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conversion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allowed,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Upgrading</a:t>
            </a:r>
            <a:r>
              <a:rPr sz="2200" spc="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7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locks</a:t>
            </a:r>
            <a:r>
              <a:rPr sz="2200" spc="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(from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read-</a:t>
            </a:r>
            <a:r>
              <a:rPr sz="2200" dirty="0">
                <a:latin typeface="Arial MT"/>
                <a:cs typeface="Arial MT"/>
              </a:rPr>
              <a:t>locked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write-</a:t>
            </a:r>
            <a:r>
              <a:rPr sz="2200" dirty="0">
                <a:latin typeface="Arial MT"/>
                <a:cs typeface="Arial MT"/>
              </a:rPr>
              <a:t>locked)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must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during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expanding </a:t>
            </a:r>
            <a:r>
              <a:rPr sz="2200" spc="-10" dirty="0">
                <a:latin typeface="Arial MT"/>
                <a:cs typeface="Arial MT"/>
              </a:rPr>
              <a:t>phase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2548255" algn="l"/>
                <a:tab pos="2922905" algn="l"/>
                <a:tab pos="3700145" algn="l"/>
                <a:tab pos="4498975" algn="l"/>
                <a:tab pos="6129655" algn="l"/>
                <a:tab pos="6507480" algn="l"/>
              </a:tabLst>
            </a:pP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Downgrading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locks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(from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write-locked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read-locked)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done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shrinking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phase.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41247"/>
            <a:ext cx="70269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MT"/>
                <a:cs typeface="Arial MT"/>
              </a:rPr>
              <a:t>Transactions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that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do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obey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30" dirty="0">
                <a:latin typeface="Arial MT"/>
                <a:cs typeface="Arial MT"/>
              </a:rPr>
              <a:t>two- </a:t>
            </a:r>
            <a:r>
              <a:rPr b="0" dirty="0">
                <a:latin typeface="Arial MT"/>
                <a:cs typeface="Arial MT"/>
              </a:rPr>
              <a:t>phase</a:t>
            </a:r>
            <a:r>
              <a:rPr b="0" spc="-10" dirty="0">
                <a:latin typeface="Arial MT"/>
                <a:cs typeface="Arial MT"/>
              </a:rPr>
              <a:t> locking.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391" y="2405379"/>
            <a:ext cx="7010400" cy="38743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41247"/>
            <a:ext cx="7494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MT"/>
                <a:cs typeface="Arial MT"/>
              </a:rPr>
              <a:t>Transactions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i="1" spc="-990" dirty="0">
                <a:latin typeface="Arial"/>
                <a:cs typeface="Arial"/>
              </a:rPr>
              <a:t>T</a:t>
            </a:r>
            <a:r>
              <a:rPr b="0" spc="-990" dirty="0">
                <a:latin typeface="Arial MT"/>
                <a:cs typeface="Arial MT"/>
              </a:rPr>
              <a:t>1′</a:t>
            </a:r>
            <a:r>
              <a:rPr b="0" dirty="0">
                <a:latin typeface="Arial MT"/>
                <a:cs typeface="Arial MT"/>
              </a:rPr>
              <a:t> and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i="1" spc="-1015" dirty="0">
                <a:latin typeface="Arial"/>
                <a:cs typeface="Arial"/>
              </a:rPr>
              <a:t>T</a:t>
            </a:r>
            <a:r>
              <a:rPr b="0" spc="-1015" dirty="0">
                <a:latin typeface="Arial MT"/>
                <a:cs typeface="Arial MT"/>
              </a:rPr>
              <a:t>2′</a:t>
            </a:r>
          </a:p>
          <a:p>
            <a:pPr marL="12700">
              <a:lnSpc>
                <a:spcPct val="100000"/>
              </a:lnSpc>
            </a:pPr>
            <a:r>
              <a:rPr b="0" dirty="0">
                <a:latin typeface="Arial MT"/>
                <a:cs typeface="Arial MT"/>
              </a:rPr>
              <a:t>follow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25" dirty="0">
                <a:latin typeface="Arial MT"/>
                <a:cs typeface="Arial MT"/>
              </a:rPr>
              <a:t> two-</a:t>
            </a:r>
            <a:r>
              <a:rPr b="0" dirty="0">
                <a:latin typeface="Arial MT"/>
                <a:cs typeface="Arial MT"/>
              </a:rPr>
              <a:t>phase</a:t>
            </a:r>
            <a:r>
              <a:rPr b="0" spc="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locking</a:t>
            </a:r>
            <a:r>
              <a:rPr b="0" spc="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protocol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735" y="2338704"/>
            <a:ext cx="6855501" cy="34528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2PL</a:t>
            </a:r>
            <a:r>
              <a:rPr spc="-25" dirty="0"/>
              <a:t> </a:t>
            </a:r>
            <a:r>
              <a:rPr spc="-10" dirty="0"/>
              <a:t>Variations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548891"/>
            <a:ext cx="8269605" cy="5145405"/>
          </a:xfrm>
          <a:custGeom>
            <a:avLst/>
            <a:gdLst/>
            <a:ahLst/>
            <a:cxnLst/>
            <a:rect l="l" t="t" r="r" b="b"/>
            <a:pathLst>
              <a:path w="8269605" h="5145405">
                <a:moveTo>
                  <a:pt x="8269224" y="0"/>
                </a:moveTo>
                <a:lnTo>
                  <a:pt x="0" y="0"/>
                </a:lnTo>
                <a:lnTo>
                  <a:pt x="0" y="5145024"/>
                </a:lnTo>
                <a:lnTo>
                  <a:pt x="8269224" y="5145024"/>
                </a:lnTo>
                <a:lnTo>
                  <a:pt x="8269224" y="5123688"/>
                </a:lnTo>
                <a:lnTo>
                  <a:pt x="39624" y="5123688"/>
                </a:lnTo>
                <a:lnTo>
                  <a:pt x="18286" y="5105400"/>
                </a:lnTo>
                <a:lnTo>
                  <a:pt x="39624" y="5105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5145405">
                <a:moveTo>
                  <a:pt x="39624" y="5105400"/>
                </a:moveTo>
                <a:lnTo>
                  <a:pt x="18286" y="5105400"/>
                </a:lnTo>
                <a:lnTo>
                  <a:pt x="39624" y="5123688"/>
                </a:lnTo>
                <a:lnTo>
                  <a:pt x="39624" y="5105400"/>
                </a:lnTo>
                <a:close/>
              </a:path>
              <a:path w="8269605" h="5145405">
                <a:moveTo>
                  <a:pt x="8229600" y="5105400"/>
                </a:moveTo>
                <a:lnTo>
                  <a:pt x="39624" y="5105400"/>
                </a:lnTo>
                <a:lnTo>
                  <a:pt x="39624" y="5123688"/>
                </a:lnTo>
                <a:lnTo>
                  <a:pt x="8229600" y="5123688"/>
                </a:lnTo>
                <a:lnTo>
                  <a:pt x="8229600" y="5105400"/>
                </a:lnTo>
                <a:close/>
              </a:path>
              <a:path w="8269605" h="5145405">
                <a:moveTo>
                  <a:pt x="8229600" y="18287"/>
                </a:moveTo>
                <a:lnTo>
                  <a:pt x="8229600" y="5123688"/>
                </a:lnTo>
                <a:lnTo>
                  <a:pt x="8247888" y="5105400"/>
                </a:lnTo>
                <a:lnTo>
                  <a:pt x="8269224" y="5105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5145405">
                <a:moveTo>
                  <a:pt x="8269224" y="5105400"/>
                </a:moveTo>
                <a:lnTo>
                  <a:pt x="8247888" y="5105400"/>
                </a:lnTo>
                <a:lnTo>
                  <a:pt x="8229600" y="5123688"/>
                </a:lnTo>
                <a:lnTo>
                  <a:pt x="8269224" y="5123688"/>
                </a:lnTo>
                <a:lnTo>
                  <a:pt x="8269224" y="5105400"/>
                </a:lnTo>
                <a:close/>
              </a:path>
              <a:path w="8269605" h="5145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5145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5145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2324" y="1516074"/>
            <a:ext cx="5591810" cy="16960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Clr>
                <a:srgbClr val="990033"/>
              </a:buClr>
              <a:buSzPct val="6136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sz="22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33399"/>
                </a:solidFill>
                <a:latin typeface="Arial MT"/>
                <a:cs typeface="Arial MT"/>
              </a:rPr>
              <a:t>2PL</a:t>
            </a:r>
            <a:endParaRPr sz="220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200" spc="-25" dirty="0">
                <a:solidFill>
                  <a:srgbClr val="7F0000"/>
                </a:solidFill>
                <a:latin typeface="Arial MT"/>
                <a:cs typeface="Arial MT"/>
              </a:rPr>
              <a:t>Technique</a:t>
            </a:r>
            <a:r>
              <a:rPr sz="2200" spc="-13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7F0000"/>
                </a:solidFill>
                <a:latin typeface="Arial MT"/>
                <a:cs typeface="Arial MT"/>
              </a:rPr>
              <a:t>described</a:t>
            </a:r>
            <a:r>
              <a:rPr sz="2200" spc="-5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on</a:t>
            </a:r>
            <a:r>
              <a:rPr sz="2200" spc="-9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7F0000"/>
                </a:solidFill>
                <a:latin typeface="Arial MT"/>
                <a:cs typeface="Arial MT"/>
              </a:rPr>
              <a:t>previous</a:t>
            </a:r>
            <a:r>
              <a:rPr sz="2200" spc="-6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slides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136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Conservative</a:t>
            </a:r>
            <a:r>
              <a:rPr sz="22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(static)</a:t>
            </a:r>
            <a:r>
              <a:rPr sz="2200" spc="-1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33399"/>
                </a:solidFill>
                <a:latin typeface="Arial MT"/>
                <a:cs typeface="Arial MT"/>
              </a:rPr>
              <a:t>2PL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6951980" y="3313177"/>
            <a:ext cx="16402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9600" algn="l"/>
                <a:tab pos="1487805" algn="l"/>
              </a:tabLst>
            </a:pPr>
            <a:r>
              <a:rPr sz="2200" spc="-25" dirty="0">
                <a:solidFill>
                  <a:srgbClr val="7F000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items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7F0000"/>
                </a:solidFill>
                <a:latin typeface="Arial MT"/>
                <a:cs typeface="Arial MT"/>
              </a:rPr>
              <a:t>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9523" y="3256482"/>
            <a:ext cx="5149850" cy="1656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17300"/>
              </a:lnSpc>
              <a:spcBef>
                <a:spcPts val="95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304800" algn="l"/>
                <a:tab pos="305435" algn="l"/>
                <a:tab pos="1618615" algn="l"/>
                <a:tab pos="1990725" algn="l"/>
                <a:tab pos="3545204" algn="l"/>
                <a:tab pos="3989704" algn="l"/>
                <a:tab pos="4324985" algn="l"/>
                <a:tab pos="4697095" algn="l"/>
              </a:tabLst>
            </a:pP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Requires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7F000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7F0000"/>
                </a:solidFill>
                <a:latin typeface="Arial MT"/>
                <a:cs typeface="Arial MT"/>
              </a:rPr>
              <a:t>lock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7F0000"/>
                </a:solidFill>
                <a:latin typeface="Arial MT"/>
                <a:cs typeface="Arial MT"/>
              </a:rPr>
              <a:t>all </a:t>
            </a:r>
            <a:r>
              <a:rPr sz="2200" spc="-20" dirty="0">
                <a:solidFill>
                  <a:srgbClr val="7F0000"/>
                </a:solidFill>
                <a:latin typeface="Arial MT"/>
                <a:cs typeface="Arial MT"/>
              </a:rPr>
              <a:t>accesses</a:t>
            </a:r>
            <a:r>
              <a:rPr sz="2200" spc="-10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before</a:t>
            </a:r>
            <a:r>
              <a:rPr sz="2200" spc="-13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the</a:t>
            </a:r>
            <a:r>
              <a:rPr sz="2200" spc="-10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7F0000"/>
                </a:solidFill>
                <a:latin typeface="Arial MT"/>
                <a:cs typeface="Arial MT"/>
              </a:rPr>
              <a:t>begins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8500" algn="l"/>
              </a:tabLst>
            </a:pPr>
            <a:r>
              <a:rPr sz="2200" spc="-20" dirty="0">
                <a:solidFill>
                  <a:srgbClr val="333399"/>
                </a:solidFill>
                <a:latin typeface="Arial MT"/>
                <a:cs typeface="Arial MT"/>
              </a:rPr>
              <a:t>Predeclare</a:t>
            </a:r>
            <a:r>
              <a:rPr sz="22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333399"/>
                </a:solidFill>
                <a:latin typeface="Arial MT"/>
                <a:cs typeface="Arial MT"/>
              </a:rPr>
              <a:t>read-</a:t>
            </a: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2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200" spc="3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333399"/>
                </a:solidFill>
                <a:latin typeface="Arial MT"/>
                <a:cs typeface="Arial MT"/>
              </a:rPr>
              <a:t>write-</a:t>
            </a:r>
            <a:r>
              <a:rPr sz="2200" spc="-25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endParaRPr sz="2200">
              <a:latin typeface="Arial MT"/>
              <a:cs typeface="Arial MT"/>
            </a:endParaRPr>
          </a:p>
          <a:p>
            <a:pPr marL="304800" indent="-292735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2272"/>
              <a:buFont typeface="Wingdings"/>
              <a:buChar char=""/>
              <a:tabLst>
                <a:tab pos="304800" algn="l"/>
                <a:tab pos="305435" algn="l"/>
              </a:tabLst>
            </a:pPr>
            <a:r>
              <a:rPr sz="2200" spc="-35" dirty="0">
                <a:solidFill>
                  <a:srgbClr val="7F0000"/>
                </a:solidFill>
                <a:latin typeface="Arial MT"/>
                <a:cs typeface="Arial MT"/>
              </a:rPr>
              <a:t>Deadlock-</a:t>
            </a:r>
            <a:r>
              <a:rPr sz="2200" dirty="0">
                <a:solidFill>
                  <a:srgbClr val="7F0000"/>
                </a:solidFill>
                <a:latin typeface="Arial MT"/>
                <a:cs typeface="Arial MT"/>
              </a:rPr>
              <a:t>free</a:t>
            </a:r>
            <a:r>
              <a:rPr sz="2200" spc="18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 MT"/>
                <a:cs typeface="Arial MT"/>
              </a:rPr>
              <a:t>protocol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132" y="5289498"/>
            <a:ext cx="807339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It 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difficult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practice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2036445" algn="l"/>
                <a:tab pos="2463165" algn="l"/>
                <a:tab pos="3042285" algn="l"/>
                <a:tab pos="3852545" algn="l"/>
                <a:tab pos="4279265" algn="l"/>
                <a:tab pos="5794375" algn="l"/>
                <a:tab pos="6373495" algn="l"/>
                <a:tab pos="7592695" algn="l"/>
              </a:tabLst>
            </a:pPr>
            <a:r>
              <a:rPr sz="2200" spc="-10" dirty="0">
                <a:latin typeface="Arial MT"/>
                <a:cs typeface="Arial MT"/>
              </a:rPr>
              <a:t>Because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need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predeclare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read-</a:t>
            </a:r>
            <a:r>
              <a:rPr sz="2200" spc="-25" dirty="0">
                <a:latin typeface="Arial MT"/>
                <a:cs typeface="Arial MT"/>
              </a:rPr>
              <a:t>set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writeset,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possible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situations.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2PL</a:t>
            </a:r>
            <a:r>
              <a:rPr spc="-25" dirty="0"/>
              <a:t> </a:t>
            </a:r>
            <a:r>
              <a:rPr spc="-10" dirty="0"/>
              <a:t>Variations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3926204"/>
          </a:xfrm>
          <a:custGeom>
            <a:avLst/>
            <a:gdLst/>
            <a:ahLst/>
            <a:cxnLst/>
            <a:rect l="l" t="t" r="r" b="b"/>
            <a:pathLst>
              <a:path w="8269605" h="3926204">
                <a:moveTo>
                  <a:pt x="8269224" y="0"/>
                </a:moveTo>
                <a:lnTo>
                  <a:pt x="0" y="0"/>
                </a:lnTo>
                <a:lnTo>
                  <a:pt x="0" y="3925824"/>
                </a:lnTo>
                <a:lnTo>
                  <a:pt x="8269224" y="3925824"/>
                </a:lnTo>
                <a:lnTo>
                  <a:pt x="8269224" y="3904488"/>
                </a:lnTo>
                <a:lnTo>
                  <a:pt x="39624" y="3904488"/>
                </a:lnTo>
                <a:lnTo>
                  <a:pt x="18286" y="3886200"/>
                </a:lnTo>
                <a:lnTo>
                  <a:pt x="39624" y="3886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926204">
                <a:moveTo>
                  <a:pt x="39624" y="3886200"/>
                </a:moveTo>
                <a:lnTo>
                  <a:pt x="18286" y="3886200"/>
                </a:lnTo>
                <a:lnTo>
                  <a:pt x="39624" y="3904488"/>
                </a:lnTo>
                <a:lnTo>
                  <a:pt x="39624" y="3886200"/>
                </a:lnTo>
                <a:close/>
              </a:path>
              <a:path w="8269605" h="3926204">
                <a:moveTo>
                  <a:pt x="8229600" y="3886200"/>
                </a:moveTo>
                <a:lnTo>
                  <a:pt x="39624" y="3886200"/>
                </a:lnTo>
                <a:lnTo>
                  <a:pt x="39624" y="3904488"/>
                </a:lnTo>
                <a:lnTo>
                  <a:pt x="8229600" y="3904488"/>
                </a:lnTo>
                <a:lnTo>
                  <a:pt x="8229600" y="3886200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8229600" y="3904488"/>
                </a:lnTo>
                <a:lnTo>
                  <a:pt x="8247888" y="3886200"/>
                </a:lnTo>
                <a:lnTo>
                  <a:pt x="8269224" y="3886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3886200"/>
                </a:moveTo>
                <a:lnTo>
                  <a:pt x="8247888" y="3886200"/>
                </a:lnTo>
                <a:lnTo>
                  <a:pt x="8229600" y="3904488"/>
                </a:lnTo>
                <a:lnTo>
                  <a:pt x="8269224" y="3904488"/>
                </a:lnTo>
                <a:lnTo>
                  <a:pt x="8269224" y="3886200"/>
                </a:lnTo>
                <a:close/>
              </a:path>
              <a:path w="8269605" h="3926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2324" y="1629460"/>
            <a:ext cx="7917815" cy="33997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Strict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2PL</a:t>
            </a:r>
            <a:endParaRPr sz="2800">
              <a:latin typeface="Arial MT"/>
              <a:cs typeface="Arial MT"/>
            </a:endParaRPr>
          </a:p>
          <a:p>
            <a:pPr marL="762000" marR="5080" lvl="1" indent="-292735">
              <a:lnSpc>
                <a:spcPts val="3100"/>
              </a:lnSpc>
              <a:spcBef>
                <a:spcPts val="919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600" spc="-11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does</a:t>
            </a:r>
            <a:r>
              <a:rPr sz="2600" spc="-14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not</a:t>
            </a:r>
            <a:r>
              <a:rPr sz="2600" spc="-18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release</a:t>
            </a:r>
            <a:r>
              <a:rPr sz="2600" spc="-9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exclusive</a:t>
            </a:r>
            <a:r>
              <a:rPr sz="2600" spc="-1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locks</a:t>
            </a:r>
            <a:r>
              <a:rPr sz="2600" spc="-18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until after</a:t>
            </a:r>
            <a:r>
              <a:rPr sz="2600" spc="-1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it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commits</a:t>
            </a:r>
            <a:r>
              <a:rPr sz="2600" spc="-4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or</a:t>
            </a:r>
            <a:r>
              <a:rPr sz="2600" spc="6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aborts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/>
              <a:buChar char=""/>
            </a:pPr>
            <a:endParaRPr sz="4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Rigorous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2PL</a:t>
            </a:r>
            <a:endParaRPr sz="2800">
              <a:latin typeface="Arial MT"/>
              <a:cs typeface="Arial MT"/>
            </a:endParaRPr>
          </a:p>
          <a:p>
            <a:pPr marL="762000" marR="99060" lvl="1" indent="-292735">
              <a:lnSpc>
                <a:spcPts val="3100"/>
              </a:lnSpc>
              <a:spcBef>
                <a:spcPts val="89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  <a:tab pos="1115695" algn="l"/>
              </a:tabLst>
            </a:pP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600" spc="-9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does</a:t>
            </a:r>
            <a:r>
              <a:rPr sz="2600" spc="-13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not</a:t>
            </a:r>
            <a:r>
              <a:rPr sz="2600" spc="-18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release</a:t>
            </a:r>
            <a:r>
              <a:rPr sz="2600" spc="-7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any</a:t>
            </a:r>
            <a:r>
              <a:rPr sz="2600" spc="-18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locks</a:t>
            </a:r>
            <a:r>
              <a:rPr sz="2600" spc="-14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until</a:t>
            </a:r>
            <a:r>
              <a:rPr sz="2600" spc="-15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after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it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	commits</a:t>
            </a:r>
            <a:r>
              <a:rPr sz="2600" spc="-3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or</a:t>
            </a:r>
            <a:r>
              <a:rPr sz="2600" spc="-1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aborts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2PL</a:t>
            </a:r>
            <a:r>
              <a:rPr spc="-25" dirty="0"/>
              <a:t> </a:t>
            </a:r>
            <a:r>
              <a:rPr spc="-10" dirty="0"/>
              <a:t>Variations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000000"/>
                </a:solidFill>
              </a:rPr>
              <a:t>Notice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the difference</a:t>
            </a:r>
            <a:r>
              <a:rPr sz="2200" spc="-10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between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strict</a:t>
            </a:r>
            <a:r>
              <a:rPr sz="2200" spc="-3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and rigorous</a:t>
            </a:r>
            <a:r>
              <a:rPr sz="2200" spc="-45" dirty="0">
                <a:solidFill>
                  <a:srgbClr val="FF0000"/>
                </a:solidFill>
              </a:rPr>
              <a:t> </a:t>
            </a:r>
            <a:r>
              <a:rPr sz="2200" spc="-20" dirty="0">
                <a:solidFill>
                  <a:srgbClr val="FF0000"/>
                </a:solidFill>
              </a:rPr>
              <a:t>2PL</a:t>
            </a:r>
            <a:r>
              <a:rPr sz="2200" spc="-20" dirty="0">
                <a:solidFill>
                  <a:srgbClr val="000000"/>
                </a:solidFill>
              </a:rPr>
              <a:t>:</a:t>
            </a:r>
            <a:endParaRPr sz="2200"/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/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solidFill>
                  <a:srgbClr val="000000"/>
                </a:solidFill>
              </a:rPr>
              <a:t>The</a:t>
            </a:r>
            <a:r>
              <a:rPr sz="2200" spc="53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former</a:t>
            </a:r>
            <a:r>
              <a:rPr sz="2200" spc="-1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holds</a:t>
            </a:r>
            <a:r>
              <a:rPr sz="2200" spc="54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write-</a:t>
            </a:r>
            <a:r>
              <a:rPr sz="2200" dirty="0">
                <a:solidFill>
                  <a:srgbClr val="FF0000"/>
                </a:solidFill>
              </a:rPr>
              <a:t>locks</a:t>
            </a:r>
            <a:r>
              <a:rPr sz="2200" spc="54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until</a:t>
            </a:r>
            <a:r>
              <a:rPr sz="2200" spc="-30" dirty="0">
                <a:solidFill>
                  <a:srgbClr val="FF0000"/>
                </a:solidFill>
              </a:rPr>
              <a:t>  </a:t>
            </a:r>
            <a:r>
              <a:rPr sz="2200" dirty="0">
                <a:solidFill>
                  <a:srgbClr val="FF0000"/>
                </a:solidFill>
              </a:rPr>
              <a:t>it</a:t>
            </a:r>
            <a:r>
              <a:rPr sz="2200" spc="-30" dirty="0">
                <a:solidFill>
                  <a:srgbClr val="FF0000"/>
                </a:solidFill>
              </a:rPr>
              <a:t>  </a:t>
            </a:r>
            <a:r>
              <a:rPr sz="2200" dirty="0">
                <a:solidFill>
                  <a:srgbClr val="FF0000"/>
                </a:solidFill>
              </a:rPr>
              <a:t>commits</a:t>
            </a:r>
            <a:r>
              <a:rPr sz="2200" dirty="0">
                <a:solidFill>
                  <a:srgbClr val="000000"/>
                </a:solidFill>
              </a:rPr>
              <a:t>,</a:t>
            </a:r>
            <a:r>
              <a:rPr sz="2200" spc="-2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whereas</a:t>
            </a:r>
            <a:r>
              <a:rPr sz="2200" spc="-25" dirty="0">
                <a:solidFill>
                  <a:srgbClr val="000000"/>
                </a:solidFill>
              </a:rPr>
              <a:t>  the </a:t>
            </a:r>
            <a:r>
              <a:rPr sz="2200" dirty="0">
                <a:solidFill>
                  <a:srgbClr val="000000"/>
                </a:solidFill>
              </a:rPr>
              <a:t>latter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holds</a:t>
            </a:r>
            <a:r>
              <a:rPr sz="2200" spc="-3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all</a:t>
            </a:r>
            <a:r>
              <a:rPr sz="2200" spc="1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locks</a:t>
            </a:r>
            <a:r>
              <a:rPr sz="2200" spc="-5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(read</a:t>
            </a:r>
            <a:r>
              <a:rPr sz="2200" spc="-2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and </a:t>
            </a:r>
            <a:r>
              <a:rPr sz="2200" spc="-10" dirty="0">
                <a:solidFill>
                  <a:srgbClr val="FF0000"/>
                </a:solidFill>
              </a:rPr>
              <a:t>write).</a:t>
            </a:r>
            <a:endParaRPr sz="2200"/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/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solidFill>
                  <a:srgbClr val="000000"/>
                </a:solidFill>
              </a:rPr>
              <a:t>The</a:t>
            </a:r>
            <a:r>
              <a:rPr sz="2200" spc="6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former</a:t>
            </a:r>
            <a:r>
              <a:rPr sz="2200" spc="8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must</a:t>
            </a:r>
            <a:r>
              <a:rPr sz="2200" spc="1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lock</a:t>
            </a:r>
            <a:r>
              <a:rPr sz="2200" spc="114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all</a:t>
            </a:r>
            <a:r>
              <a:rPr sz="2200" spc="6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its</a:t>
            </a:r>
            <a:r>
              <a:rPr sz="2200" spc="9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items</a:t>
            </a:r>
            <a:r>
              <a:rPr sz="2200" spc="9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before</a:t>
            </a:r>
            <a:r>
              <a:rPr sz="2200" spc="9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it</a:t>
            </a:r>
            <a:r>
              <a:rPr sz="2200" spc="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starts,</a:t>
            </a:r>
            <a:r>
              <a:rPr sz="2200" spc="8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so</a:t>
            </a:r>
            <a:r>
              <a:rPr sz="2200" spc="9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once</a:t>
            </a:r>
            <a:r>
              <a:rPr sz="2200" spc="90" dirty="0">
                <a:solidFill>
                  <a:srgbClr val="000000"/>
                </a:solidFill>
              </a:rPr>
              <a:t> </a:t>
            </a:r>
            <a:r>
              <a:rPr sz="2200" spc="-25" dirty="0">
                <a:solidFill>
                  <a:srgbClr val="000000"/>
                </a:solidFill>
              </a:rPr>
              <a:t>the </a:t>
            </a:r>
            <a:r>
              <a:rPr sz="2200" dirty="0">
                <a:solidFill>
                  <a:srgbClr val="FF0000"/>
                </a:solidFill>
              </a:rPr>
              <a:t>transaction</a:t>
            </a:r>
            <a:r>
              <a:rPr sz="2200" spc="-6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starts</a:t>
            </a:r>
            <a:r>
              <a:rPr sz="2200" spc="-4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it</a:t>
            </a:r>
            <a:r>
              <a:rPr sz="2200" spc="1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is</a:t>
            </a:r>
            <a:r>
              <a:rPr sz="2200" spc="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in</a:t>
            </a:r>
            <a:r>
              <a:rPr sz="2200" spc="-3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its</a:t>
            </a:r>
            <a:r>
              <a:rPr sz="2200" spc="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shrinking</a:t>
            </a:r>
            <a:r>
              <a:rPr sz="2200" spc="-50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phase;</a:t>
            </a:r>
            <a:endParaRPr sz="2200"/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/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solidFill>
                  <a:srgbClr val="000000"/>
                </a:solidFill>
              </a:rPr>
              <a:t>The</a:t>
            </a:r>
            <a:r>
              <a:rPr sz="2200" spc="70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latter</a:t>
            </a:r>
            <a:r>
              <a:rPr sz="2200" spc="7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does</a:t>
            </a:r>
            <a:r>
              <a:rPr sz="2200" spc="7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not</a:t>
            </a:r>
            <a:r>
              <a:rPr sz="2200" spc="7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unlock</a:t>
            </a:r>
            <a:r>
              <a:rPr sz="2200" spc="8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any</a:t>
            </a:r>
            <a:r>
              <a:rPr sz="2200" spc="70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of</a:t>
            </a:r>
            <a:r>
              <a:rPr sz="2200" spc="90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its</a:t>
            </a:r>
            <a:r>
              <a:rPr sz="2200" spc="70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items</a:t>
            </a:r>
            <a:r>
              <a:rPr sz="2200" spc="75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until</a:t>
            </a:r>
            <a:r>
              <a:rPr sz="2200" spc="80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000000"/>
                </a:solidFill>
              </a:rPr>
              <a:t>after</a:t>
            </a:r>
            <a:r>
              <a:rPr sz="2200" spc="90" dirty="0">
                <a:solidFill>
                  <a:srgbClr val="000000"/>
                </a:solidFill>
              </a:rPr>
              <a:t>  </a:t>
            </a:r>
            <a:r>
              <a:rPr sz="2200" spc="-25" dirty="0">
                <a:solidFill>
                  <a:srgbClr val="000000"/>
                </a:solidFill>
              </a:rPr>
              <a:t>it </a:t>
            </a:r>
            <a:r>
              <a:rPr sz="2200" dirty="0">
                <a:solidFill>
                  <a:srgbClr val="000000"/>
                </a:solidFill>
              </a:rPr>
              <a:t>terminates (by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committing</a:t>
            </a:r>
            <a:r>
              <a:rPr sz="2200" spc="3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or</a:t>
            </a:r>
            <a:r>
              <a:rPr sz="2200" spc="4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aborting),</a:t>
            </a:r>
            <a:r>
              <a:rPr sz="2200" spc="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so</a:t>
            </a:r>
            <a:r>
              <a:rPr sz="2200" spc="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the</a:t>
            </a:r>
            <a:r>
              <a:rPr sz="2200" spc="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transaction</a:t>
            </a:r>
            <a:r>
              <a:rPr sz="2200" spc="3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is</a:t>
            </a:r>
            <a:r>
              <a:rPr sz="2200" spc="35" dirty="0">
                <a:solidFill>
                  <a:srgbClr val="FF0000"/>
                </a:solidFill>
              </a:rPr>
              <a:t> </a:t>
            </a:r>
            <a:r>
              <a:rPr sz="2200" spc="-25" dirty="0">
                <a:solidFill>
                  <a:srgbClr val="FF0000"/>
                </a:solidFill>
              </a:rPr>
              <a:t>in </a:t>
            </a:r>
            <a:r>
              <a:rPr sz="2200" dirty="0">
                <a:solidFill>
                  <a:srgbClr val="FF0000"/>
                </a:solidFill>
              </a:rPr>
              <a:t>its</a:t>
            </a:r>
            <a:r>
              <a:rPr sz="2200" spc="-5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expanding phase</a:t>
            </a:r>
            <a:r>
              <a:rPr sz="2200" spc="-2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until</a:t>
            </a:r>
            <a:r>
              <a:rPr sz="2200" spc="-4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it </a:t>
            </a:r>
            <a:r>
              <a:rPr sz="2200" spc="-10" dirty="0">
                <a:solidFill>
                  <a:srgbClr val="FF0000"/>
                </a:solidFill>
              </a:rPr>
              <a:t>ends.</a:t>
            </a:r>
            <a:endParaRPr sz="2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941</Words>
  <Application>Microsoft Office PowerPoint</Application>
  <PresentationFormat>Custom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Wingdings</vt:lpstr>
      <vt:lpstr>Office Theme</vt:lpstr>
      <vt:lpstr>INT104 – Database Management System Unit – III</vt:lpstr>
      <vt:lpstr>PowerPoint Presentation</vt:lpstr>
      <vt:lpstr>Two-phase locking protocol</vt:lpstr>
      <vt:lpstr>Two-phase locking protocol</vt:lpstr>
      <vt:lpstr>Transactions that do not obey two- phase locking.</vt:lpstr>
      <vt:lpstr>Transactions T1′ and T2′ follow the two-phase locking protocol</vt:lpstr>
      <vt:lpstr>2PL Variations</vt:lpstr>
      <vt:lpstr>2PL Variations</vt:lpstr>
      <vt:lpstr>2PL Variations</vt:lpstr>
      <vt:lpstr>2PL Variations</vt:lpstr>
      <vt:lpstr>Deadlock and Starvation</vt:lpstr>
      <vt:lpstr>Deadlock</vt:lpstr>
      <vt:lpstr>Deadlock Example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Unit – III</dc:title>
  <dc:creator>SASTRA</dc:creator>
  <cp:lastModifiedBy>Bhaskaran S</cp:lastModifiedBy>
  <cp:revision>2</cp:revision>
  <dcterms:created xsi:type="dcterms:W3CDTF">2023-04-20T04:18:51Z</dcterms:created>
  <dcterms:modified xsi:type="dcterms:W3CDTF">2023-10-31T06:36:05Z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2021-05-24T00:00:00Z</vt:filetime>
  </property>
  <property fmtid="{D5CDD505-2E9C-101B-9397-08002B2CF9AE}" pid="3" name="Producer">
    <vt:lpwstr>doPDF Ver 7.2 Build 355 (unknown Windows version - Version: 10.0.17763 (x64))</vt:lpwstr>
  </property>
  <property fmtid="{D5CDD505-2E9C-101B-9397-08002B2CF9AE}" pid="4" name="LastSaved">
    <vt:filetime>2021-05-24T00:00:00Z</vt:filetime>
  </property>
</Properties>
</file>