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5/25/2021</a:t>
            </a:r>
            <a:r>
              <a:rPr spc="-55" dirty="0"/>
              <a:t> </a:t>
            </a:r>
            <a:r>
              <a:rPr spc="5" dirty="0"/>
              <a:t>4:01:35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5/25/2021</a:t>
            </a:r>
            <a:r>
              <a:rPr spc="-55" dirty="0"/>
              <a:t> </a:t>
            </a:r>
            <a:r>
              <a:rPr spc="5" dirty="0"/>
              <a:t>4:01:35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5/25/2021</a:t>
            </a:r>
            <a:r>
              <a:rPr spc="-55" dirty="0"/>
              <a:t> </a:t>
            </a:r>
            <a:r>
              <a:rPr spc="5" dirty="0"/>
              <a:t>4:01:35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5/25/2021</a:t>
            </a:r>
            <a:r>
              <a:rPr spc="-55" dirty="0"/>
              <a:t> </a:t>
            </a:r>
            <a:r>
              <a:rPr spc="5" dirty="0"/>
              <a:t>4:01:35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5/25/2021</a:t>
            </a:r>
            <a:r>
              <a:rPr spc="-55" dirty="0"/>
              <a:t> </a:t>
            </a:r>
            <a:r>
              <a:rPr spc="5" dirty="0"/>
              <a:t>4:01:35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424" y="536447"/>
            <a:ext cx="8988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7337" y="1743457"/>
            <a:ext cx="8078724" cy="451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83283" y="6718849"/>
            <a:ext cx="205358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5/25/2021</a:t>
            </a:r>
            <a:r>
              <a:rPr spc="-55" dirty="0"/>
              <a:t> </a:t>
            </a:r>
            <a:r>
              <a:rPr spc="5" dirty="0"/>
              <a:t>4:01:35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993300"/>
                </a:solidFill>
                <a:latin typeface="Arial"/>
                <a:cs typeface="Arial"/>
              </a:rPr>
              <a:t>INT10</a:t>
            </a:r>
            <a:r>
              <a:rPr lang="en-IN" sz="3200" b="1" spc="-10">
                <a:solidFill>
                  <a:srgbClr val="993300"/>
                </a:solidFill>
                <a:latin typeface="Arial"/>
                <a:cs typeface="Arial"/>
              </a:rPr>
              <a:t>4</a:t>
            </a:r>
            <a:r>
              <a:rPr sz="3200" b="1" spc="-1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93300"/>
                </a:solidFill>
                <a:latin typeface="Arial"/>
                <a:cs typeface="Arial"/>
              </a:rPr>
              <a:t>–</a:t>
            </a:r>
            <a:r>
              <a:rPr sz="3200" b="1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993300"/>
                </a:solidFill>
                <a:latin typeface="Arial"/>
                <a:cs typeface="Arial"/>
              </a:rPr>
              <a:t>Database</a:t>
            </a:r>
            <a:r>
              <a:rPr sz="3200" b="1" spc="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993300"/>
                </a:solidFill>
                <a:latin typeface="Arial"/>
                <a:cs typeface="Arial"/>
              </a:rPr>
              <a:t>Management</a:t>
            </a:r>
            <a:r>
              <a:rPr sz="3200" b="1" spc="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z="3200" b="1" spc="-869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93300"/>
                </a:solidFill>
                <a:latin typeface="Arial"/>
                <a:cs typeface="Arial"/>
              </a:rPr>
              <a:t>Unit</a:t>
            </a:r>
            <a:r>
              <a:rPr sz="3200" b="1"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93300"/>
                </a:solidFill>
                <a:latin typeface="Arial"/>
                <a:cs typeface="Arial"/>
              </a:rPr>
              <a:t>– III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34328" y="3411220"/>
            <a:ext cx="2209800" cy="1045844"/>
            <a:chOff x="6434328" y="3411220"/>
            <a:chExt cx="2209800" cy="104584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5823" y="3627627"/>
              <a:ext cx="204216" cy="822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1311" y="3627627"/>
              <a:ext cx="210312" cy="6126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2711" y="3639819"/>
              <a:ext cx="192024" cy="6004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9143" y="3639819"/>
              <a:ext cx="73151" cy="5852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959" y="3627627"/>
              <a:ext cx="194985" cy="6126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399" y="3627627"/>
              <a:ext cx="195072" cy="5974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1215" y="3627627"/>
              <a:ext cx="210311" cy="6126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5911" y="3627627"/>
              <a:ext cx="213360" cy="6126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3655" y="3417315"/>
              <a:ext cx="195072" cy="807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0423" y="3417315"/>
              <a:ext cx="237744" cy="8077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08975" y="3792219"/>
              <a:ext cx="60960" cy="280670"/>
            </a:xfrm>
            <a:custGeom>
              <a:avLst/>
              <a:gdLst/>
              <a:ahLst/>
              <a:cxnLst/>
              <a:rect l="l" t="t" r="r" b="b"/>
              <a:pathLst>
                <a:path w="60959" h="280670">
                  <a:moveTo>
                    <a:pt x="27431" y="0"/>
                  </a:moveTo>
                  <a:lnTo>
                    <a:pt x="6096" y="33527"/>
                  </a:lnTo>
                  <a:lnTo>
                    <a:pt x="1904" y="78485"/>
                  </a:lnTo>
                  <a:lnTo>
                    <a:pt x="0" y="146303"/>
                  </a:lnTo>
                  <a:lnTo>
                    <a:pt x="523" y="178308"/>
                  </a:lnTo>
                  <a:lnTo>
                    <a:pt x="3857" y="228600"/>
                  </a:lnTo>
                  <a:lnTo>
                    <a:pt x="15621" y="271652"/>
                  </a:lnTo>
                  <a:lnTo>
                    <a:pt x="27431" y="280415"/>
                  </a:lnTo>
                  <a:lnTo>
                    <a:pt x="34242" y="278177"/>
                  </a:lnTo>
                  <a:lnTo>
                    <a:pt x="55816" y="226837"/>
                  </a:lnTo>
                  <a:lnTo>
                    <a:pt x="60388" y="175307"/>
                  </a:lnTo>
                  <a:lnTo>
                    <a:pt x="60959" y="143255"/>
                  </a:lnTo>
                  <a:lnTo>
                    <a:pt x="60388" y="107251"/>
                  </a:lnTo>
                  <a:lnTo>
                    <a:pt x="55816" y="52387"/>
                  </a:lnTo>
                  <a:lnTo>
                    <a:pt x="40767" y="8762"/>
                  </a:lnTo>
                  <a:lnTo>
                    <a:pt x="2743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5320" y="3755644"/>
              <a:ext cx="82294" cy="13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5224" y="3755644"/>
              <a:ext cx="82294" cy="1310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81215" y="3627627"/>
              <a:ext cx="1957070" cy="822960"/>
            </a:xfrm>
            <a:custGeom>
              <a:avLst/>
              <a:gdLst/>
              <a:ahLst/>
              <a:cxnLst/>
              <a:rect l="l" t="t" r="r" b="b"/>
              <a:pathLst>
                <a:path w="1957070" h="822960">
                  <a:moveTo>
                    <a:pt x="1301495" y="12192"/>
                  </a:moveTo>
                  <a:lnTo>
                    <a:pt x="1318021" y="12192"/>
                  </a:lnTo>
                  <a:lnTo>
                    <a:pt x="1335404" y="12192"/>
                  </a:lnTo>
                  <a:lnTo>
                    <a:pt x="1353359" y="12192"/>
                  </a:lnTo>
                  <a:lnTo>
                    <a:pt x="1371600" y="12192"/>
                  </a:lnTo>
                  <a:lnTo>
                    <a:pt x="1371600" y="66816"/>
                  </a:lnTo>
                  <a:lnTo>
                    <a:pt x="1371600" y="335280"/>
                  </a:lnTo>
                  <a:lnTo>
                    <a:pt x="1372123" y="360949"/>
                  </a:lnTo>
                  <a:lnTo>
                    <a:pt x="1375457" y="400859"/>
                  </a:lnTo>
                  <a:lnTo>
                    <a:pt x="1395983" y="435863"/>
                  </a:lnTo>
                  <a:lnTo>
                    <a:pt x="1402318" y="434101"/>
                  </a:lnTo>
                  <a:lnTo>
                    <a:pt x="1419558" y="386524"/>
                  </a:lnTo>
                  <a:lnTo>
                    <a:pt x="1422892" y="331660"/>
                  </a:lnTo>
                  <a:lnTo>
                    <a:pt x="1423415" y="295656"/>
                  </a:lnTo>
                  <a:lnTo>
                    <a:pt x="1423415" y="248412"/>
                  </a:lnTo>
                  <a:lnTo>
                    <a:pt x="1423415" y="201168"/>
                  </a:lnTo>
                  <a:lnTo>
                    <a:pt x="1423415" y="153924"/>
                  </a:lnTo>
                  <a:lnTo>
                    <a:pt x="1423415" y="106679"/>
                  </a:lnTo>
                  <a:lnTo>
                    <a:pt x="1423415" y="59435"/>
                  </a:lnTo>
                  <a:lnTo>
                    <a:pt x="1423415" y="12192"/>
                  </a:lnTo>
                  <a:lnTo>
                    <a:pt x="1441656" y="12192"/>
                  </a:lnTo>
                  <a:lnTo>
                    <a:pt x="1459611" y="12192"/>
                  </a:lnTo>
                  <a:lnTo>
                    <a:pt x="1476994" y="12192"/>
                  </a:lnTo>
                  <a:lnTo>
                    <a:pt x="1493519" y="12192"/>
                  </a:lnTo>
                  <a:lnTo>
                    <a:pt x="1493519" y="60960"/>
                  </a:lnTo>
                  <a:lnTo>
                    <a:pt x="1493519" y="597408"/>
                  </a:lnTo>
                  <a:lnTo>
                    <a:pt x="1477517" y="597408"/>
                  </a:lnTo>
                  <a:lnTo>
                    <a:pt x="1461515" y="597408"/>
                  </a:lnTo>
                  <a:lnTo>
                    <a:pt x="1445513" y="597408"/>
                  </a:lnTo>
                  <a:lnTo>
                    <a:pt x="1429511" y="597408"/>
                  </a:lnTo>
                  <a:lnTo>
                    <a:pt x="1429511" y="574500"/>
                  </a:lnTo>
                  <a:lnTo>
                    <a:pt x="1429511" y="551306"/>
                  </a:lnTo>
                  <a:lnTo>
                    <a:pt x="1429511" y="527542"/>
                  </a:lnTo>
                  <a:lnTo>
                    <a:pt x="1429511" y="502920"/>
                  </a:lnTo>
                  <a:lnTo>
                    <a:pt x="1422177" y="530399"/>
                  </a:lnTo>
                  <a:lnTo>
                    <a:pt x="1406366" y="572785"/>
                  </a:lnTo>
                  <a:lnTo>
                    <a:pt x="1383029" y="606171"/>
                  </a:lnTo>
                  <a:lnTo>
                    <a:pt x="1362455" y="612648"/>
                  </a:lnTo>
                  <a:lnTo>
                    <a:pt x="1349311" y="609219"/>
                  </a:lnTo>
                  <a:lnTo>
                    <a:pt x="1316735" y="557784"/>
                  </a:lnTo>
                  <a:lnTo>
                    <a:pt x="1305686" y="487299"/>
                  </a:lnTo>
                  <a:lnTo>
                    <a:pt x="1302591" y="440769"/>
                  </a:lnTo>
                  <a:lnTo>
                    <a:pt x="1301495" y="387096"/>
                  </a:lnTo>
                  <a:lnTo>
                    <a:pt x="1301495" y="333538"/>
                  </a:lnTo>
                  <a:lnTo>
                    <a:pt x="1301495" y="279980"/>
                  </a:lnTo>
                  <a:lnTo>
                    <a:pt x="1301495" y="226422"/>
                  </a:lnTo>
                  <a:lnTo>
                    <a:pt x="1301495" y="172865"/>
                  </a:lnTo>
                  <a:lnTo>
                    <a:pt x="1301495" y="119307"/>
                  </a:lnTo>
                  <a:lnTo>
                    <a:pt x="1301495" y="65749"/>
                  </a:lnTo>
                  <a:lnTo>
                    <a:pt x="1301495" y="12192"/>
                  </a:lnTo>
                  <a:close/>
                </a:path>
                <a:path w="1957070" h="822960">
                  <a:moveTo>
                    <a:pt x="947927" y="12192"/>
                  </a:moveTo>
                  <a:lnTo>
                    <a:pt x="966215" y="12192"/>
                  </a:lnTo>
                  <a:lnTo>
                    <a:pt x="984503" y="12192"/>
                  </a:lnTo>
                  <a:lnTo>
                    <a:pt x="1002791" y="12192"/>
                  </a:lnTo>
                  <a:lnTo>
                    <a:pt x="1021079" y="12192"/>
                  </a:lnTo>
                  <a:lnTo>
                    <a:pt x="1021079" y="60960"/>
                  </a:lnTo>
                  <a:lnTo>
                    <a:pt x="1021079" y="597408"/>
                  </a:lnTo>
                  <a:lnTo>
                    <a:pt x="1002791" y="597408"/>
                  </a:lnTo>
                  <a:lnTo>
                    <a:pt x="984503" y="597408"/>
                  </a:lnTo>
                  <a:lnTo>
                    <a:pt x="966215" y="597408"/>
                  </a:lnTo>
                  <a:lnTo>
                    <a:pt x="947927" y="597408"/>
                  </a:lnTo>
                  <a:lnTo>
                    <a:pt x="947927" y="548640"/>
                  </a:lnTo>
                  <a:lnTo>
                    <a:pt x="947927" y="60960"/>
                  </a:lnTo>
                  <a:lnTo>
                    <a:pt x="947927" y="12192"/>
                  </a:lnTo>
                  <a:close/>
                </a:path>
                <a:path w="1957070" h="822960">
                  <a:moveTo>
                    <a:pt x="1859279" y="0"/>
                  </a:moveTo>
                  <a:lnTo>
                    <a:pt x="1898284" y="9001"/>
                  </a:lnTo>
                  <a:lnTo>
                    <a:pt x="1927336" y="50387"/>
                  </a:lnTo>
                  <a:lnTo>
                    <a:pt x="1932431" y="67056"/>
                  </a:lnTo>
                  <a:lnTo>
                    <a:pt x="1938718" y="84724"/>
                  </a:lnTo>
                  <a:lnTo>
                    <a:pt x="1943861" y="105537"/>
                  </a:lnTo>
                  <a:lnTo>
                    <a:pt x="1947862" y="129206"/>
                  </a:lnTo>
                  <a:lnTo>
                    <a:pt x="1950719" y="155448"/>
                  </a:lnTo>
                  <a:lnTo>
                    <a:pt x="1934241" y="161782"/>
                  </a:lnTo>
                  <a:lnTo>
                    <a:pt x="1917191" y="167259"/>
                  </a:lnTo>
                  <a:lnTo>
                    <a:pt x="1900142" y="172164"/>
                  </a:lnTo>
                  <a:lnTo>
                    <a:pt x="1883663" y="176784"/>
                  </a:lnTo>
                  <a:lnTo>
                    <a:pt x="1883092" y="164163"/>
                  </a:lnTo>
                  <a:lnTo>
                    <a:pt x="1881377" y="153543"/>
                  </a:lnTo>
                  <a:lnTo>
                    <a:pt x="1860803" y="120015"/>
                  </a:lnTo>
                  <a:lnTo>
                    <a:pt x="1856231" y="118872"/>
                  </a:lnTo>
                  <a:lnTo>
                    <a:pt x="1847087" y="118872"/>
                  </a:lnTo>
                  <a:lnTo>
                    <a:pt x="1832371" y="155495"/>
                  </a:lnTo>
                  <a:lnTo>
                    <a:pt x="1831848" y="164592"/>
                  </a:lnTo>
                  <a:lnTo>
                    <a:pt x="1832371" y="174974"/>
                  </a:lnTo>
                  <a:lnTo>
                    <a:pt x="1858089" y="211836"/>
                  </a:lnTo>
                  <a:lnTo>
                    <a:pt x="1885569" y="223837"/>
                  </a:lnTo>
                  <a:lnTo>
                    <a:pt x="1900427" y="232410"/>
                  </a:lnTo>
                  <a:lnTo>
                    <a:pt x="1930098" y="265557"/>
                  </a:lnTo>
                  <a:lnTo>
                    <a:pt x="1947672" y="316992"/>
                  </a:lnTo>
                  <a:lnTo>
                    <a:pt x="1954529" y="360425"/>
                  </a:lnTo>
                  <a:lnTo>
                    <a:pt x="1956815" y="408432"/>
                  </a:lnTo>
                  <a:lnTo>
                    <a:pt x="1956244" y="433530"/>
                  </a:lnTo>
                  <a:lnTo>
                    <a:pt x="1951672" y="482584"/>
                  </a:lnTo>
                  <a:lnTo>
                    <a:pt x="1942480" y="529494"/>
                  </a:lnTo>
                  <a:lnTo>
                    <a:pt x="1927526" y="568547"/>
                  </a:lnTo>
                  <a:lnTo>
                    <a:pt x="1892046" y="605790"/>
                  </a:lnTo>
                  <a:lnTo>
                    <a:pt x="1862327" y="612648"/>
                  </a:lnTo>
                  <a:lnTo>
                    <a:pt x="1838896" y="609790"/>
                  </a:lnTo>
                  <a:lnTo>
                    <a:pt x="1802320" y="586930"/>
                  </a:lnTo>
                  <a:lnTo>
                    <a:pt x="1778888" y="541734"/>
                  </a:lnTo>
                  <a:lnTo>
                    <a:pt x="1765172" y="476488"/>
                  </a:lnTo>
                  <a:lnTo>
                    <a:pt x="1761743" y="435863"/>
                  </a:lnTo>
                  <a:lnTo>
                    <a:pt x="1779555" y="431244"/>
                  </a:lnTo>
                  <a:lnTo>
                    <a:pt x="1796795" y="426338"/>
                  </a:lnTo>
                  <a:lnTo>
                    <a:pt x="1814036" y="420862"/>
                  </a:lnTo>
                  <a:lnTo>
                    <a:pt x="1831848" y="414527"/>
                  </a:lnTo>
                  <a:lnTo>
                    <a:pt x="1834181" y="433435"/>
                  </a:lnTo>
                  <a:lnTo>
                    <a:pt x="1844039" y="472439"/>
                  </a:lnTo>
                  <a:lnTo>
                    <a:pt x="1865376" y="487680"/>
                  </a:lnTo>
                  <a:lnTo>
                    <a:pt x="1871710" y="486537"/>
                  </a:lnTo>
                  <a:lnTo>
                    <a:pt x="1890902" y="453389"/>
                  </a:lnTo>
                  <a:lnTo>
                    <a:pt x="1892807" y="432816"/>
                  </a:lnTo>
                  <a:lnTo>
                    <a:pt x="1892236" y="421957"/>
                  </a:lnTo>
                  <a:lnTo>
                    <a:pt x="1874139" y="386714"/>
                  </a:lnTo>
                  <a:lnTo>
                    <a:pt x="1853183" y="374904"/>
                  </a:lnTo>
                  <a:lnTo>
                    <a:pt x="1836562" y="363997"/>
                  </a:lnTo>
                  <a:lnTo>
                    <a:pt x="1804415" y="335280"/>
                  </a:lnTo>
                  <a:lnTo>
                    <a:pt x="1785127" y="296275"/>
                  </a:lnTo>
                  <a:lnTo>
                    <a:pt x="1776031" y="256174"/>
                  </a:lnTo>
                  <a:lnTo>
                    <a:pt x="1771459" y="209216"/>
                  </a:lnTo>
                  <a:lnTo>
                    <a:pt x="1770887" y="182880"/>
                  </a:lnTo>
                  <a:lnTo>
                    <a:pt x="1771459" y="154305"/>
                  </a:lnTo>
                  <a:lnTo>
                    <a:pt x="1776031" y="104013"/>
                  </a:lnTo>
                  <a:lnTo>
                    <a:pt x="1785223" y="62912"/>
                  </a:lnTo>
                  <a:lnTo>
                    <a:pt x="1810511" y="21336"/>
                  </a:lnTo>
                  <a:lnTo>
                    <a:pt x="1844373" y="1190"/>
                  </a:lnTo>
                  <a:lnTo>
                    <a:pt x="1859279" y="0"/>
                  </a:lnTo>
                  <a:close/>
                </a:path>
                <a:path w="1957070" h="822960">
                  <a:moveTo>
                    <a:pt x="1633727" y="0"/>
                  </a:moveTo>
                  <a:lnTo>
                    <a:pt x="1682162" y="20574"/>
                  </a:lnTo>
                  <a:lnTo>
                    <a:pt x="1705546" y="58912"/>
                  </a:lnTo>
                  <a:lnTo>
                    <a:pt x="1723834" y="115014"/>
                  </a:lnTo>
                  <a:lnTo>
                    <a:pt x="1735264" y="186975"/>
                  </a:lnTo>
                  <a:lnTo>
                    <a:pt x="1738122" y="230886"/>
                  </a:lnTo>
                  <a:lnTo>
                    <a:pt x="1739836" y="280511"/>
                  </a:lnTo>
                  <a:lnTo>
                    <a:pt x="1740407" y="335280"/>
                  </a:lnTo>
                  <a:lnTo>
                    <a:pt x="1740407" y="342138"/>
                  </a:lnTo>
                  <a:lnTo>
                    <a:pt x="1740407" y="348996"/>
                  </a:lnTo>
                  <a:lnTo>
                    <a:pt x="1740407" y="355854"/>
                  </a:lnTo>
                  <a:lnTo>
                    <a:pt x="1740407" y="362712"/>
                  </a:lnTo>
                  <a:lnTo>
                    <a:pt x="1706070" y="362712"/>
                  </a:lnTo>
                  <a:lnTo>
                    <a:pt x="1671446" y="362712"/>
                  </a:lnTo>
                  <a:lnTo>
                    <a:pt x="1636252" y="362712"/>
                  </a:lnTo>
                  <a:lnTo>
                    <a:pt x="1600200" y="362712"/>
                  </a:lnTo>
                  <a:lnTo>
                    <a:pt x="1602485" y="386667"/>
                  </a:lnTo>
                  <a:lnTo>
                    <a:pt x="1607057" y="426577"/>
                  </a:lnTo>
                  <a:lnTo>
                    <a:pt x="1620773" y="470916"/>
                  </a:lnTo>
                  <a:lnTo>
                    <a:pt x="1636776" y="481584"/>
                  </a:lnTo>
                  <a:lnTo>
                    <a:pt x="1641348" y="480441"/>
                  </a:lnTo>
                  <a:lnTo>
                    <a:pt x="1645920" y="477012"/>
                  </a:lnTo>
                  <a:lnTo>
                    <a:pt x="1650492" y="471297"/>
                  </a:lnTo>
                  <a:lnTo>
                    <a:pt x="1655063" y="463296"/>
                  </a:lnTo>
                  <a:lnTo>
                    <a:pt x="1659112" y="457581"/>
                  </a:lnTo>
                  <a:lnTo>
                    <a:pt x="1662302" y="449580"/>
                  </a:lnTo>
                  <a:lnTo>
                    <a:pt x="1664922" y="439293"/>
                  </a:lnTo>
                  <a:lnTo>
                    <a:pt x="1667255" y="426720"/>
                  </a:lnTo>
                  <a:lnTo>
                    <a:pt x="1685496" y="431339"/>
                  </a:lnTo>
                  <a:lnTo>
                    <a:pt x="1703451" y="436245"/>
                  </a:lnTo>
                  <a:lnTo>
                    <a:pt x="1720834" y="441721"/>
                  </a:lnTo>
                  <a:lnTo>
                    <a:pt x="1737359" y="448056"/>
                  </a:lnTo>
                  <a:lnTo>
                    <a:pt x="1729501" y="488584"/>
                  </a:lnTo>
                  <a:lnTo>
                    <a:pt x="1710356" y="551354"/>
                  </a:lnTo>
                  <a:lnTo>
                    <a:pt x="1688163" y="590788"/>
                  </a:lnTo>
                  <a:lnTo>
                    <a:pt x="1654921" y="610314"/>
                  </a:lnTo>
                  <a:lnTo>
                    <a:pt x="1633727" y="612648"/>
                  </a:lnTo>
                  <a:lnTo>
                    <a:pt x="1616582" y="610409"/>
                  </a:lnTo>
                  <a:lnTo>
                    <a:pt x="1578863" y="579120"/>
                  </a:lnTo>
                  <a:lnTo>
                    <a:pt x="1558289" y="536448"/>
                  </a:lnTo>
                  <a:lnTo>
                    <a:pt x="1542287" y="475488"/>
                  </a:lnTo>
                  <a:lnTo>
                    <a:pt x="1536525" y="437721"/>
                  </a:lnTo>
                  <a:lnTo>
                    <a:pt x="1532762" y="397383"/>
                  </a:lnTo>
                  <a:lnTo>
                    <a:pt x="1530715" y="354187"/>
                  </a:lnTo>
                  <a:lnTo>
                    <a:pt x="1530095" y="307848"/>
                  </a:lnTo>
                  <a:lnTo>
                    <a:pt x="1531810" y="242220"/>
                  </a:lnTo>
                  <a:lnTo>
                    <a:pt x="1536953" y="182879"/>
                  </a:lnTo>
                  <a:lnTo>
                    <a:pt x="1545526" y="130397"/>
                  </a:lnTo>
                  <a:lnTo>
                    <a:pt x="1557527" y="85344"/>
                  </a:lnTo>
                  <a:lnTo>
                    <a:pt x="1572434" y="47577"/>
                  </a:lnTo>
                  <a:lnTo>
                    <a:pt x="1610248" y="5191"/>
                  </a:lnTo>
                  <a:lnTo>
                    <a:pt x="1633727" y="0"/>
                  </a:lnTo>
                  <a:close/>
                </a:path>
                <a:path w="1957070" h="822960">
                  <a:moveTo>
                    <a:pt x="1133855" y="0"/>
                  </a:moveTo>
                  <a:lnTo>
                    <a:pt x="1167383" y="24384"/>
                  </a:lnTo>
                  <a:lnTo>
                    <a:pt x="1184957" y="75390"/>
                  </a:lnTo>
                  <a:lnTo>
                    <a:pt x="1191767" y="100584"/>
                  </a:lnTo>
                  <a:lnTo>
                    <a:pt x="1191767" y="78200"/>
                  </a:lnTo>
                  <a:lnTo>
                    <a:pt x="1191767" y="56388"/>
                  </a:lnTo>
                  <a:lnTo>
                    <a:pt x="1191767" y="34575"/>
                  </a:lnTo>
                  <a:lnTo>
                    <a:pt x="1191767" y="12192"/>
                  </a:lnTo>
                  <a:lnTo>
                    <a:pt x="1208246" y="12192"/>
                  </a:lnTo>
                  <a:lnTo>
                    <a:pt x="1225295" y="12192"/>
                  </a:lnTo>
                  <a:lnTo>
                    <a:pt x="1242345" y="12192"/>
                  </a:lnTo>
                  <a:lnTo>
                    <a:pt x="1258824" y="12192"/>
                  </a:lnTo>
                  <a:lnTo>
                    <a:pt x="1258824" y="63021"/>
                  </a:lnTo>
                  <a:lnTo>
                    <a:pt x="1258824" y="822960"/>
                  </a:lnTo>
                  <a:lnTo>
                    <a:pt x="1240583" y="822960"/>
                  </a:lnTo>
                  <a:lnTo>
                    <a:pt x="1222628" y="822960"/>
                  </a:lnTo>
                  <a:lnTo>
                    <a:pt x="1205245" y="822960"/>
                  </a:lnTo>
                  <a:lnTo>
                    <a:pt x="1188719" y="822960"/>
                  </a:lnTo>
                  <a:lnTo>
                    <a:pt x="1188719" y="775730"/>
                  </a:lnTo>
                  <a:lnTo>
                    <a:pt x="1188719" y="542544"/>
                  </a:lnTo>
                  <a:lnTo>
                    <a:pt x="1182338" y="557926"/>
                  </a:lnTo>
                  <a:lnTo>
                    <a:pt x="1164335" y="594360"/>
                  </a:lnTo>
                  <a:lnTo>
                    <a:pt x="1133855" y="612648"/>
                  </a:lnTo>
                  <a:lnTo>
                    <a:pt x="1117996" y="607599"/>
                  </a:lnTo>
                  <a:lnTo>
                    <a:pt x="1089707" y="568928"/>
                  </a:lnTo>
                  <a:lnTo>
                    <a:pt x="1068752" y="493537"/>
                  </a:lnTo>
                  <a:lnTo>
                    <a:pt x="1061084" y="442341"/>
                  </a:lnTo>
                  <a:lnTo>
                    <a:pt x="1056274" y="382571"/>
                  </a:lnTo>
                  <a:lnTo>
                    <a:pt x="1054607" y="313944"/>
                  </a:lnTo>
                  <a:lnTo>
                    <a:pt x="1055655" y="267604"/>
                  </a:lnTo>
                  <a:lnTo>
                    <a:pt x="1058417" y="224409"/>
                  </a:lnTo>
                  <a:lnTo>
                    <a:pt x="1062323" y="184070"/>
                  </a:lnTo>
                  <a:lnTo>
                    <a:pt x="1071943" y="112013"/>
                  </a:lnTo>
                  <a:lnTo>
                    <a:pt x="1085659" y="57149"/>
                  </a:lnTo>
                  <a:lnTo>
                    <a:pt x="1103423" y="20574"/>
                  </a:lnTo>
                  <a:lnTo>
                    <a:pt x="1122949" y="2286"/>
                  </a:lnTo>
                  <a:lnTo>
                    <a:pt x="1133855" y="0"/>
                  </a:lnTo>
                  <a:close/>
                </a:path>
                <a:path w="1957070" h="822960">
                  <a:moveTo>
                    <a:pt x="841248" y="0"/>
                  </a:moveTo>
                  <a:lnTo>
                    <a:pt x="878966" y="30861"/>
                  </a:lnTo>
                  <a:lnTo>
                    <a:pt x="894968" y="86248"/>
                  </a:lnTo>
                  <a:lnTo>
                    <a:pt x="900683" y="125349"/>
                  </a:lnTo>
                  <a:lnTo>
                    <a:pt x="904112" y="171878"/>
                  </a:lnTo>
                  <a:lnTo>
                    <a:pt x="905255" y="225551"/>
                  </a:lnTo>
                  <a:lnTo>
                    <a:pt x="905255" y="279100"/>
                  </a:lnTo>
                  <a:lnTo>
                    <a:pt x="905255" y="332596"/>
                  </a:lnTo>
                  <a:lnTo>
                    <a:pt x="905255" y="597408"/>
                  </a:lnTo>
                  <a:lnTo>
                    <a:pt x="887015" y="597408"/>
                  </a:lnTo>
                  <a:lnTo>
                    <a:pt x="869060" y="597408"/>
                  </a:lnTo>
                  <a:lnTo>
                    <a:pt x="851677" y="597408"/>
                  </a:lnTo>
                  <a:lnTo>
                    <a:pt x="835151" y="597408"/>
                  </a:lnTo>
                  <a:lnTo>
                    <a:pt x="835151" y="544068"/>
                  </a:lnTo>
                  <a:lnTo>
                    <a:pt x="835151" y="277368"/>
                  </a:lnTo>
                  <a:lnTo>
                    <a:pt x="834580" y="251698"/>
                  </a:lnTo>
                  <a:lnTo>
                    <a:pt x="832866" y="229743"/>
                  </a:lnTo>
                  <a:lnTo>
                    <a:pt x="830008" y="211788"/>
                  </a:lnTo>
                  <a:lnTo>
                    <a:pt x="826007" y="198120"/>
                  </a:lnTo>
                  <a:lnTo>
                    <a:pt x="823198" y="188356"/>
                  </a:lnTo>
                  <a:lnTo>
                    <a:pt x="819530" y="181737"/>
                  </a:lnTo>
                  <a:lnTo>
                    <a:pt x="815292" y="177974"/>
                  </a:lnTo>
                  <a:lnTo>
                    <a:pt x="810767" y="176784"/>
                  </a:lnTo>
                  <a:lnTo>
                    <a:pt x="804005" y="178546"/>
                  </a:lnTo>
                  <a:lnTo>
                    <a:pt x="785431" y="226123"/>
                  </a:lnTo>
                  <a:lnTo>
                    <a:pt x="780859" y="280987"/>
                  </a:lnTo>
                  <a:lnTo>
                    <a:pt x="780287" y="316992"/>
                  </a:lnTo>
                  <a:lnTo>
                    <a:pt x="780287" y="364221"/>
                  </a:lnTo>
                  <a:lnTo>
                    <a:pt x="780287" y="411367"/>
                  </a:lnTo>
                  <a:lnTo>
                    <a:pt x="780287" y="458343"/>
                  </a:lnTo>
                  <a:lnTo>
                    <a:pt x="780287" y="505064"/>
                  </a:lnTo>
                  <a:lnTo>
                    <a:pt x="780287" y="551448"/>
                  </a:lnTo>
                  <a:lnTo>
                    <a:pt x="780287" y="597408"/>
                  </a:lnTo>
                  <a:lnTo>
                    <a:pt x="762476" y="597408"/>
                  </a:lnTo>
                  <a:lnTo>
                    <a:pt x="745235" y="597408"/>
                  </a:lnTo>
                  <a:lnTo>
                    <a:pt x="727995" y="597408"/>
                  </a:lnTo>
                  <a:lnTo>
                    <a:pt x="710183" y="597408"/>
                  </a:lnTo>
                  <a:lnTo>
                    <a:pt x="710183" y="548640"/>
                  </a:lnTo>
                  <a:lnTo>
                    <a:pt x="710183" y="12192"/>
                  </a:lnTo>
                  <a:lnTo>
                    <a:pt x="726233" y="12192"/>
                  </a:lnTo>
                  <a:lnTo>
                    <a:pt x="742568" y="12192"/>
                  </a:lnTo>
                  <a:lnTo>
                    <a:pt x="759475" y="12192"/>
                  </a:lnTo>
                  <a:lnTo>
                    <a:pt x="777239" y="12192"/>
                  </a:lnTo>
                  <a:lnTo>
                    <a:pt x="777239" y="36861"/>
                  </a:lnTo>
                  <a:lnTo>
                    <a:pt x="777239" y="60960"/>
                  </a:lnTo>
                  <a:lnTo>
                    <a:pt x="777239" y="85058"/>
                  </a:lnTo>
                  <a:lnTo>
                    <a:pt x="777239" y="109727"/>
                  </a:lnTo>
                  <a:lnTo>
                    <a:pt x="784097" y="82248"/>
                  </a:lnTo>
                  <a:lnTo>
                    <a:pt x="797813" y="39862"/>
                  </a:lnTo>
                  <a:lnTo>
                    <a:pt x="822959" y="6477"/>
                  </a:lnTo>
                  <a:lnTo>
                    <a:pt x="832103" y="1666"/>
                  </a:lnTo>
                  <a:lnTo>
                    <a:pt x="841248" y="0"/>
                  </a:lnTo>
                  <a:close/>
                </a:path>
                <a:path w="1957070" h="822960">
                  <a:moveTo>
                    <a:pt x="341375" y="0"/>
                  </a:moveTo>
                  <a:lnTo>
                    <a:pt x="382142" y="13335"/>
                  </a:lnTo>
                  <a:lnTo>
                    <a:pt x="411479" y="51816"/>
                  </a:lnTo>
                  <a:lnTo>
                    <a:pt x="431672" y="113919"/>
                  </a:lnTo>
                  <a:lnTo>
                    <a:pt x="439340" y="154257"/>
                  </a:lnTo>
                  <a:lnTo>
                    <a:pt x="445007" y="201168"/>
                  </a:lnTo>
                  <a:lnTo>
                    <a:pt x="428529" y="208025"/>
                  </a:lnTo>
                  <a:lnTo>
                    <a:pt x="411479" y="214884"/>
                  </a:lnTo>
                  <a:lnTo>
                    <a:pt x="394430" y="221742"/>
                  </a:lnTo>
                  <a:lnTo>
                    <a:pt x="377951" y="228600"/>
                  </a:lnTo>
                  <a:lnTo>
                    <a:pt x="375618" y="211455"/>
                  </a:lnTo>
                  <a:lnTo>
                    <a:pt x="372999" y="196596"/>
                  </a:lnTo>
                  <a:lnTo>
                    <a:pt x="369808" y="184023"/>
                  </a:lnTo>
                  <a:lnTo>
                    <a:pt x="365759" y="173736"/>
                  </a:lnTo>
                  <a:lnTo>
                    <a:pt x="362426" y="165258"/>
                  </a:lnTo>
                  <a:lnTo>
                    <a:pt x="357377" y="158495"/>
                  </a:lnTo>
                  <a:lnTo>
                    <a:pt x="351186" y="154019"/>
                  </a:lnTo>
                  <a:lnTo>
                    <a:pt x="344424" y="152400"/>
                  </a:lnTo>
                  <a:lnTo>
                    <a:pt x="335851" y="155209"/>
                  </a:lnTo>
                  <a:lnTo>
                    <a:pt x="316991" y="195072"/>
                  </a:lnTo>
                  <a:lnTo>
                    <a:pt x="307467" y="244221"/>
                  </a:lnTo>
                  <a:lnTo>
                    <a:pt x="304800" y="313944"/>
                  </a:lnTo>
                  <a:lnTo>
                    <a:pt x="305419" y="348234"/>
                  </a:lnTo>
                  <a:lnTo>
                    <a:pt x="311229" y="403098"/>
                  </a:lnTo>
                  <a:lnTo>
                    <a:pt x="322135" y="439674"/>
                  </a:lnTo>
                  <a:lnTo>
                    <a:pt x="344424" y="460248"/>
                  </a:lnTo>
                  <a:lnTo>
                    <a:pt x="350758" y="459057"/>
                  </a:lnTo>
                  <a:lnTo>
                    <a:pt x="370284" y="425815"/>
                  </a:lnTo>
                  <a:lnTo>
                    <a:pt x="381000" y="368808"/>
                  </a:lnTo>
                  <a:lnTo>
                    <a:pt x="397478" y="375618"/>
                  </a:lnTo>
                  <a:lnTo>
                    <a:pt x="414527" y="382143"/>
                  </a:lnTo>
                  <a:lnTo>
                    <a:pt x="431577" y="388096"/>
                  </a:lnTo>
                  <a:lnTo>
                    <a:pt x="448055" y="393192"/>
                  </a:lnTo>
                  <a:lnTo>
                    <a:pt x="445198" y="425862"/>
                  </a:lnTo>
                  <a:lnTo>
                    <a:pt x="436054" y="483203"/>
                  </a:lnTo>
                  <a:lnTo>
                    <a:pt x="422814" y="532495"/>
                  </a:lnTo>
                  <a:lnTo>
                    <a:pt x="406622" y="570309"/>
                  </a:lnTo>
                  <a:lnTo>
                    <a:pt x="375284" y="605790"/>
                  </a:lnTo>
                  <a:lnTo>
                    <a:pt x="347472" y="612648"/>
                  </a:lnTo>
                  <a:lnTo>
                    <a:pt x="333851" y="611505"/>
                  </a:lnTo>
                  <a:lnTo>
                    <a:pt x="298703" y="594360"/>
                  </a:lnTo>
                  <a:lnTo>
                    <a:pt x="272557" y="556640"/>
                  </a:lnTo>
                  <a:lnTo>
                    <a:pt x="258841" y="518350"/>
                  </a:lnTo>
                  <a:lnTo>
                    <a:pt x="248459" y="472630"/>
                  </a:lnTo>
                  <a:lnTo>
                    <a:pt x="239839" y="418861"/>
                  </a:lnTo>
                  <a:lnTo>
                    <a:pt x="235267" y="349043"/>
                  </a:lnTo>
                  <a:lnTo>
                    <a:pt x="234695" y="307848"/>
                  </a:lnTo>
                  <a:lnTo>
                    <a:pt x="235267" y="264366"/>
                  </a:lnTo>
                  <a:lnTo>
                    <a:pt x="236981" y="225171"/>
                  </a:lnTo>
                  <a:lnTo>
                    <a:pt x="243839" y="158496"/>
                  </a:lnTo>
                  <a:lnTo>
                    <a:pt x="253364" y="116586"/>
                  </a:lnTo>
                  <a:lnTo>
                    <a:pt x="265175" y="79248"/>
                  </a:lnTo>
                  <a:lnTo>
                    <a:pt x="270271" y="62579"/>
                  </a:lnTo>
                  <a:lnTo>
                    <a:pt x="289559" y="27432"/>
                  </a:lnTo>
                  <a:lnTo>
                    <a:pt x="326421" y="1714"/>
                  </a:lnTo>
                  <a:lnTo>
                    <a:pt x="341375" y="0"/>
                  </a:lnTo>
                  <a:close/>
                </a:path>
                <a:path w="1957070" h="822960">
                  <a:moveTo>
                    <a:pt x="103631" y="0"/>
                  </a:moveTo>
                  <a:lnTo>
                    <a:pt x="152066" y="20574"/>
                  </a:lnTo>
                  <a:lnTo>
                    <a:pt x="175402" y="58912"/>
                  </a:lnTo>
                  <a:lnTo>
                    <a:pt x="192452" y="115014"/>
                  </a:lnTo>
                  <a:lnTo>
                    <a:pt x="203882" y="186975"/>
                  </a:lnTo>
                  <a:lnTo>
                    <a:pt x="207644" y="230886"/>
                  </a:lnTo>
                  <a:lnTo>
                    <a:pt x="209692" y="280511"/>
                  </a:lnTo>
                  <a:lnTo>
                    <a:pt x="210311" y="335280"/>
                  </a:lnTo>
                  <a:lnTo>
                    <a:pt x="210311" y="342138"/>
                  </a:lnTo>
                  <a:lnTo>
                    <a:pt x="210311" y="348996"/>
                  </a:lnTo>
                  <a:lnTo>
                    <a:pt x="210311" y="355854"/>
                  </a:lnTo>
                  <a:lnTo>
                    <a:pt x="210311" y="362712"/>
                  </a:lnTo>
                  <a:lnTo>
                    <a:pt x="175974" y="362712"/>
                  </a:lnTo>
                  <a:lnTo>
                    <a:pt x="141350" y="362712"/>
                  </a:lnTo>
                  <a:lnTo>
                    <a:pt x="106156" y="362712"/>
                  </a:lnTo>
                  <a:lnTo>
                    <a:pt x="70103" y="362712"/>
                  </a:lnTo>
                  <a:lnTo>
                    <a:pt x="70675" y="386667"/>
                  </a:lnTo>
                  <a:lnTo>
                    <a:pt x="75247" y="426577"/>
                  </a:lnTo>
                  <a:lnTo>
                    <a:pt x="90677" y="470916"/>
                  </a:lnTo>
                  <a:lnTo>
                    <a:pt x="106679" y="481584"/>
                  </a:lnTo>
                  <a:lnTo>
                    <a:pt x="111251" y="480441"/>
                  </a:lnTo>
                  <a:lnTo>
                    <a:pt x="115824" y="477012"/>
                  </a:lnTo>
                  <a:lnTo>
                    <a:pt x="120396" y="471297"/>
                  </a:lnTo>
                  <a:lnTo>
                    <a:pt x="124967" y="463296"/>
                  </a:lnTo>
                  <a:lnTo>
                    <a:pt x="129016" y="457581"/>
                  </a:lnTo>
                  <a:lnTo>
                    <a:pt x="132206" y="449580"/>
                  </a:lnTo>
                  <a:lnTo>
                    <a:pt x="134826" y="439293"/>
                  </a:lnTo>
                  <a:lnTo>
                    <a:pt x="137159" y="426720"/>
                  </a:lnTo>
                  <a:lnTo>
                    <a:pt x="155400" y="431339"/>
                  </a:lnTo>
                  <a:lnTo>
                    <a:pt x="173354" y="436245"/>
                  </a:lnTo>
                  <a:lnTo>
                    <a:pt x="190738" y="441721"/>
                  </a:lnTo>
                  <a:lnTo>
                    <a:pt x="207263" y="448056"/>
                  </a:lnTo>
                  <a:lnTo>
                    <a:pt x="199358" y="488584"/>
                  </a:lnTo>
                  <a:lnTo>
                    <a:pt x="178974" y="551354"/>
                  </a:lnTo>
                  <a:lnTo>
                    <a:pt x="156781" y="590788"/>
                  </a:lnTo>
                  <a:lnTo>
                    <a:pt x="103631" y="612648"/>
                  </a:lnTo>
                  <a:lnTo>
                    <a:pt x="86439" y="610409"/>
                  </a:lnTo>
                  <a:lnTo>
                    <a:pt x="45719" y="579120"/>
                  </a:lnTo>
                  <a:lnTo>
                    <a:pt x="27812" y="536448"/>
                  </a:lnTo>
                  <a:lnTo>
                    <a:pt x="12191" y="475488"/>
                  </a:lnTo>
                  <a:lnTo>
                    <a:pt x="6429" y="437721"/>
                  </a:lnTo>
                  <a:lnTo>
                    <a:pt x="2667" y="397383"/>
                  </a:lnTo>
                  <a:lnTo>
                    <a:pt x="619" y="354187"/>
                  </a:lnTo>
                  <a:lnTo>
                    <a:pt x="0" y="307848"/>
                  </a:lnTo>
                  <a:lnTo>
                    <a:pt x="1714" y="242220"/>
                  </a:lnTo>
                  <a:lnTo>
                    <a:pt x="6857" y="182879"/>
                  </a:lnTo>
                  <a:lnTo>
                    <a:pt x="15430" y="130397"/>
                  </a:lnTo>
                  <a:lnTo>
                    <a:pt x="27431" y="85344"/>
                  </a:lnTo>
                  <a:lnTo>
                    <a:pt x="42338" y="47577"/>
                  </a:lnTo>
                  <a:lnTo>
                    <a:pt x="80152" y="5191"/>
                  </a:lnTo>
                  <a:lnTo>
                    <a:pt x="10363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9143" y="3417315"/>
              <a:ext cx="73151" cy="1524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40423" y="3417315"/>
              <a:ext cx="1262380" cy="807720"/>
            </a:xfrm>
            <a:custGeom>
              <a:avLst/>
              <a:gdLst/>
              <a:ahLst/>
              <a:cxnLst/>
              <a:rect l="l" t="t" r="r" b="b"/>
              <a:pathLst>
                <a:path w="1262379" h="807720">
                  <a:moveTo>
                    <a:pt x="1188720" y="0"/>
                  </a:moveTo>
                  <a:lnTo>
                    <a:pt x="1207007" y="0"/>
                  </a:lnTo>
                  <a:lnTo>
                    <a:pt x="1225295" y="0"/>
                  </a:lnTo>
                  <a:lnTo>
                    <a:pt x="1243583" y="0"/>
                  </a:lnTo>
                  <a:lnTo>
                    <a:pt x="1261872" y="0"/>
                  </a:lnTo>
                  <a:lnTo>
                    <a:pt x="1261872" y="38814"/>
                  </a:lnTo>
                  <a:lnTo>
                    <a:pt x="1261872" y="77343"/>
                  </a:lnTo>
                  <a:lnTo>
                    <a:pt x="1261872" y="115300"/>
                  </a:lnTo>
                  <a:lnTo>
                    <a:pt x="1261872" y="152400"/>
                  </a:lnTo>
                  <a:lnTo>
                    <a:pt x="1243583" y="152400"/>
                  </a:lnTo>
                  <a:lnTo>
                    <a:pt x="1225295" y="152400"/>
                  </a:lnTo>
                  <a:lnTo>
                    <a:pt x="1207007" y="152400"/>
                  </a:lnTo>
                  <a:lnTo>
                    <a:pt x="1188720" y="152400"/>
                  </a:lnTo>
                  <a:lnTo>
                    <a:pt x="1188720" y="115300"/>
                  </a:lnTo>
                  <a:lnTo>
                    <a:pt x="1188720" y="77343"/>
                  </a:lnTo>
                  <a:lnTo>
                    <a:pt x="1188720" y="38814"/>
                  </a:lnTo>
                  <a:lnTo>
                    <a:pt x="1188720" y="0"/>
                  </a:lnTo>
                  <a:close/>
                </a:path>
                <a:path w="1262379" h="807720">
                  <a:moveTo>
                    <a:pt x="713231" y="0"/>
                  </a:moveTo>
                  <a:lnTo>
                    <a:pt x="731520" y="0"/>
                  </a:lnTo>
                  <a:lnTo>
                    <a:pt x="749808" y="0"/>
                  </a:lnTo>
                  <a:lnTo>
                    <a:pt x="768096" y="0"/>
                  </a:lnTo>
                  <a:lnTo>
                    <a:pt x="786383" y="0"/>
                  </a:lnTo>
                  <a:lnTo>
                    <a:pt x="786383" y="50066"/>
                  </a:lnTo>
                  <a:lnTo>
                    <a:pt x="786383" y="298704"/>
                  </a:lnTo>
                  <a:lnTo>
                    <a:pt x="793241" y="277082"/>
                  </a:lnTo>
                  <a:lnTo>
                    <a:pt x="813816" y="231648"/>
                  </a:lnTo>
                  <a:lnTo>
                    <a:pt x="847344" y="210312"/>
                  </a:lnTo>
                  <a:lnTo>
                    <a:pt x="860488" y="213740"/>
                  </a:lnTo>
                  <a:lnTo>
                    <a:pt x="893064" y="265175"/>
                  </a:lnTo>
                  <a:lnTo>
                    <a:pt x="904112" y="335661"/>
                  </a:lnTo>
                  <a:lnTo>
                    <a:pt x="907208" y="382190"/>
                  </a:lnTo>
                  <a:lnTo>
                    <a:pt x="908303" y="435863"/>
                  </a:lnTo>
                  <a:lnTo>
                    <a:pt x="908303" y="489412"/>
                  </a:lnTo>
                  <a:lnTo>
                    <a:pt x="908303" y="542908"/>
                  </a:lnTo>
                  <a:lnTo>
                    <a:pt x="908303" y="807720"/>
                  </a:lnTo>
                  <a:lnTo>
                    <a:pt x="891778" y="807720"/>
                  </a:lnTo>
                  <a:lnTo>
                    <a:pt x="874395" y="807720"/>
                  </a:lnTo>
                  <a:lnTo>
                    <a:pt x="856440" y="807720"/>
                  </a:lnTo>
                  <a:lnTo>
                    <a:pt x="838200" y="807720"/>
                  </a:lnTo>
                  <a:lnTo>
                    <a:pt x="838200" y="754380"/>
                  </a:lnTo>
                  <a:lnTo>
                    <a:pt x="838200" y="487680"/>
                  </a:lnTo>
                  <a:lnTo>
                    <a:pt x="837676" y="462010"/>
                  </a:lnTo>
                  <a:lnTo>
                    <a:pt x="834342" y="422100"/>
                  </a:lnTo>
                  <a:lnTo>
                    <a:pt x="813816" y="387096"/>
                  </a:lnTo>
                  <a:lnTo>
                    <a:pt x="807481" y="388858"/>
                  </a:lnTo>
                  <a:lnTo>
                    <a:pt x="788955" y="436435"/>
                  </a:lnTo>
                  <a:lnTo>
                    <a:pt x="786479" y="491299"/>
                  </a:lnTo>
                  <a:lnTo>
                    <a:pt x="786383" y="527304"/>
                  </a:lnTo>
                  <a:lnTo>
                    <a:pt x="786383" y="574533"/>
                  </a:lnTo>
                  <a:lnTo>
                    <a:pt x="786383" y="621679"/>
                  </a:lnTo>
                  <a:lnTo>
                    <a:pt x="786383" y="668655"/>
                  </a:lnTo>
                  <a:lnTo>
                    <a:pt x="786383" y="715376"/>
                  </a:lnTo>
                  <a:lnTo>
                    <a:pt x="786383" y="761760"/>
                  </a:lnTo>
                  <a:lnTo>
                    <a:pt x="786383" y="807720"/>
                  </a:lnTo>
                  <a:lnTo>
                    <a:pt x="768096" y="807720"/>
                  </a:lnTo>
                  <a:lnTo>
                    <a:pt x="749808" y="807720"/>
                  </a:lnTo>
                  <a:lnTo>
                    <a:pt x="731520" y="807720"/>
                  </a:lnTo>
                  <a:lnTo>
                    <a:pt x="713231" y="807720"/>
                  </a:lnTo>
                  <a:lnTo>
                    <a:pt x="713231" y="757427"/>
                  </a:lnTo>
                  <a:lnTo>
                    <a:pt x="713231" y="50828"/>
                  </a:lnTo>
                  <a:lnTo>
                    <a:pt x="713231" y="0"/>
                  </a:lnTo>
                  <a:close/>
                </a:path>
                <a:path w="1262379" h="807720">
                  <a:moveTo>
                    <a:pt x="0" y="0"/>
                  </a:moveTo>
                  <a:lnTo>
                    <a:pt x="0" y="0"/>
                  </a:lnTo>
                  <a:lnTo>
                    <a:pt x="237744" y="0"/>
                  </a:lnTo>
                  <a:lnTo>
                    <a:pt x="237744" y="50292"/>
                  </a:lnTo>
                  <a:lnTo>
                    <a:pt x="237744" y="100584"/>
                  </a:lnTo>
                  <a:lnTo>
                    <a:pt x="237744" y="150875"/>
                  </a:lnTo>
                  <a:lnTo>
                    <a:pt x="237744" y="201168"/>
                  </a:lnTo>
                  <a:lnTo>
                    <a:pt x="218932" y="201168"/>
                  </a:lnTo>
                  <a:lnTo>
                    <a:pt x="199262" y="201168"/>
                  </a:lnTo>
                  <a:lnTo>
                    <a:pt x="179022" y="201168"/>
                  </a:lnTo>
                  <a:lnTo>
                    <a:pt x="158496" y="201168"/>
                  </a:lnTo>
                  <a:lnTo>
                    <a:pt x="158496" y="251519"/>
                  </a:lnTo>
                  <a:lnTo>
                    <a:pt x="158496" y="807720"/>
                  </a:lnTo>
                  <a:lnTo>
                    <a:pt x="139731" y="807720"/>
                  </a:lnTo>
                  <a:lnTo>
                    <a:pt x="120395" y="807720"/>
                  </a:lnTo>
                  <a:lnTo>
                    <a:pt x="101060" y="807720"/>
                  </a:lnTo>
                  <a:lnTo>
                    <a:pt x="82296" y="807720"/>
                  </a:lnTo>
                  <a:lnTo>
                    <a:pt x="82296" y="757368"/>
                  </a:lnTo>
                  <a:lnTo>
                    <a:pt x="82296" y="201168"/>
                  </a:lnTo>
                  <a:lnTo>
                    <a:pt x="61722" y="201168"/>
                  </a:lnTo>
                  <a:lnTo>
                    <a:pt x="41148" y="201168"/>
                  </a:lnTo>
                  <a:lnTo>
                    <a:pt x="20574" y="201168"/>
                  </a:lnTo>
                  <a:lnTo>
                    <a:pt x="0" y="201168"/>
                  </a:lnTo>
                  <a:lnTo>
                    <a:pt x="0" y="150875"/>
                  </a:lnTo>
                  <a:lnTo>
                    <a:pt x="0" y="100584"/>
                  </a:lnTo>
                  <a:lnTo>
                    <a:pt x="0" y="50292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895088" y="3399028"/>
            <a:ext cx="1396365" cy="847725"/>
            <a:chOff x="4895088" y="3399028"/>
            <a:chExt cx="1396365" cy="84772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4936" y="3627627"/>
              <a:ext cx="213360" cy="6126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2536" y="3627627"/>
              <a:ext cx="143255" cy="5974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14872" y="3417315"/>
              <a:ext cx="70103" cy="8077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72456" y="3627627"/>
              <a:ext cx="213360" cy="6126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19344" y="3627627"/>
              <a:ext cx="192023" cy="5974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41848" y="3417315"/>
              <a:ext cx="140207" cy="8229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01184" y="3405123"/>
              <a:ext cx="246887" cy="83515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01184" y="3405123"/>
              <a:ext cx="1384300" cy="835660"/>
            </a:xfrm>
            <a:custGeom>
              <a:avLst/>
              <a:gdLst/>
              <a:ahLst/>
              <a:cxnLst/>
              <a:rect l="l" t="t" r="r" b="b"/>
              <a:pathLst>
                <a:path w="1384300" h="835660">
                  <a:moveTo>
                    <a:pt x="1170431" y="377951"/>
                  </a:moveTo>
                  <a:lnTo>
                    <a:pt x="1146048" y="414527"/>
                  </a:lnTo>
                  <a:lnTo>
                    <a:pt x="1139189" y="462152"/>
                  </a:lnTo>
                  <a:lnTo>
                    <a:pt x="1136903" y="530351"/>
                  </a:lnTo>
                  <a:lnTo>
                    <a:pt x="1137475" y="566880"/>
                  </a:lnTo>
                  <a:lnTo>
                    <a:pt x="1142047" y="625078"/>
                  </a:lnTo>
                  <a:lnTo>
                    <a:pt x="1151143" y="662177"/>
                  </a:lnTo>
                  <a:lnTo>
                    <a:pt x="1170431" y="682751"/>
                  </a:lnTo>
                  <a:lnTo>
                    <a:pt x="1177242" y="680465"/>
                  </a:lnTo>
                  <a:lnTo>
                    <a:pt x="1194815" y="646176"/>
                  </a:lnTo>
                  <a:lnTo>
                    <a:pt x="1203198" y="598169"/>
                  </a:lnTo>
                  <a:lnTo>
                    <a:pt x="1207007" y="527303"/>
                  </a:lnTo>
                  <a:lnTo>
                    <a:pt x="1205960" y="491251"/>
                  </a:lnTo>
                  <a:lnTo>
                    <a:pt x="1199292" y="435149"/>
                  </a:lnTo>
                  <a:lnTo>
                    <a:pt x="1183766" y="387096"/>
                  </a:lnTo>
                  <a:lnTo>
                    <a:pt x="1170431" y="377951"/>
                  </a:lnTo>
                  <a:close/>
                </a:path>
                <a:path w="1384300" h="835660">
                  <a:moveTo>
                    <a:pt x="377951" y="377951"/>
                  </a:moveTo>
                  <a:lnTo>
                    <a:pt x="353567" y="414527"/>
                  </a:lnTo>
                  <a:lnTo>
                    <a:pt x="345185" y="462152"/>
                  </a:lnTo>
                  <a:lnTo>
                    <a:pt x="341375" y="530351"/>
                  </a:lnTo>
                  <a:lnTo>
                    <a:pt x="342423" y="566880"/>
                  </a:lnTo>
                  <a:lnTo>
                    <a:pt x="349091" y="625078"/>
                  </a:lnTo>
                  <a:lnTo>
                    <a:pt x="358663" y="662177"/>
                  </a:lnTo>
                  <a:lnTo>
                    <a:pt x="377951" y="682751"/>
                  </a:lnTo>
                  <a:lnTo>
                    <a:pt x="384762" y="680465"/>
                  </a:lnTo>
                  <a:lnTo>
                    <a:pt x="402336" y="646176"/>
                  </a:lnTo>
                  <a:lnTo>
                    <a:pt x="409193" y="598169"/>
                  </a:lnTo>
                  <a:lnTo>
                    <a:pt x="411479" y="527303"/>
                  </a:lnTo>
                  <a:lnTo>
                    <a:pt x="410908" y="491251"/>
                  </a:lnTo>
                  <a:lnTo>
                    <a:pt x="406336" y="435149"/>
                  </a:lnTo>
                  <a:lnTo>
                    <a:pt x="391287" y="387096"/>
                  </a:lnTo>
                  <a:lnTo>
                    <a:pt x="377951" y="377951"/>
                  </a:lnTo>
                  <a:close/>
                </a:path>
                <a:path w="1384300" h="835660">
                  <a:moveTo>
                    <a:pt x="1170431" y="222503"/>
                  </a:moveTo>
                  <a:lnTo>
                    <a:pt x="1218437" y="247650"/>
                  </a:lnTo>
                  <a:lnTo>
                    <a:pt x="1252727" y="323088"/>
                  </a:lnTo>
                  <a:lnTo>
                    <a:pt x="1262967" y="366998"/>
                  </a:lnTo>
                  <a:lnTo>
                    <a:pt x="1270634" y="416051"/>
                  </a:lnTo>
                  <a:lnTo>
                    <a:pt x="1275445" y="469677"/>
                  </a:lnTo>
                  <a:lnTo>
                    <a:pt x="1277112" y="527303"/>
                  </a:lnTo>
                  <a:lnTo>
                    <a:pt x="1275397" y="591216"/>
                  </a:lnTo>
                  <a:lnTo>
                    <a:pt x="1270253" y="649986"/>
                  </a:lnTo>
                  <a:lnTo>
                    <a:pt x="1261681" y="703040"/>
                  </a:lnTo>
                  <a:lnTo>
                    <a:pt x="1249679" y="749808"/>
                  </a:lnTo>
                  <a:lnTo>
                    <a:pt x="1233011" y="786288"/>
                  </a:lnTo>
                  <a:lnTo>
                    <a:pt x="1193958" y="829532"/>
                  </a:lnTo>
                  <a:lnTo>
                    <a:pt x="1170431" y="835151"/>
                  </a:lnTo>
                  <a:lnTo>
                    <a:pt x="1148762" y="830579"/>
                  </a:lnTo>
                  <a:lnTo>
                    <a:pt x="1113424" y="794003"/>
                  </a:lnTo>
                  <a:lnTo>
                    <a:pt x="1087160" y="724741"/>
                  </a:lnTo>
                  <a:lnTo>
                    <a:pt x="1076919" y="682654"/>
                  </a:lnTo>
                  <a:lnTo>
                    <a:pt x="1069604" y="636032"/>
                  </a:lnTo>
                  <a:lnTo>
                    <a:pt x="1065215" y="585167"/>
                  </a:lnTo>
                  <a:lnTo>
                    <a:pt x="1063752" y="530351"/>
                  </a:lnTo>
                  <a:lnTo>
                    <a:pt x="1065942" y="466439"/>
                  </a:lnTo>
                  <a:lnTo>
                    <a:pt x="1072134" y="407670"/>
                  </a:lnTo>
                  <a:lnTo>
                    <a:pt x="1081754" y="354615"/>
                  </a:lnTo>
                  <a:lnTo>
                    <a:pt x="1094231" y="307848"/>
                  </a:lnTo>
                  <a:lnTo>
                    <a:pt x="1109138" y="270081"/>
                  </a:lnTo>
                  <a:lnTo>
                    <a:pt x="1146952" y="227695"/>
                  </a:lnTo>
                  <a:lnTo>
                    <a:pt x="1170431" y="222503"/>
                  </a:lnTo>
                  <a:close/>
                </a:path>
                <a:path w="1384300" h="835660">
                  <a:moveTo>
                    <a:pt x="1021079" y="222503"/>
                  </a:moveTo>
                  <a:lnTo>
                    <a:pt x="1029747" y="224266"/>
                  </a:lnTo>
                  <a:lnTo>
                    <a:pt x="1037843" y="229743"/>
                  </a:lnTo>
                  <a:lnTo>
                    <a:pt x="1045940" y="239220"/>
                  </a:lnTo>
                  <a:lnTo>
                    <a:pt x="1054607" y="252984"/>
                  </a:lnTo>
                  <a:lnTo>
                    <a:pt x="1049988" y="293655"/>
                  </a:lnTo>
                  <a:lnTo>
                    <a:pt x="1045082" y="333755"/>
                  </a:lnTo>
                  <a:lnTo>
                    <a:pt x="1039606" y="373856"/>
                  </a:lnTo>
                  <a:lnTo>
                    <a:pt x="1033271" y="414527"/>
                  </a:lnTo>
                  <a:lnTo>
                    <a:pt x="1028271" y="406526"/>
                  </a:lnTo>
                  <a:lnTo>
                    <a:pt x="1022985" y="400812"/>
                  </a:lnTo>
                  <a:lnTo>
                    <a:pt x="1018270" y="397383"/>
                  </a:lnTo>
                  <a:lnTo>
                    <a:pt x="1014983" y="396239"/>
                  </a:lnTo>
                  <a:lnTo>
                    <a:pt x="1008221" y="398525"/>
                  </a:lnTo>
                  <a:lnTo>
                    <a:pt x="987885" y="463676"/>
                  </a:lnTo>
                  <a:lnTo>
                    <a:pt x="984123" y="505967"/>
                  </a:lnTo>
                  <a:lnTo>
                    <a:pt x="982075" y="559688"/>
                  </a:lnTo>
                  <a:lnTo>
                    <a:pt x="981455" y="624839"/>
                  </a:lnTo>
                  <a:lnTo>
                    <a:pt x="981455" y="674608"/>
                  </a:lnTo>
                  <a:lnTo>
                    <a:pt x="981455" y="723518"/>
                  </a:lnTo>
                  <a:lnTo>
                    <a:pt x="981455" y="771858"/>
                  </a:lnTo>
                  <a:lnTo>
                    <a:pt x="981455" y="819912"/>
                  </a:lnTo>
                  <a:lnTo>
                    <a:pt x="963644" y="819912"/>
                  </a:lnTo>
                  <a:lnTo>
                    <a:pt x="946403" y="819912"/>
                  </a:lnTo>
                  <a:lnTo>
                    <a:pt x="929163" y="819912"/>
                  </a:lnTo>
                  <a:lnTo>
                    <a:pt x="911351" y="819912"/>
                  </a:lnTo>
                  <a:lnTo>
                    <a:pt x="911351" y="771144"/>
                  </a:lnTo>
                  <a:lnTo>
                    <a:pt x="911351" y="234696"/>
                  </a:lnTo>
                  <a:lnTo>
                    <a:pt x="927401" y="234696"/>
                  </a:lnTo>
                  <a:lnTo>
                    <a:pt x="943737" y="234696"/>
                  </a:lnTo>
                  <a:lnTo>
                    <a:pt x="960643" y="234696"/>
                  </a:lnTo>
                  <a:lnTo>
                    <a:pt x="978407" y="234696"/>
                  </a:lnTo>
                  <a:lnTo>
                    <a:pt x="978407" y="259365"/>
                  </a:lnTo>
                  <a:lnTo>
                    <a:pt x="978407" y="283463"/>
                  </a:lnTo>
                  <a:lnTo>
                    <a:pt x="978407" y="307562"/>
                  </a:lnTo>
                  <a:lnTo>
                    <a:pt x="978407" y="332231"/>
                  </a:lnTo>
                  <a:lnTo>
                    <a:pt x="982979" y="303037"/>
                  </a:lnTo>
                  <a:lnTo>
                    <a:pt x="992124" y="260651"/>
                  </a:lnTo>
                  <a:lnTo>
                    <a:pt x="1014269" y="224170"/>
                  </a:lnTo>
                  <a:lnTo>
                    <a:pt x="1021079" y="222503"/>
                  </a:lnTo>
                  <a:close/>
                </a:path>
                <a:path w="1384300" h="835660">
                  <a:moveTo>
                    <a:pt x="649224" y="222503"/>
                  </a:moveTo>
                  <a:lnTo>
                    <a:pt x="685228" y="253364"/>
                  </a:lnTo>
                  <a:lnTo>
                    <a:pt x="702468" y="308752"/>
                  </a:lnTo>
                  <a:lnTo>
                    <a:pt x="707136" y="347852"/>
                  </a:lnTo>
                  <a:lnTo>
                    <a:pt x="709517" y="394382"/>
                  </a:lnTo>
                  <a:lnTo>
                    <a:pt x="710183" y="448055"/>
                  </a:lnTo>
                  <a:lnTo>
                    <a:pt x="710183" y="501604"/>
                  </a:lnTo>
                  <a:lnTo>
                    <a:pt x="710183" y="555100"/>
                  </a:lnTo>
                  <a:lnTo>
                    <a:pt x="710183" y="819912"/>
                  </a:lnTo>
                  <a:lnTo>
                    <a:pt x="693658" y="819912"/>
                  </a:lnTo>
                  <a:lnTo>
                    <a:pt x="676275" y="819912"/>
                  </a:lnTo>
                  <a:lnTo>
                    <a:pt x="658320" y="819912"/>
                  </a:lnTo>
                  <a:lnTo>
                    <a:pt x="640079" y="819912"/>
                  </a:lnTo>
                  <a:lnTo>
                    <a:pt x="640079" y="766572"/>
                  </a:lnTo>
                  <a:lnTo>
                    <a:pt x="640079" y="499872"/>
                  </a:lnTo>
                  <a:lnTo>
                    <a:pt x="639984" y="474202"/>
                  </a:lnTo>
                  <a:lnTo>
                    <a:pt x="637508" y="434292"/>
                  </a:lnTo>
                  <a:lnTo>
                    <a:pt x="615695" y="399288"/>
                  </a:lnTo>
                  <a:lnTo>
                    <a:pt x="609361" y="401050"/>
                  </a:lnTo>
                  <a:lnTo>
                    <a:pt x="592121" y="448627"/>
                  </a:lnTo>
                  <a:lnTo>
                    <a:pt x="588787" y="503491"/>
                  </a:lnTo>
                  <a:lnTo>
                    <a:pt x="588263" y="539496"/>
                  </a:lnTo>
                  <a:lnTo>
                    <a:pt x="588263" y="586725"/>
                  </a:lnTo>
                  <a:lnTo>
                    <a:pt x="588263" y="633871"/>
                  </a:lnTo>
                  <a:lnTo>
                    <a:pt x="588263" y="680847"/>
                  </a:lnTo>
                  <a:lnTo>
                    <a:pt x="588263" y="727568"/>
                  </a:lnTo>
                  <a:lnTo>
                    <a:pt x="588263" y="773952"/>
                  </a:lnTo>
                  <a:lnTo>
                    <a:pt x="588263" y="819912"/>
                  </a:lnTo>
                  <a:lnTo>
                    <a:pt x="570023" y="819912"/>
                  </a:lnTo>
                  <a:lnTo>
                    <a:pt x="552068" y="819912"/>
                  </a:lnTo>
                  <a:lnTo>
                    <a:pt x="534685" y="819912"/>
                  </a:lnTo>
                  <a:lnTo>
                    <a:pt x="518160" y="819912"/>
                  </a:lnTo>
                  <a:lnTo>
                    <a:pt x="518160" y="771144"/>
                  </a:lnTo>
                  <a:lnTo>
                    <a:pt x="518160" y="234696"/>
                  </a:lnTo>
                  <a:lnTo>
                    <a:pt x="534162" y="234696"/>
                  </a:lnTo>
                  <a:lnTo>
                    <a:pt x="550163" y="234696"/>
                  </a:lnTo>
                  <a:lnTo>
                    <a:pt x="566165" y="234696"/>
                  </a:lnTo>
                  <a:lnTo>
                    <a:pt x="582167" y="234696"/>
                  </a:lnTo>
                  <a:lnTo>
                    <a:pt x="582167" y="259365"/>
                  </a:lnTo>
                  <a:lnTo>
                    <a:pt x="582167" y="283463"/>
                  </a:lnTo>
                  <a:lnTo>
                    <a:pt x="582167" y="307562"/>
                  </a:lnTo>
                  <a:lnTo>
                    <a:pt x="582167" y="332231"/>
                  </a:lnTo>
                  <a:lnTo>
                    <a:pt x="589502" y="304752"/>
                  </a:lnTo>
                  <a:lnTo>
                    <a:pt x="605313" y="262366"/>
                  </a:lnTo>
                  <a:lnTo>
                    <a:pt x="628650" y="228981"/>
                  </a:lnTo>
                  <a:lnTo>
                    <a:pt x="638365" y="224170"/>
                  </a:lnTo>
                  <a:lnTo>
                    <a:pt x="649224" y="222503"/>
                  </a:lnTo>
                  <a:close/>
                </a:path>
                <a:path w="1384300" h="835660">
                  <a:moveTo>
                    <a:pt x="377951" y="222503"/>
                  </a:moveTo>
                  <a:lnTo>
                    <a:pt x="425957" y="247650"/>
                  </a:lnTo>
                  <a:lnTo>
                    <a:pt x="460248" y="323088"/>
                  </a:lnTo>
                  <a:lnTo>
                    <a:pt x="470487" y="366998"/>
                  </a:lnTo>
                  <a:lnTo>
                    <a:pt x="478154" y="416051"/>
                  </a:lnTo>
                  <a:lnTo>
                    <a:pt x="482965" y="469677"/>
                  </a:lnTo>
                  <a:lnTo>
                    <a:pt x="484631" y="527303"/>
                  </a:lnTo>
                  <a:lnTo>
                    <a:pt x="482869" y="591216"/>
                  </a:lnTo>
                  <a:lnTo>
                    <a:pt x="477392" y="649986"/>
                  </a:lnTo>
                  <a:lnTo>
                    <a:pt x="467915" y="703040"/>
                  </a:lnTo>
                  <a:lnTo>
                    <a:pt x="454151" y="749808"/>
                  </a:lnTo>
                  <a:lnTo>
                    <a:pt x="439245" y="786288"/>
                  </a:lnTo>
                  <a:lnTo>
                    <a:pt x="401431" y="829532"/>
                  </a:lnTo>
                  <a:lnTo>
                    <a:pt x="377951" y="835151"/>
                  </a:lnTo>
                  <a:lnTo>
                    <a:pt x="356234" y="830579"/>
                  </a:lnTo>
                  <a:lnTo>
                    <a:pt x="319659" y="794003"/>
                  </a:lnTo>
                  <a:lnTo>
                    <a:pt x="293120" y="724741"/>
                  </a:lnTo>
                  <a:lnTo>
                    <a:pt x="283780" y="682654"/>
                  </a:lnTo>
                  <a:lnTo>
                    <a:pt x="276929" y="636032"/>
                  </a:lnTo>
                  <a:lnTo>
                    <a:pt x="272710" y="585167"/>
                  </a:lnTo>
                  <a:lnTo>
                    <a:pt x="271271" y="530351"/>
                  </a:lnTo>
                  <a:lnTo>
                    <a:pt x="273034" y="466439"/>
                  </a:lnTo>
                  <a:lnTo>
                    <a:pt x="278511" y="407670"/>
                  </a:lnTo>
                  <a:lnTo>
                    <a:pt x="287988" y="354615"/>
                  </a:lnTo>
                  <a:lnTo>
                    <a:pt x="301751" y="307848"/>
                  </a:lnTo>
                  <a:lnTo>
                    <a:pt x="316658" y="270081"/>
                  </a:lnTo>
                  <a:lnTo>
                    <a:pt x="354472" y="227695"/>
                  </a:lnTo>
                  <a:lnTo>
                    <a:pt x="377951" y="222503"/>
                  </a:lnTo>
                  <a:close/>
                </a:path>
                <a:path w="1384300" h="835660">
                  <a:moveTo>
                    <a:pt x="1313688" y="12191"/>
                  </a:moveTo>
                  <a:lnTo>
                    <a:pt x="1330213" y="12191"/>
                  </a:lnTo>
                  <a:lnTo>
                    <a:pt x="1347596" y="12191"/>
                  </a:lnTo>
                  <a:lnTo>
                    <a:pt x="1365551" y="12191"/>
                  </a:lnTo>
                  <a:lnTo>
                    <a:pt x="1383791" y="12191"/>
                  </a:lnTo>
                  <a:lnTo>
                    <a:pt x="1383791" y="63020"/>
                  </a:lnTo>
                  <a:lnTo>
                    <a:pt x="1383791" y="819912"/>
                  </a:lnTo>
                  <a:lnTo>
                    <a:pt x="1365551" y="819912"/>
                  </a:lnTo>
                  <a:lnTo>
                    <a:pt x="1347596" y="819912"/>
                  </a:lnTo>
                  <a:lnTo>
                    <a:pt x="1330213" y="819912"/>
                  </a:lnTo>
                  <a:lnTo>
                    <a:pt x="1313688" y="819912"/>
                  </a:lnTo>
                  <a:lnTo>
                    <a:pt x="1313688" y="769619"/>
                  </a:lnTo>
                  <a:lnTo>
                    <a:pt x="1313688" y="63020"/>
                  </a:lnTo>
                  <a:lnTo>
                    <a:pt x="1313688" y="12191"/>
                  </a:lnTo>
                  <a:close/>
                </a:path>
                <a:path w="1384300" h="835660">
                  <a:moveTo>
                    <a:pt x="838200" y="12191"/>
                  </a:moveTo>
                  <a:lnTo>
                    <a:pt x="838200" y="68818"/>
                  </a:lnTo>
                  <a:lnTo>
                    <a:pt x="838200" y="124587"/>
                  </a:lnTo>
                  <a:lnTo>
                    <a:pt x="838200" y="179784"/>
                  </a:lnTo>
                  <a:lnTo>
                    <a:pt x="838200" y="234696"/>
                  </a:lnTo>
                  <a:lnTo>
                    <a:pt x="847820" y="234696"/>
                  </a:lnTo>
                  <a:lnTo>
                    <a:pt x="858012" y="234696"/>
                  </a:lnTo>
                  <a:lnTo>
                    <a:pt x="868203" y="234696"/>
                  </a:lnTo>
                  <a:lnTo>
                    <a:pt x="877824" y="234696"/>
                  </a:lnTo>
                  <a:lnTo>
                    <a:pt x="877824" y="275844"/>
                  </a:lnTo>
                  <a:lnTo>
                    <a:pt x="877824" y="316992"/>
                  </a:lnTo>
                  <a:lnTo>
                    <a:pt x="877824" y="358140"/>
                  </a:lnTo>
                  <a:lnTo>
                    <a:pt x="877824" y="399288"/>
                  </a:lnTo>
                  <a:lnTo>
                    <a:pt x="868203" y="399288"/>
                  </a:lnTo>
                  <a:lnTo>
                    <a:pt x="858012" y="399288"/>
                  </a:lnTo>
                  <a:lnTo>
                    <a:pt x="847820" y="399288"/>
                  </a:lnTo>
                  <a:lnTo>
                    <a:pt x="838200" y="399288"/>
                  </a:lnTo>
                  <a:lnTo>
                    <a:pt x="838200" y="451818"/>
                  </a:lnTo>
                  <a:lnTo>
                    <a:pt x="838200" y="504063"/>
                  </a:lnTo>
                  <a:lnTo>
                    <a:pt x="838200" y="555736"/>
                  </a:lnTo>
                  <a:lnTo>
                    <a:pt x="838200" y="606551"/>
                  </a:lnTo>
                  <a:lnTo>
                    <a:pt x="838247" y="624935"/>
                  </a:lnTo>
                  <a:lnTo>
                    <a:pt x="844295" y="670560"/>
                  </a:lnTo>
                  <a:lnTo>
                    <a:pt x="847343" y="676655"/>
                  </a:lnTo>
                  <a:lnTo>
                    <a:pt x="853439" y="676655"/>
                  </a:lnTo>
                  <a:lnTo>
                    <a:pt x="858059" y="675560"/>
                  </a:lnTo>
                  <a:lnTo>
                    <a:pt x="862964" y="672464"/>
                  </a:lnTo>
                  <a:lnTo>
                    <a:pt x="868441" y="667654"/>
                  </a:lnTo>
                  <a:lnTo>
                    <a:pt x="874776" y="661415"/>
                  </a:lnTo>
                  <a:lnTo>
                    <a:pt x="876585" y="700277"/>
                  </a:lnTo>
                  <a:lnTo>
                    <a:pt x="877824" y="739139"/>
                  </a:lnTo>
                  <a:lnTo>
                    <a:pt x="879062" y="778001"/>
                  </a:lnTo>
                  <a:lnTo>
                    <a:pt x="880871" y="816863"/>
                  </a:lnTo>
                  <a:lnTo>
                    <a:pt x="867679" y="824864"/>
                  </a:lnTo>
                  <a:lnTo>
                    <a:pt x="855344" y="830579"/>
                  </a:lnTo>
                  <a:lnTo>
                    <a:pt x="843581" y="834008"/>
                  </a:lnTo>
                  <a:lnTo>
                    <a:pt x="832103" y="835151"/>
                  </a:lnTo>
                  <a:lnTo>
                    <a:pt x="819483" y="833532"/>
                  </a:lnTo>
                  <a:lnTo>
                    <a:pt x="786193" y="801195"/>
                  </a:lnTo>
                  <a:lnTo>
                    <a:pt x="774191" y="746760"/>
                  </a:lnTo>
                  <a:lnTo>
                    <a:pt x="770001" y="690372"/>
                  </a:lnTo>
                  <a:lnTo>
                    <a:pt x="768619" y="651605"/>
                  </a:lnTo>
                  <a:lnTo>
                    <a:pt x="768095" y="606551"/>
                  </a:lnTo>
                  <a:lnTo>
                    <a:pt x="768095" y="554450"/>
                  </a:lnTo>
                  <a:lnTo>
                    <a:pt x="768095" y="502919"/>
                  </a:lnTo>
                  <a:lnTo>
                    <a:pt x="768095" y="451389"/>
                  </a:lnTo>
                  <a:lnTo>
                    <a:pt x="768095" y="399288"/>
                  </a:lnTo>
                  <a:lnTo>
                    <a:pt x="761238" y="399288"/>
                  </a:lnTo>
                  <a:lnTo>
                    <a:pt x="754379" y="399288"/>
                  </a:lnTo>
                  <a:lnTo>
                    <a:pt x="747521" y="399288"/>
                  </a:lnTo>
                  <a:lnTo>
                    <a:pt x="740663" y="399288"/>
                  </a:lnTo>
                  <a:lnTo>
                    <a:pt x="740663" y="358139"/>
                  </a:lnTo>
                  <a:lnTo>
                    <a:pt x="740663" y="316991"/>
                  </a:lnTo>
                  <a:lnTo>
                    <a:pt x="740663" y="275843"/>
                  </a:lnTo>
                  <a:lnTo>
                    <a:pt x="740663" y="234696"/>
                  </a:lnTo>
                  <a:lnTo>
                    <a:pt x="747521" y="234696"/>
                  </a:lnTo>
                  <a:lnTo>
                    <a:pt x="754379" y="234696"/>
                  </a:lnTo>
                  <a:lnTo>
                    <a:pt x="761238" y="234696"/>
                  </a:lnTo>
                  <a:lnTo>
                    <a:pt x="768095" y="234696"/>
                  </a:lnTo>
                  <a:lnTo>
                    <a:pt x="768095" y="209026"/>
                  </a:lnTo>
                  <a:lnTo>
                    <a:pt x="768095" y="182499"/>
                  </a:lnTo>
                  <a:lnTo>
                    <a:pt x="768095" y="155400"/>
                  </a:lnTo>
                  <a:lnTo>
                    <a:pt x="768095" y="128015"/>
                  </a:lnTo>
                  <a:lnTo>
                    <a:pt x="785907" y="98774"/>
                  </a:lnTo>
                  <a:lnTo>
                    <a:pt x="803148" y="70103"/>
                  </a:lnTo>
                  <a:lnTo>
                    <a:pt x="820388" y="41433"/>
                  </a:lnTo>
                  <a:lnTo>
                    <a:pt x="838200" y="12191"/>
                  </a:lnTo>
                  <a:close/>
                </a:path>
                <a:path w="1384300" h="835660">
                  <a:moveTo>
                    <a:pt x="128015" y="0"/>
                  </a:moveTo>
                  <a:lnTo>
                    <a:pt x="171830" y="14477"/>
                  </a:lnTo>
                  <a:lnTo>
                    <a:pt x="204215" y="60960"/>
                  </a:lnTo>
                  <a:lnTo>
                    <a:pt x="228980" y="138303"/>
                  </a:lnTo>
                  <a:lnTo>
                    <a:pt x="238934" y="189976"/>
                  </a:lnTo>
                  <a:lnTo>
                    <a:pt x="246887" y="249936"/>
                  </a:lnTo>
                  <a:lnTo>
                    <a:pt x="228647" y="263128"/>
                  </a:lnTo>
                  <a:lnTo>
                    <a:pt x="210692" y="275463"/>
                  </a:lnTo>
                  <a:lnTo>
                    <a:pt x="193309" y="287226"/>
                  </a:lnTo>
                  <a:lnTo>
                    <a:pt x="176783" y="298703"/>
                  </a:lnTo>
                  <a:lnTo>
                    <a:pt x="174498" y="281606"/>
                  </a:lnTo>
                  <a:lnTo>
                    <a:pt x="172212" y="267080"/>
                  </a:lnTo>
                  <a:lnTo>
                    <a:pt x="169925" y="255412"/>
                  </a:lnTo>
                  <a:lnTo>
                    <a:pt x="167639" y="246887"/>
                  </a:lnTo>
                  <a:lnTo>
                    <a:pt x="164830" y="232028"/>
                  </a:lnTo>
                  <a:lnTo>
                    <a:pt x="147780" y="194929"/>
                  </a:lnTo>
                  <a:lnTo>
                    <a:pt x="131063" y="185927"/>
                  </a:lnTo>
                  <a:lnTo>
                    <a:pt x="118443" y="190404"/>
                  </a:lnTo>
                  <a:lnTo>
                    <a:pt x="98917" y="224504"/>
                  </a:lnTo>
                  <a:lnTo>
                    <a:pt x="85677" y="283368"/>
                  </a:lnTo>
                  <a:lnTo>
                    <a:pt x="79867" y="363569"/>
                  </a:lnTo>
                  <a:lnTo>
                    <a:pt x="79248" y="414527"/>
                  </a:lnTo>
                  <a:lnTo>
                    <a:pt x="80295" y="475678"/>
                  </a:lnTo>
                  <a:lnTo>
                    <a:pt x="83057" y="526541"/>
                  </a:lnTo>
                  <a:lnTo>
                    <a:pt x="86963" y="567118"/>
                  </a:lnTo>
                  <a:lnTo>
                    <a:pt x="98869" y="619172"/>
                  </a:lnTo>
                  <a:lnTo>
                    <a:pt x="128015" y="646176"/>
                  </a:lnTo>
                  <a:lnTo>
                    <a:pt x="138826" y="643842"/>
                  </a:lnTo>
                  <a:lnTo>
                    <a:pt x="161543" y="606551"/>
                  </a:lnTo>
                  <a:lnTo>
                    <a:pt x="172973" y="557784"/>
                  </a:lnTo>
                  <a:lnTo>
                    <a:pt x="179831" y="490727"/>
                  </a:lnTo>
                  <a:lnTo>
                    <a:pt x="196310" y="506777"/>
                  </a:lnTo>
                  <a:lnTo>
                    <a:pt x="213360" y="523113"/>
                  </a:lnTo>
                  <a:lnTo>
                    <a:pt x="230409" y="540019"/>
                  </a:lnTo>
                  <a:lnTo>
                    <a:pt x="246887" y="557784"/>
                  </a:lnTo>
                  <a:lnTo>
                    <a:pt x="243982" y="601741"/>
                  </a:lnTo>
                  <a:lnTo>
                    <a:pt x="239649" y="641985"/>
                  </a:lnTo>
                  <a:lnTo>
                    <a:pt x="233600" y="678227"/>
                  </a:lnTo>
                  <a:lnTo>
                    <a:pt x="225551" y="710184"/>
                  </a:lnTo>
                  <a:lnTo>
                    <a:pt x="218122" y="739949"/>
                  </a:lnTo>
                  <a:lnTo>
                    <a:pt x="199834" y="786907"/>
                  </a:lnTo>
                  <a:lnTo>
                    <a:pt x="176974" y="818435"/>
                  </a:lnTo>
                  <a:lnTo>
                    <a:pt x="134112" y="835151"/>
                  </a:lnTo>
                  <a:lnTo>
                    <a:pt x="114157" y="832818"/>
                  </a:lnTo>
                  <a:lnTo>
                    <a:pt x="78819" y="813292"/>
                  </a:lnTo>
                  <a:lnTo>
                    <a:pt x="52625" y="773287"/>
                  </a:lnTo>
                  <a:lnTo>
                    <a:pt x="31003" y="705945"/>
                  </a:lnTo>
                  <a:lnTo>
                    <a:pt x="21336" y="661415"/>
                  </a:lnTo>
                  <a:lnTo>
                    <a:pt x="13264" y="620816"/>
                  </a:lnTo>
                  <a:lnTo>
                    <a:pt x="7242" y="575828"/>
                  </a:lnTo>
                  <a:lnTo>
                    <a:pt x="3121" y="526450"/>
                  </a:lnTo>
                  <a:lnTo>
                    <a:pt x="755" y="472683"/>
                  </a:lnTo>
                  <a:lnTo>
                    <a:pt x="0" y="414527"/>
                  </a:lnTo>
                  <a:lnTo>
                    <a:pt x="1001" y="350237"/>
                  </a:lnTo>
                  <a:lnTo>
                    <a:pt x="3951" y="291366"/>
                  </a:lnTo>
                  <a:lnTo>
                    <a:pt x="8762" y="237743"/>
                  </a:lnTo>
                  <a:lnTo>
                    <a:pt x="15352" y="189201"/>
                  </a:lnTo>
                  <a:lnTo>
                    <a:pt x="23636" y="145570"/>
                  </a:lnTo>
                  <a:lnTo>
                    <a:pt x="33527" y="106679"/>
                  </a:lnTo>
                  <a:lnTo>
                    <a:pt x="53006" y="59150"/>
                  </a:lnTo>
                  <a:lnTo>
                    <a:pt x="75056" y="25907"/>
                  </a:lnTo>
                  <a:lnTo>
                    <a:pt x="99964" y="6381"/>
                  </a:lnTo>
                  <a:lnTo>
                    <a:pt x="1280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292096" y="3399028"/>
            <a:ext cx="2475230" cy="1069975"/>
            <a:chOff x="2292096" y="3399028"/>
            <a:chExt cx="2475230" cy="1069975"/>
          </a:xfrm>
        </p:grpSpPr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69464" y="3627627"/>
              <a:ext cx="213360" cy="6126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88792" y="3639819"/>
              <a:ext cx="192024" cy="6004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44952" y="3627627"/>
              <a:ext cx="210312" cy="6126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16352" y="3627627"/>
              <a:ext cx="195072" cy="5974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98192" y="3405123"/>
              <a:ext cx="246887" cy="8351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42616" y="3783075"/>
              <a:ext cx="67310" cy="304800"/>
            </a:xfrm>
            <a:custGeom>
              <a:avLst/>
              <a:gdLst/>
              <a:ahLst/>
              <a:cxnLst/>
              <a:rect l="l" t="t" r="r" b="b"/>
              <a:pathLst>
                <a:path w="67310" h="304800">
                  <a:moveTo>
                    <a:pt x="33527" y="0"/>
                  </a:moveTo>
                  <a:lnTo>
                    <a:pt x="9143" y="36575"/>
                  </a:lnTo>
                  <a:lnTo>
                    <a:pt x="2286" y="84200"/>
                  </a:lnTo>
                  <a:lnTo>
                    <a:pt x="0" y="152400"/>
                  </a:lnTo>
                  <a:lnTo>
                    <a:pt x="571" y="188928"/>
                  </a:lnTo>
                  <a:lnTo>
                    <a:pt x="5143" y="247126"/>
                  </a:lnTo>
                  <a:lnTo>
                    <a:pt x="14239" y="284225"/>
                  </a:lnTo>
                  <a:lnTo>
                    <a:pt x="33527" y="304800"/>
                  </a:lnTo>
                  <a:lnTo>
                    <a:pt x="40338" y="302513"/>
                  </a:lnTo>
                  <a:lnTo>
                    <a:pt x="57911" y="268224"/>
                  </a:lnTo>
                  <a:lnTo>
                    <a:pt x="64769" y="220217"/>
                  </a:lnTo>
                  <a:lnTo>
                    <a:pt x="67056" y="149351"/>
                  </a:lnTo>
                  <a:lnTo>
                    <a:pt x="66484" y="113299"/>
                  </a:lnTo>
                  <a:lnTo>
                    <a:pt x="61912" y="57197"/>
                  </a:lnTo>
                  <a:lnTo>
                    <a:pt x="46862" y="9144"/>
                  </a:lnTo>
                  <a:lnTo>
                    <a:pt x="33527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52672" y="3627627"/>
              <a:ext cx="210312" cy="61264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41520" y="3639819"/>
              <a:ext cx="219455" cy="8229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25112" y="3627627"/>
              <a:ext cx="213360" cy="61264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96512" y="3627627"/>
              <a:ext cx="195072" cy="5974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97224" y="3627627"/>
              <a:ext cx="146303" cy="5974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26536" y="3627627"/>
              <a:ext cx="143255" cy="5974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916680" y="3755644"/>
              <a:ext cx="82294" cy="1310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298192" y="3405123"/>
              <a:ext cx="2463165" cy="1057910"/>
            </a:xfrm>
            <a:custGeom>
              <a:avLst/>
              <a:gdLst/>
              <a:ahLst/>
              <a:cxnLst/>
              <a:rect l="l" t="t" r="r" b="b"/>
              <a:pathLst>
                <a:path w="2463165" h="1057910">
                  <a:moveTo>
                    <a:pt x="2243328" y="234696"/>
                  </a:moveTo>
                  <a:lnTo>
                    <a:pt x="2263378" y="234696"/>
                  </a:lnTo>
                  <a:lnTo>
                    <a:pt x="2282571" y="234696"/>
                  </a:lnTo>
                  <a:lnTo>
                    <a:pt x="2301192" y="234696"/>
                  </a:lnTo>
                  <a:lnTo>
                    <a:pt x="2319528" y="234696"/>
                  </a:lnTo>
                  <a:lnTo>
                    <a:pt x="2324100" y="283839"/>
                  </a:lnTo>
                  <a:lnTo>
                    <a:pt x="2328672" y="332946"/>
                  </a:lnTo>
                  <a:lnTo>
                    <a:pt x="2333244" y="381982"/>
                  </a:lnTo>
                  <a:lnTo>
                    <a:pt x="2337816" y="430911"/>
                  </a:lnTo>
                  <a:lnTo>
                    <a:pt x="2342388" y="479696"/>
                  </a:lnTo>
                  <a:lnTo>
                    <a:pt x="2346960" y="528304"/>
                  </a:lnTo>
                  <a:lnTo>
                    <a:pt x="2351532" y="576697"/>
                  </a:lnTo>
                  <a:lnTo>
                    <a:pt x="2356104" y="624839"/>
                  </a:lnTo>
                  <a:lnTo>
                    <a:pt x="2360676" y="576697"/>
                  </a:lnTo>
                  <a:lnTo>
                    <a:pt x="2365248" y="528304"/>
                  </a:lnTo>
                  <a:lnTo>
                    <a:pt x="2369820" y="479696"/>
                  </a:lnTo>
                  <a:lnTo>
                    <a:pt x="2374392" y="430911"/>
                  </a:lnTo>
                  <a:lnTo>
                    <a:pt x="2378964" y="381982"/>
                  </a:lnTo>
                  <a:lnTo>
                    <a:pt x="2383536" y="332946"/>
                  </a:lnTo>
                  <a:lnTo>
                    <a:pt x="2388108" y="283839"/>
                  </a:lnTo>
                  <a:lnTo>
                    <a:pt x="2392680" y="234696"/>
                  </a:lnTo>
                  <a:lnTo>
                    <a:pt x="2409205" y="234696"/>
                  </a:lnTo>
                  <a:lnTo>
                    <a:pt x="2426588" y="234696"/>
                  </a:lnTo>
                  <a:lnTo>
                    <a:pt x="2444543" y="234696"/>
                  </a:lnTo>
                  <a:lnTo>
                    <a:pt x="2462784" y="234696"/>
                  </a:lnTo>
                  <a:lnTo>
                    <a:pt x="2456687" y="287214"/>
                  </a:lnTo>
                  <a:lnTo>
                    <a:pt x="2450591" y="339626"/>
                  </a:lnTo>
                  <a:lnTo>
                    <a:pt x="2444495" y="391953"/>
                  </a:lnTo>
                  <a:lnTo>
                    <a:pt x="2438399" y="444217"/>
                  </a:lnTo>
                  <a:lnTo>
                    <a:pt x="2432303" y="496439"/>
                  </a:lnTo>
                  <a:lnTo>
                    <a:pt x="2426207" y="548640"/>
                  </a:lnTo>
                  <a:lnTo>
                    <a:pt x="2420111" y="600840"/>
                  </a:lnTo>
                  <a:lnTo>
                    <a:pt x="2414015" y="653062"/>
                  </a:lnTo>
                  <a:lnTo>
                    <a:pt x="2407919" y="705326"/>
                  </a:lnTo>
                  <a:lnTo>
                    <a:pt x="2401823" y="757653"/>
                  </a:lnTo>
                  <a:lnTo>
                    <a:pt x="2395727" y="810065"/>
                  </a:lnTo>
                  <a:lnTo>
                    <a:pt x="2389632" y="862584"/>
                  </a:lnTo>
                  <a:lnTo>
                    <a:pt x="2382773" y="911113"/>
                  </a:lnTo>
                  <a:lnTo>
                    <a:pt x="2375915" y="951357"/>
                  </a:lnTo>
                  <a:lnTo>
                    <a:pt x="2362199" y="1005839"/>
                  </a:lnTo>
                  <a:lnTo>
                    <a:pt x="2339339" y="1045463"/>
                  </a:lnTo>
                  <a:lnTo>
                    <a:pt x="2307335" y="1057656"/>
                  </a:lnTo>
                  <a:lnTo>
                    <a:pt x="2298906" y="1057036"/>
                  </a:lnTo>
                  <a:lnTo>
                    <a:pt x="2261616" y="1045463"/>
                  </a:lnTo>
                  <a:lnTo>
                    <a:pt x="2259377" y="1006601"/>
                  </a:lnTo>
                  <a:lnTo>
                    <a:pt x="2257425" y="967739"/>
                  </a:lnTo>
                  <a:lnTo>
                    <a:pt x="2256043" y="928877"/>
                  </a:lnTo>
                  <a:lnTo>
                    <a:pt x="2255520" y="890015"/>
                  </a:lnTo>
                  <a:lnTo>
                    <a:pt x="2262901" y="896254"/>
                  </a:lnTo>
                  <a:lnTo>
                    <a:pt x="2271141" y="901065"/>
                  </a:lnTo>
                  <a:lnTo>
                    <a:pt x="2279951" y="904160"/>
                  </a:lnTo>
                  <a:lnTo>
                    <a:pt x="2289047" y="905256"/>
                  </a:lnTo>
                  <a:lnTo>
                    <a:pt x="2295334" y="904113"/>
                  </a:lnTo>
                  <a:lnTo>
                    <a:pt x="2300477" y="900683"/>
                  </a:lnTo>
                  <a:lnTo>
                    <a:pt x="2304478" y="894968"/>
                  </a:lnTo>
                  <a:lnTo>
                    <a:pt x="2307335" y="886967"/>
                  </a:lnTo>
                  <a:lnTo>
                    <a:pt x="2311860" y="876061"/>
                  </a:lnTo>
                  <a:lnTo>
                    <a:pt x="2316098" y="861440"/>
                  </a:lnTo>
                  <a:lnTo>
                    <a:pt x="2319766" y="842819"/>
                  </a:lnTo>
                  <a:lnTo>
                    <a:pt x="2322575" y="819912"/>
                  </a:lnTo>
                  <a:lnTo>
                    <a:pt x="2315777" y="771144"/>
                  </a:lnTo>
                  <a:lnTo>
                    <a:pt x="2309085" y="722376"/>
                  </a:lnTo>
                  <a:lnTo>
                    <a:pt x="2302478" y="673608"/>
                  </a:lnTo>
                  <a:lnTo>
                    <a:pt x="2295934" y="624840"/>
                  </a:lnTo>
                  <a:lnTo>
                    <a:pt x="2289432" y="576072"/>
                  </a:lnTo>
                  <a:lnTo>
                    <a:pt x="2282951" y="527304"/>
                  </a:lnTo>
                  <a:lnTo>
                    <a:pt x="2276471" y="478536"/>
                  </a:lnTo>
                  <a:lnTo>
                    <a:pt x="2269969" y="429768"/>
                  </a:lnTo>
                  <a:lnTo>
                    <a:pt x="2263425" y="381000"/>
                  </a:lnTo>
                  <a:lnTo>
                    <a:pt x="2256818" y="332232"/>
                  </a:lnTo>
                  <a:lnTo>
                    <a:pt x="2250126" y="283464"/>
                  </a:lnTo>
                  <a:lnTo>
                    <a:pt x="2243328" y="234696"/>
                  </a:lnTo>
                  <a:close/>
                </a:path>
                <a:path w="2463165" h="1057910">
                  <a:moveTo>
                    <a:pt x="990599" y="234696"/>
                  </a:moveTo>
                  <a:lnTo>
                    <a:pt x="1007125" y="234696"/>
                  </a:lnTo>
                  <a:lnTo>
                    <a:pt x="1024508" y="234696"/>
                  </a:lnTo>
                  <a:lnTo>
                    <a:pt x="1042463" y="234696"/>
                  </a:lnTo>
                  <a:lnTo>
                    <a:pt x="1060704" y="234696"/>
                  </a:lnTo>
                  <a:lnTo>
                    <a:pt x="1060704" y="289320"/>
                  </a:lnTo>
                  <a:lnTo>
                    <a:pt x="1060704" y="557784"/>
                  </a:lnTo>
                  <a:lnTo>
                    <a:pt x="1061227" y="583453"/>
                  </a:lnTo>
                  <a:lnTo>
                    <a:pt x="1064561" y="623363"/>
                  </a:lnTo>
                  <a:lnTo>
                    <a:pt x="1085087" y="658367"/>
                  </a:lnTo>
                  <a:lnTo>
                    <a:pt x="1091422" y="656605"/>
                  </a:lnTo>
                  <a:lnTo>
                    <a:pt x="1108662" y="609028"/>
                  </a:lnTo>
                  <a:lnTo>
                    <a:pt x="1111996" y="554164"/>
                  </a:lnTo>
                  <a:lnTo>
                    <a:pt x="1112520" y="518160"/>
                  </a:lnTo>
                  <a:lnTo>
                    <a:pt x="1112520" y="470916"/>
                  </a:lnTo>
                  <a:lnTo>
                    <a:pt x="1112520" y="423672"/>
                  </a:lnTo>
                  <a:lnTo>
                    <a:pt x="1112520" y="376427"/>
                  </a:lnTo>
                  <a:lnTo>
                    <a:pt x="1112520" y="329183"/>
                  </a:lnTo>
                  <a:lnTo>
                    <a:pt x="1112520" y="281939"/>
                  </a:lnTo>
                  <a:lnTo>
                    <a:pt x="1112520" y="234696"/>
                  </a:lnTo>
                  <a:lnTo>
                    <a:pt x="1130760" y="234696"/>
                  </a:lnTo>
                  <a:lnTo>
                    <a:pt x="1148715" y="234696"/>
                  </a:lnTo>
                  <a:lnTo>
                    <a:pt x="1166098" y="234696"/>
                  </a:lnTo>
                  <a:lnTo>
                    <a:pt x="1182623" y="234696"/>
                  </a:lnTo>
                  <a:lnTo>
                    <a:pt x="1182623" y="283463"/>
                  </a:lnTo>
                  <a:lnTo>
                    <a:pt x="1182623" y="819912"/>
                  </a:lnTo>
                  <a:lnTo>
                    <a:pt x="1166621" y="819912"/>
                  </a:lnTo>
                  <a:lnTo>
                    <a:pt x="1150620" y="819912"/>
                  </a:lnTo>
                  <a:lnTo>
                    <a:pt x="1134618" y="819912"/>
                  </a:lnTo>
                  <a:lnTo>
                    <a:pt x="1118616" y="819912"/>
                  </a:lnTo>
                  <a:lnTo>
                    <a:pt x="1118616" y="797004"/>
                  </a:lnTo>
                  <a:lnTo>
                    <a:pt x="1118616" y="773810"/>
                  </a:lnTo>
                  <a:lnTo>
                    <a:pt x="1118616" y="750046"/>
                  </a:lnTo>
                  <a:lnTo>
                    <a:pt x="1118616" y="725424"/>
                  </a:lnTo>
                  <a:lnTo>
                    <a:pt x="1111281" y="752903"/>
                  </a:lnTo>
                  <a:lnTo>
                    <a:pt x="1095470" y="795289"/>
                  </a:lnTo>
                  <a:lnTo>
                    <a:pt x="1072133" y="828675"/>
                  </a:lnTo>
                  <a:lnTo>
                    <a:pt x="1051559" y="835151"/>
                  </a:lnTo>
                  <a:lnTo>
                    <a:pt x="1038415" y="831723"/>
                  </a:lnTo>
                  <a:lnTo>
                    <a:pt x="1005840" y="780288"/>
                  </a:lnTo>
                  <a:lnTo>
                    <a:pt x="993647" y="709802"/>
                  </a:lnTo>
                  <a:lnTo>
                    <a:pt x="991266" y="663273"/>
                  </a:lnTo>
                  <a:lnTo>
                    <a:pt x="990599" y="609600"/>
                  </a:lnTo>
                  <a:lnTo>
                    <a:pt x="990599" y="556042"/>
                  </a:lnTo>
                  <a:lnTo>
                    <a:pt x="990599" y="502484"/>
                  </a:lnTo>
                  <a:lnTo>
                    <a:pt x="990599" y="448926"/>
                  </a:lnTo>
                  <a:lnTo>
                    <a:pt x="990599" y="395369"/>
                  </a:lnTo>
                  <a:lnTo>
                    <a:pt x="990599" y="341811"/>
                  </a:lnTo>
                  <a:lnTo>
                    <a:pt x="990599" y="288253"/>
                  </a:lnTo>
                  <a:lnTo>
                    <a:pt x="990599" y="234696"/>
                  </a:lnTo>
                  <a:close/>
                </a:path>
                <a:path w="2463165" h="1057910">
                  <a:moveTo>
                    <a:pt x="2133599" y="222503"/>
                  </a:moveTo>
                  <a:lnTo>
                    <a:pt x="2173223" y="235838"/>
                  </a:lnTo>
                  <a:lnTo>
                    <a:pt x="2203704" y="274320"/>
                  </a:lnTo>
                  <a:lnTo>
                    <a:pt x="2222372" y="336423"/>
                  </a:lnTo>
                  <a:lnTo>
                    <a:pt x="2228992" y="376761"/>
                  </a:lnTo>
                  <a:lnTo>
                    <a:pt x="2234184" y="423672"/>
                  </a:lnTo>
                  <a:lnTo>
                    <a:pt x="2218182" y="430529"/>
                  </a:lnTo>
                  <a:lnTo>
                    <a:pt x="2202180" y="437388"/>
                  </a:lnTo>
                  <a:lnTo>
                    <a:pt x="2186178" y="444246"/>
                  </a:lnTo>
                  <a:lnTo>
                    <a:pt x="2170175" y="451103"/>
                  </a:lnTo>
                  <a:lnTo>
                    <a:pt x="2167842" y="433959"/>
                  </a:lnTo>
                  <a:lnTo>
                    <a:pt x="2165222" y="419100"/>
                  </a:lnTo>
                  <a:lnTo>
                    <a:pt x="2148459" y="380999"/>
                  </a:lnTo>
                  <a:lnTo>
                    <a:pt x="2136647" y="374903"/>
                  </a:lnTo>
                  <a:lnTo>
                    <a:pt x="2128027" y="377713"/>
                  </a:lnTo>
                  <a:lnTo>
                    <a:pt x="2106168" y="417575"/>
                  </a:lnTo>
                  <a:lnTo>
                    <a:pt x="2099310" y="466725"/>
                  </a:lnTo>
                  <a:lnTo>
                    <a:pt x="2097023" y="536448"/>
                  </a:lnTo>
                  <a:lnTo>
                    <a:pt x="2097595" y="570738"/>
                  </a:lnTo>
                  <a:lnTo>
                    <a:pt x="2102167" y="625601"/>
                  </a:lnTo>
                  <a:lnTo>
                    <a:pt x="2113025" y="662177"/>
                  </a:lnTo>
                  <a:lnTo>
                    <a:pt x="2133599" y="682751"/>
                  </a:lnTo>
                  <a:lnTo>
                    <a:pt x="2140410" y="681561"/>
                  </a:lnTo>
                  <a:lnTo>
                    <a:pt x="2162508" y="648319"/>
                  </a:lnTo>
                  <a:lnTo>
                    <a:pt x="2173223" y="591312"/>
                  </a:lnTo>
                  <a:lnTo>
                    <a:pt x="2189273" y="598122"/>
                  </a:lnTo>
                  <a:lnTo>
                    <a:pt x="2205609" y="604647"/>
                  </a:lnTo>
                  <a:lnTo>
                    <a:pt x="2222515" y="610600"/>
                  </a:lnTo>
                  <a:lnTo>
                    <a:pt x="2240280" y="615696"/>
                  </a:lnTo>
                  <a:lnTo>
                    <a:pt x="2235708" y="648366"/>
                  </a:lnTo>
                  <a:lnTo>
                    <a:pt x="2226563" y="705707"/>
                  </a:lnTo>
                  <a:lnTo>
                    <a:pt x="2214610" y="754999"/>
                  </a:lnTo>
                  <a:lnTo>
                    <a:pt x="2197560" y="792813"/>
                  </a:lnTo>
                  <a:lnTo>
                    <a:pt x="2166365" y="828294"/>
                  </a:lnTo>
                  <a:lnTo>
                    <a:pt x="2139696" y="835151"/>
                  </a:lnTo>
                  <a:lnTo>
                    <a:pt x="2124789" y="834009"/>
                  </a:lnTo>
                  <a:lnTo>
                    <a:pt x="2080545" y="806576"/>
                  </a:lnTo>
                  <a:lnTo>
                    <a:pt x="2057399" y="762000"/>
                  </a:lnTo>
                  <a:lnTo>
                    <a:pt x="2044064" y="718565"/>
                  </a:lnTo>
                  <a:lnTo>
                    <a:pt x="2033016" y="670560"/>
                  </a:lnTo>
                  <a:lnTo>
                    <a:pt x="2028825" y="608457"/>
                  </a:lnTo>
                  <a:lnTo>
                    <a:pt x="2026920" y="530351"/>
                  </a:lnTo>
                  <a:lnTo>
                    <a:pt x="2027491" y="486870"/>
                  </a:lnTo>
                  <a:lnTo>
                    <a:pt x="2029206" y="447675"/>
                  </a:lnTo>
                  <a:lnTo>
                    <a:pt x="2036063" y="381000"/>
                  </a:lnTo>
                  <a:lnTo>
                    <a:pt x="2045208" y="339090"/>
                  </a:lnTo>
                  <a:lnTo>
                    <a:pt x="2054352" y="301751"/>
                  </a:lnTo>
                  <a:lnTo>
                    <a:pt x="2074926" y="259746"/>
                  </a:lnTo>
                  <a:lnTo>
                    <a:pt x="2104262" y="229362"/>
                  </a:lnTo>
                  <a:lnTo>
                    <a:pt x="2118217" y="224218"/>
                  </a:lnTo>
                  <a:lnTo>
                    <a:pt x="2133599" y="222503"/>
                  </a:lnTo>
                  <a:close/>
                </a:path>
                <a:path w="2463165" h="1057910">
                  <a:moveTo>
                    <a:pt x="1929383" y="222503"/>
                  </a:moveTo>
                  <a:lnTo>
                    <a:pt x="1967103" y="253364"/>
                  </a:lnTo>
                  <a:lnTo>
                    <a:pt x="1983105" y="308752"/>
                  </a:lnTo>
                  <a:lnTo>
                    <a:pt x="1988820" y="347852"/>
                  </a:lnTo>
                  <a:lnTo>
                    <a:pt x="1992248" y="394382"/>
                  </a:lnTo>
                  <a:lnTo>
                    <a:pt x="1993392" y="448055"/>
                  </a:lnTo>
                  <a:lnTo>
                    <a:pt x="1993392" y="501604"/>
                  </a:lnTo>
                  <a:lnTo>
                    <a:pt x="1993392" y="555100"/>
                  </a:lnTo>
                  <a:lnTo>
                    <a:pt x="1993392" y="819912"/>
                  </a:lnTo>
                  <a:lnTo>
                    <a:pt x="1975151" y="819912"/>
                  </a:lnTo>
                  <a:lnTo>
                    <a:pt x="1957196" y="819912"/>
                  </a:lnTo>
                  <a:lnTo>
                    <a:pt x="1939813" y="819912"/>
                  </a:lnTo>
                  <a:lnTo>
                    <a:pt x="1923287" y="819912"/>
                  </a:lnTo>
                  <a:lnTo>
                    <a:pt x="1923287" y="766572"/>
                  </a:lnTo>
                  <a:lnTo>
                    <a:pt x="1923287" y="499872"/>
                  </a:lnTo>
                  <a:lnTo>
                    <a:pt x="1922716" y="474202"/>
                  </a:lnTo>
                  <a:lnTo>
                    <a:pt x="1921001" y="452247"/>
                  </a:lnTo>
                  <a:lnTo>
                    <a:pt x="1918144" y="434292"/>
                  </a:lnTo>
                  <a:lnTo>
                    <a:pt x="1914144" y="420624"/>
                  </a:lnTo>
                  <a:lnTo>
                    <a:pt x="1911334" y="410860"/>
                  </a:lnTo>
                  <a:lnTo>
                    <a:pt x="1907667" y="404240"/>
                  </a:lnTo>
                  <a:lnTo>
                    <a:pt x="1903428" y="400478"/>
                  </a:lnTo>
                  <a:lnTo>
                    <a:pt x="1898904" y="399288"/>
                  </a:lnTo>
                  <a:lnTo>
                    <a:pt x="1892569" y="401050"/>
                  </a:lnTo>
                  <a:lnTo>
                    <a:pt x="1873567" y="448627"/>
                  </a:lnTo>
                  <a:lnTo>
                    <a:pt x="1868995" y="503491"/>
                  </a:lnTo>
                  <a:lnTo>
                    <a:pt x="1868423" y="539496"/>
                  </a:lnTo>
                  <a:lnTo>
                    <a:pt x="1868423" y="586725"/>
                  </a:lnTo>
                  <a:lnTo>
                    <a:pt x="1868423" y="633871"/>
                  </a:lnTo>
                  <a:lnTo>
                    <a:pt x="1868423" y="680847"/>
                  </a:lnTo>
                  <a:lnTo>
                    <a:pt x="1868423" y="727568"/>
                  </a:lnTo>
                  <a:lnTo>
                    <a:pt x="1868423" y="773952"/>
                  </a:lnTo>
                  <a:lnTo>
                    <a:pt x="1868423" y="819912"/>
                  </a:lnTo>
                  <a:lnTo>
                    <a:pt x="1850612" y="819912"/>
                  </a:lnTo>
                  <a:lnTo>
                    <a:pt x="1833371" y="819912"/>
                  </a:lnTo>
                  <a:lnTo>
                    <a:pt x="1816131" y="819912"/>
                  </a:lnTo>
                  <a:lnTo>
                    <a:pt x="1798320" y="819912"/>
                  </a:lnTo>
                  <a:lnTo>
                    <a:pt x="1798320" y="771144"/>
                  </a:lnTo>
                  <a:lnTo>
                    <a:pt x="1798320" y="234696"/>
                  </a:lnTo>
                  <a:lnTo>
                    <a:pt x="1814369" y="234696"/>
                  </a:lnTo>
                  <a:lnTo>
                    <a:pt x="1830705" y="234696"/>
                  </a:lnTo>
                  <a:lnTo>
                    <a:pt x="1847611" y="234696"/>
                  </a:lnTo>
                  <a:lnTo>
                    <a:pt x="1865375" y="234696"/>
                  </a:lnTo>
                  <a:lnTo>
                    <a:pt x="1865375" y="259365"/>
                  </a:lnTo>
                  <a:lnTo>
                    <a:pt x="1865375" y="283463"/>
                  </a:lnTo>
                  <a:lnTo>
                    <a:pt x="1865375" y="307562"/>
                  </a:lnTo>
                  <a:lnTo>
                    <a:pt x="1865375" y="332231"/>
                  </a:lnTo>
                  <a:lnTo>
                    <a:pt x="1872233" y="304752"/>
                  </a:lnTo>
                  <a:lnTo>
                    <a:pt x="1885950" y="262366"/>
                  </a:lnTo>
                  <a:lnTo>
                    <a:pt x="1911095" y="228981"/>
                  </a:lnTo>
                  <a:lnTo>
                    <a:pt x="1920240" y="224170"/>
                  </a:lnTo>
                  <a:lnTo>
                    <a:pt x="1929383" y="222503"/>
                  </a:lnTo>
                  <a:close/>
                </a:path>
                <a:path w="2463165" h="1057910">
                  <a:moveTo>
                    <a:pt x="1658111" y="222503"/>
                  </a:moveTo>
                  <a:lnTo>
                    <a:pt x="1706546" y="243077"/>
                  </a:lnTo>
                  <a:lnTo>
                    <a:pt x="1729930" y="281416"/>
                  </a:lnTo>
                  <a:lnTo>
                    <a:pt x="1748218" y="337518"/>
                  </a:lnTo>
                  <a:lnTo>
                    <a:pt x="1759648" y="409479"/>
                  </a:lnTo>
                  <a:lnTo>
                    <a:pt x="1762506" y="453390"/>
                  </a:lnTo>
                  <a:lnTo>
                    <a:pt x="1764220" y="503015"/>
                  </a:lnTo>
                  <a:lnTo>
                    <a:pt x="1764792" y="557784"/>
                  </a:lnTo>
                  <a:lnTo>
                    <a:pt x="1764792" y="564641"/>
                  </a:lnTo>
                  <a:lnTo>
                    <a:pt x="1764792" y="571500"/>
                  </a:lnTo>
                  <a:lnTo>
                    <a:pt x="1764792" y="578358"/>
                  </a:lnTo>
                  <a:lnTo>
                    <a:pt x="1764792" y="585215"/>
                  </a:lnTo>
                  <a:lnTo>
                    <a:pt x="1730454" y="585215"/>
                  </a:lnTo>
                  <a:lnTo>
                    <a:pt x="1695831" y="585215"/>
                  </a:lnTo>
                  <a:lnTo>
                    <a:pt x="1660636" y="585215"/>
                  </a:lnTo>
                  <a:lnTo>
                    <a:pt x="1624583" y="585215"/>
                  </a:lnTo>
                  <a:lnTo>
                    <a:pt x="1626870" y="609171"/>
                  </a:lnTo>
                  <a:lnTo>
                    <a:pt x="1631442" y="649081"/>
                  </a:lnTo>
                  <a:lnTo>
                    <a:pt x="1645158" y="693420"/>
                  </a:lnTo>
                  <a:lnTo>
                    <a:pt x="1661159" y="704088"/>
                  </a:lnTo>
                  <a:lnTo>
                    <a:pt x="1665732" y="702945"/>
                  </a:lnTo>
                  <a:lnTo>
                    <a:pt x="1670304" y="699516"/>
                  </a:lnTo>
                  <a:lnTo>
                    <a:pt x="1674876" y="693801"/>
                  </a:lnTo>
                  <a:lnTo>
                    <a:pt x="1679447" y="685800"/>
                  </a:lnTo>
                  <a:lnTo>
                    <a:pt x="1683496" y="680085"/>
                  </a:lnTo>
                  <a:lnTo>
                    <a:pt x="1686687" y="672084"/>
                  </a:lnTo>
                  <a:lnTo>
                    <a:pt x="1689306" y="661797"/>
                  </a:lnTo>
                  <a:lnTo>
                    <a:pt x="1691640" y="649224"/>
                  </a:lnTo>
                  <a:lnTo>
                    <a:pt x="1709880" y="653843"/>
                  </a:lnTo>
                  <a:lnTo>
                    <a:pt x="1727834" y="658749"/>
                  </a:lnTo>
                  <a:lnTo>
                    <a:pt x="1745218" y="664225"/>
                  </a:lnTo>
                  <a:lnTo>
                    <a:pt x="1761744" y="670560"/>
                  </a:lnTo>
                  <a:lnTo>
                    <a:pt x="1753885" y="711088"/>
                  </a:lnTo>
                  <a:lnTo>
                    <a:pt x="1734740" y="773858"/>
                  </a:lnTo>
                  <a:lnTo>
                    <a:pt x="1712547" y="813292"/>
                  </a:lnTo>
                  <a:lnTo>
                    <a:pt x="1679305" y="832818"/>
                  </a:lnTo>
                  <a:lnTo>
                    <a:pt x="1658111" y="835151"/>
                  </a:lnTo>
                  <a:lnTo>
                    <a:pt x="1640919" y="832913"/>
                  </a:lnTo>
                  <a:lnTo>
                    <a:pt x="1600199" y="801624"/>
                  </a:lnTo>
                  <a:lnTo>
                    <a:pt x="1582293" y="758951"/>
                  </a:lnTo>
                  <a:lnTo>
                    <a:pt x="1566671" y="697991"/>
                  </a:lnTo>
                  <a:lnTo>
                    <a:pt x="1560909" y="660225"/>
                  </a:lnTo>
                  <a:lnTo>
                    <a:pt x="1557147" y="619887"/>
                  </a:lnTo>
                  <a:lnTo>
                    <a:pt x="1555099" y="576691"/>
                  </a:lnTo>
                  <a:lnTo>
                    <a:pt x="1554480" y="530351"/>
                  </a:lnTo>
                  <a:lnTo>
                    <a:pt x="1556194" y="464724"/>
                  </a:lnTo>
                  <a:lnTo>
                    <a:pt x="1561337" y="405383"/>
                  </a:lnTo>
                  <a:lnTo>
                    <a:pt x="1569910" y="352901"/>
                  </a:lnTo>
                  <a:lnTo>
                    <a:pt x="1581911" y="307848"/>
                  </a:lnTo>
                  <a:lnTo>
                    <a:pt x="1596818" y="270081"/>
                  </a:lnTo>
                  <a:lnTo>
                    <a:pt x="1634632" y="227695"/>
                  </a:lnTo>
                  <a:lnTo>
                    <a:pt x="1658111" y="222503"/>
                  </a:lnTo>
                  <a:close/>
                </a:path>
                <a:path w="2463165" h="1057910">
                  <a:moveTo>
                    <a:pt x="1508759" y="222503"/>
                  </a:moveTo>
                  <a:lnTo>
                    <a:pt x="1517904" y="224266"/>
                  </a:lnTo>
                  <a:lnTo>
                    <a:pt x="1527048" y="229743"/>
                  </a:lnTo>
                  <a:lnTo>
                    <a:pt x="1536192" y="239220"/>
                  </a:lnTo>
                  <a:lnTo>
                    <a:pt x="1545335" y="252984"/>
                  </a:lnTo>
                  <a:lnTo>
                    <a:pt x="1538954" y="293655"/>
                  </a:lnTo>
                  <a:lnTo>
                    <a:pt x="1533144" y="333755"/>
                  </a:lnTo>
                  <a:lnTo>
                    <a:pt x="1527333" y="373856"/>
                  </a:lnTo>
                  <a:lnTo>
                    <a:pt x="1520952" y="414527"/>
                  </a:lnTo>
                  <a:lnTo>
                    <a:pt x="1516380" y="406526"/>
                  </a:lnTo>
                  <a:lnTo>
                    <a:pt x="1511808" y="400812"/>
                  </a:lnTo>
                  <a:lnTo>
                    <a:pt x="1507235" y="397383"/>
                  </a:lnTo>
                  <a:lnTo>
                    <a:pt x="1502663" y="396239"/>
                  </a:lnTo>
                  <a:lnTo>
                    <a:pt x="1496329" y="398525"/>
                  </a:lnTo>
                  <a:lnTo>
                    <a:pt x="1476851" y="463676"/>
                  </a:lnTo>
                  <a:lnTo>
                    <a:pt x="1472945" y="505967"/>
                  </a:lnTo>
                  <a:lnTo>
                    <a:pt x="1470183" y="559688"/>
                  </a:lnTo>
                  <a:lnTo>
                    <a:pt x="1469135" y="624839"/>
                  </a:lnTo>
                  <a:lnTo>
                    <a:pt x="1469135" y="674608"/>
                  </a:lnTo>
                  <a:lnTo>
                    <a:pt x="1469135" y="723518"/>
                  </a:lnTo>
                  <a:lnTo>
                    <a:pt x="1469135" y="771858"/>
                  </a:lnTo>
                  <a:lnTo>
                    <a:pt x="1469135" y="819912"/>
                  </a:lnTo>
                  <a:lnTo>
                    <a:pt x="1452610" y="819912"/>
                  </a:lnTo>
                  <a:lnTo>
                    <a:pt x="1435227" y="819912"/>
                  </a:lnTo>
                  <a:lnTo>
                    <a:pt x="1417272" y="819912"/>
                  </a:lnTo>
                  <a:lnTo>
                    <a:pt x="1399032" y="819912"/>
                  </a:lnTo>
                  <a:lnTo>
                    <a:pt x="1399032" y="771144"/>
                  </a:lnTo>
                  <a:lnTo>
                    <a:pt x="1399032" y="234696"/>
                  </a:lnTo>
                  <a:lnTo>
                    <a:pt x="1415510" y="234696"/>
                  </a:lnTo>
                  <a:lnTo>
                    <a:pt x="1432560" y="234696"/>
                  </a:lnTo>
                  <a:lnTo>
                    <a:pt x="1449609" y="234696"/>
                  </a:lnTo>
                  <a:lnTo>
                    <a:pt x="1466087" y="234696"/>
                  </a:lnTo>
                  <a:lnTo>
                    <a:pt x="1466087" y="259365"/>
                  </a:lnTo>
                  <a:lnTo>
                    <a:pt x="1466087" y="283463"/>
                  </a:lnTo>
                  <a:lnTo>
                    <a:pt x="1466087" y="307562"/>
                  </a:lnTo>
                  <a:lnTo>
                    <a:pt x="1466087" y="332231"/>
                  </a:lnTo>
                  <a:lnTo>
                    <a:pt x="1470659" y="303037"/>
                  </a:lnTo>
                  <a:lnTo>
                    <a:pt x="1479804" y="260651"/>
                  </a:lnTo>
                  <a:lnTo>
                    <a:pt x="1501949" y="224170"/>
                  </a:lnTo>
                  <a:lnTo>
                    <a:pt x="1508759" y="222503"/>
                  </a:lnTo>
                  <a:close/>
                </a:path>
                <a:path w="2463165" h="1057910">
                  <a:moveTo>
                    <a:pt x="1338071" y="222503"/>
                  </a:moveTo>
                  <a:lnTo>
                    <a:pt x="1345453" y="224266"/>
                  </a:lnTo>
                  <a:lnTo>
                    <a:pt x="1353693" y="229743"/>
                  </a:lnTo>
                  <a:lnTo>
                    <a:pt x="1362503" y="239220"/>
                  </a:lnTo>
                  <a:lnTo>
                    <a:pt x="1371599" y="252984"/>
                  </a:lnTo>
                  <a:lnTo>
                    <a:pt x="1366551" y="293655"/>
                  </a:lnTo>
                  <a:lnTo>
                    <a:pt x="1360932" y="333755"/>
                  </a:lnTo>
                  <a:lnTo>
                    <a:pt x="1355312" y="373856"/>
                  </a:lnTo>
                  <a:lnTo>
                    <a:pt x="1350263" y="414527"/>
                  </a:lnTo>
                  <a:lnTo>
                    <a:pt x="1343977" y="406526"/>
                  </a:lnTo>
                  <a:lnTo>
                    <a:pt x="1338833" y="400812"/>
                  </a:lnTo>
                  <a:lnTo>
                    <a:pt x="1334833" y="397383"/>
                  </a:lnTo>
                  <a:lnTo>
                    <a:pt x="1331975" y="396239"/>
                  </a:lnTo>
                  <a:lnTo>
                    <a:pt x="1325213" y="398525"/>
                  </a:lnTo>
                  <a:lnTo>
                    <a:pt x="1304877" y="463676"/>
                  </a:lnTo>
                  <a:lnTo>
                    <a:pt x="1301115" y="505967"/>
                  </a:lnTo>
                  <a:lnTo>
                    <a:pt x="1299067" y="559688"/>
                  </a:lnTo>
                  <a:lnTo>
                    <a:pt x="1298447" y="624839"/>
                  </a:lnTo>
                  <a:lnTo>
                    <a:pt x="1298447" y="674608"/>
                  </a:lnTo>
                  <a:lnTo>
                    <a:pt x="1298447" y="723518"/>
                  </a:lnTo>
                  <a:lnTo>
                    <a:pt x="1298447" y="771858"/>
                  </a:lnTo>
                  <a:lnTo>
                    <a:pt x="1298447" y="819912"/>
                  </a:lnTo>
                  <a:lnTo>
                    <a:pt x="1280207" y="819912"/>
                  </a:lnTo>
                  <a:lnTo>
                    <a:pt x="1262252" y="819912"/>
                  </a:lnTo>
                  <a:lnTo>
                    <a:pt x="1244869" y="819912"/>
                  </a:lnTo>
                  <a:lnTo>
                    <a:pt x="1228344" y="819912"/>
                  </a:lnTo>
                  <a:lnTo>
                    <a:pt x="1228344" y="771144"/>
                  </a:lnTo>
                  <a:lnTo>
                    <a:pt x="1228344" y="234696"/>
                  </a:lnTo>
                  <a:lnTo>
                    <a:pt x="1244345" y="234696"/>
                  </a:lnTo>
                  <a:lnTo>
                    <a:pt x="1260347" y="234696"/>
                  </a:lnTo>
                  <a:lnTo>
                    <a:pt x="1276349" y="234696"/>
                  </a:lnTo>
                  <a:lnTo>
                    <a:pt x="1292352" y="234696"/>
                  </a:lnTo>
                  <a:lnTo>
                    <a:pt x="1292352" y="259365"/>
                  </a:lnTo>
                  <a:lnTo>
                    <a:pt x="1292352" y="283463"/>
                  </a:lnTo>
                  <a:lnTo>
                    <a:pt x="1292352" y="307562"/>
                  </a:lnTo>
                  <a:lnTo>
                    <a:pt x="1292352" y="332231"/>
                  </a:lnTo>
                  <a:lnTo>
                    <a:pt x="1297400" y="303037"/>
                  </a:lnTo>
                  <a:lnTo>
                    <a:pt x="1308639" y="260651"/>
                  </a:lnTo>
                  <a:lnTo>
                    <a:pt x="1331261" y="224170"/>
                  </a:lnTo>
                  <a:lnTo>
                    <a:pt x="1338071" y="222503"/>
                  </a:lnTo>
                  <a:close/>
                </a:path>
                <a:path w="2463165" h="1057910">
                  <a:moveTo>
                    <a:pt x="853439" y="222503"/>
                  </a:moveTo>
                  <a:lnTo>
                    <a:pt x="892683" y="235838"/>
                  </a:lnTo>
                  <a:lnTo>
                    <a:pt x="920495" y="274320"/>
                  </a:lnTo>
                  <a:lnTo>
                    <a:pt x="940688" y="336423"/>
                  </a:lnTo>
                  <a:lnTo>
                    <a:pt x="948356" y="376761"/>
                  </a:lnTo>
                  <a:lnTo>
                    <a:pt x="954023" y="423672"/>
                  </a:lnTo>
                  <a:lnTo>
                    <a:pt x="937974" y="430529"/>
                  </a:lnTo>
                  <a:lnTo>
                    <a:pt x="921638" y="437388"/>
                  </a:lnTo>
                  <a:lnTo>
                    <a:pt x="904732" y="444246"/>
                  </a:lnTo>
                  <a:lnTo>
                    <a:pt x="886968" y="451103"/>
                  </a:lnTo>
                  <a:lnTo>
                    <a:pt x="885967" y="433959"/>
                  </a:lnTo>
                  <a:lnTo>
                    <a:pt x="883538" y="419100"/>
                  </a:lnTo>
                  <a:lnTo>
                    <a:pt x="866775" y="380999"/>
                  </a:lnTo>
                  <a:lnTo>
                    <a:pt x="853439" y="374903"/>
                  </a:lnTo>
                  <a:lnTo>
                    <a:pt x="846153" y="377713"/>
                  </a:lnTo>
                  <a:lnTo>
                    <a:pt x="826007" y="417575"/>
                  </a:lnTo>
                  <a:lnTo>
                    <a:pt x="819150" y="466725"/>
                  </a:lnTo>
                  <a:lnTo>
                    <a:pt x="816863" y="536448"/>
                  </a:lnTo>
                  <a:lnTo>
                    <a:pt x="817435" y="570738"/>
                  </a:lnTo>
                  <a:lnTo>
                    <a:pt x="822007" y="625601"/>
                  </a:lnTo>
                  <a:lnTo>
                    <a:pt x="837438" y="673607"/>
                  </a:lnTo>
                  <a:lnTo>
                    <a:pt x="853439" y="682751"/>
                  </a:lnTo>
                  <a:lnTo>
                    <a:pt x="860250" y="681561"/>
                  </a:lnTo>
                  <a:lnTo>
                    <a:pt x="881872" y="648319"/>
                  </a:lnTo>
                  <a:lnTo>
                    <a:pt x="890015" y="591312"/>
                  </a:lnTo>
                  <a:lnTo>
                    <a:pt x="907780" y="598122"/>
                  </a:lnTo>
                  <a:lnTo>
                    <a:pt x="924687" y="604647"/>
                  </a:lnTo>
                  <a:lnTo>
                    <a:pt x="941022" y="610600"/>
                  </a:lnTo>
                  <a:lnTo>
                    <a:pt x="957071" y="615696"/>
                  </a:lnTo>
                  <a:lnTo>
                    <a:pt x="954214" y="648366"/>
                  </a:lnTo>
                  <a:lnTo>
                    <a:pt x="950213" y="678179"/>
                  </a:lnTo>
                  <a:lnTo>
                    <a:pt x="945070" y="705707"/>
                  </a:lnTo>
                  <a:lnTo>
                    <a:pt x="938783" y="731520"/>
                  </a:lnTo>
                  <a:lnTo>
                    <a:pt x="933164" y="754999"/>
                  </a:lnTo>
                  <a:lnTo>
                    <a:pt x="917352" y="792813"/>
                  </a:lnTo>
                  <a:lnTo>
                    <a:pt x="884682" y="828294"/>
                  </a:lnTo>
                  <a:lnTo>
                    <a:pt x="856488" y="835151"/>
                  </a:lnTo>
                  <a:lnTo>
                    <a:pt x="843295" y="834009"/>
                  </a:lnTo>
                  <a:lnTo>
                    <a:pt x="807719" y="816863"/>
                  </a:lnTo>
                  <a:lnTo>
                    <a:pt x="781573" y="779144"/>
                  </a:lnTo>
                  <a:lnTo>
                    <a:pt x="767857" y="740854"/>
                  </a:lnTo>
                  <a:lnTo>
                    <a:pt x="757475" y="695134"/>
                  </a:lnTo>
                  <a:lnTo>
                    <a:pt x="749331" y="641365"/>
                  </a:lnTo>
                  <a:lnTo>
                    <a:pt x="746855" y="571547"/>
                  </a:lnTo>
                  <a:lnTo>
                    <a:pt x="746759" y="530351"/>
                  </a:lnTo>
                  <a:lnTo>
                    <a:pt x="747331" y="486870"/>
                  </a:lnTo>
                  <a:lnTo>
                    <a:pt x="749045" y="447675"/>
                  </a:lnTo>
                  <a:lnTo>
                    <a:pt x="755903" y="381000"/>
                  </a:lnTo>
                  <a:lnTo>
                    <a:pt x="762761" y="339090"/>
                  </a:lnTo>
                  <a:lnTo>
                    <a:pt x="774191" y="301751"/>
                  </a:lnTo>
                  <a:lnTo>
                    <a:pt x="793480" y="259746"/>
                  </a:lnTo>
                  <a:lnTo>
                    <a:pt x="823721" y="229362"/>
                  </a:lnTo>
                  <a:lnTo>
                    <a:pt x="838009" y="224218"/>
                  </a:lnTo>
                  <a:lnTo>
                    <a:pt x="853439" y="222503"/>
                  </a:lnTo>
                  <a:close/>
                </a:path>
                <a:path w="2463165" h="1057910">
                  <a:moveTo>
                    <a:pt x="649224" y="222503"/>
                  </a:moveTo>
                  <a:lnTo>
                    <a:pt x="686943" y="253364"/>
                  </a:lnTo>
                  <a:lnTo>
                    <a:pt x="702944" y="308752"/>
                  </a:lnTo>
                  <a:lnTo>
                    <a:pt x="708659" y="347852"/>
                  </a:lnTo>
                  <a:lnTo>
                    <a:pt x="712088" y="394382"/>
                  </a:lnTo>
                  <a:lnTo>
                    <a:pt x="713232" y="448055"/>
                  </a:lnTo>
                  <a:lnTo>
                    <a:pt x="713232" y="501604"/>
                  </a:lnTo>
                  <a:lnTo>
                    <a:pt x="713232" y="555100"/>
                  </a:lnTo>
                  <a:lnTo>
                    <a:pt x="713232" y="819912"/>
                  </a:lnTo>
                  <a:lnTo>
                    <a:pt x="694944" y="819912"/>
                  </a:lnTo>
                  <a:lnTo>
                    <a:pt x="676656" y="819912"/>
                  </a:lnTo>
                  <a:lnTo>
                    <a:pt x="658368" y="819912"/>
                  </a:lnTo>
                  <a:lnTo>
                    <a:pt x="640080" y="819912"/>
                  </a:lnTo>
                  <a:lnTo>
                    <a:pt x="640080" y="766572"/>
                  </a:lnTo>
                  <a:lnTo>
                    <a:pt x="640080" y="499872"/>
                  </a:lnTo>
                  <a:lnTo>
                    <a:pt x="639984" y="474202"/>
                  </a:lnTo>
                  <a:lnTo>
                    <a:pt x="637508" y="434292"/>
                  </a:lnTo>
                  <a:lnTo>
                    <a:pt x="615695" y="399288"/>
                  </a:lnTo>
                  <a:lnTo>
                    <a:pt x="610695" y="401050"/>
                  </a:lnTo>
                  <a:lnTo>
                    <a:pt x="593407" y="448627"/>
                  </a:lnTo>
                  <a:lnTo>
                    <a:pt x="588835" y="503491"/>
                  </a:lnTo>
                  <a:lnTo>
                    <a:pt x="588263" y="539496"/>
                  </a:lnTo>
                  <a:lnTo>
                    <a:pt x="588263" y="586725"/>
                  </a:lnTo>
                  <a:lnTo>
                    <a:pt x="588263" y="633871"/>
                  </a:lnTo>
                  <a:lnTo>
                    <a:pt x="588263" y="680847"/>
                  </a:lnTo>
                  <a:lnTo>
                    <a:pt x="588263" y="727568"/>
                  </a:lnTo>
                  <a:lnTo>
                    <a:pt x="588263" y="773952"/>
                  </a:lnTo>
                  <a:lnTo>
                    <a:pt x="588263" y="819912"/>
                  </a:lnTo>
                  <a:lnTo>
                    <a:pt x="570023" y="819912"/>
                  </a:lnTo>
                  <a:lnTo>
                    <a:pt x="552069" y="819912"/>
                  </a:lnTo>
                  <a:lnTo>
                    <a:pt x="534685" y="819912"/>
                  </a:lnTo>
                  <a:lnTo>
                    <a:pt x="518159" y="819912"/>
                  </a:lnTo>
                  <a:lnTo>
                    <a:pt x="518159" y="771144"/>
                  </a:lnTo>
                  <a:lnTo>
                    <a:pt x="518159" y="234696"/>
                  </a:lnTo>
                  <a:lnTo>
                    <a:pt x="534161" y="234696"/>
                  </a:lnTo>
                  <a:lnTo>
                    <a:pt x="550163" y="234696"/>
                  </a:lnTo>
                  <a:lnTo>
                    <a:pt x="566165" y="234696"/>
                  </a:lnTo>
                  <a:lnTo>
                    <a:pt x="582168" y="234696"/>
                  </a:lnTo>
                  <a:lnTo>
                    <a:pt x="582168" y="259365"/>
                  </a:lnTo>
                  <a:lnTo>
                    <a:pt x="582168" y="283463"/>
                  </a:lnTo>
                  <a:lnTo>
                    <a:pt x="582168" y="307562"/>
                  </a:lnTo>
                  <a:lnTo>
                    <a:pt x="582168" y="332231"/>
                  </a:lnTo>
                  <a:lnTo>
                    <a:pt x="590788" y="304752"/>
                  </a:lnTo>
                  <a:lnTo>
                    <a:pt x="605742" y="262366"/>
                  </a:lnTo>
                  <a:lnTo>
                    <a:pt x="628650" y="228981"/>
                  </a:lnTo>
                  <a:lnTo>
                    <a:pt x="638365" y="224170"/>
                  </a:lnTo>
                  <a:lnTo>
                    <a:pt x="649224" y="222503"/>
                  </a:lnTo>
                  <a:close/>
                </a:path>
                <a:path w="2463165" h="1057910">
                  <a:moveTo>
                    <a:pt x="377951" y="222503"/>
                  </a:moveTo>
                  <a:lnTo>
                    <a:pt x="425957" y="247650"/>
                  </a:lnTo>
                  <a:lnTo>
                    <a:pt x="460247" y="323088"/>
                  </a:lnTo>
                  <a:lnTo>
                    <a:pt x="470487" y="366998"/>
                  </a:lnTo>
                  <a:lnTo>
                    <a:pt x="478154" y="416051"/>
                  </a:lnTo>
                  <a:lnTo>
                    <a:pt x="482965" y="469677"/>
                  </a:lnTo>
                  <a:lnTo>
                    <a:pt x="484631" y="527303"/>
                  </a:lnTo>
                  <a:lnTo>
                    <a:pt x="482869" y="591216"/>
                  </a:lnTo>
                  <a:lnTo>
                    <a:pt x="477393" y="649986"/>
                  </a:lnTo>
                  <a:lnTo>
                    <a:pt x="467915" y="703040"/>
                  </a:lnTo>
                  <a:lnTo>
                    <a:pt x="454151" y="749808"/>
                  </a:lnTo>
                  <a:lnTo>
                    <a:pt x="439245" y="786288"/>
                  </a:lnTo>
                  <a:lnTo>
                    <a:pt x="401431" y="829532"/>
                  </a:lnTo>
                  <a:lnTo>
                    <a:pt x="377951" y="835151"/>
                  </a:lnTo>
                  <a:lnTo>
                    <a:pt x="356234" y="830579"/>
                  </a:lnTo>
                  <a:lnTo>
                    <a:pt x="319658" y="794003"/>
                  </a:lnTo>
                  <a:lnTo>
                    <a:pt x="293120" y="724741"/>
                  </a:lnTo>
                  <a:lnTo>
                    <a:pt x="283780" y="682654"/>
                  </a:lnTo>
                  <a:lnTo>
                    <a:pt x="276929" y="636032"/>
                  </a:lnTo>
                  <a:lnTo>
                    <a:pt x="272710" y="585167"/>
                  </a:lnTo>
                  <a:lnTo>
                    <a:pt x="271271" y="530351"/>
                  </a:lnTo>
                  <a:lnTo>
                    <a:pt x="273034" y="466439"/>
                  </a:lnTo>
                  <a:lnTo>
                    <a:pt x="278510" y="407670"/>
                  </a:lnTo>
                  <a:lnTo>
                    <a:pt x="287988" y="354615"/>
                  </a:lnTo>
                  <a:lnTo>
                    <a:pt x="301751" y="307848"/>
                  </a:lnTo>
                  <a:lnTo>
                    <a:pt x="316658" y="270081"/>
                  </a:lnTo>
                  <a:lnTo>
                    <a:pt x="354472" y="227695"/>
                  </a:lnTo>
                  <a:lnTo>
                    <a:pt x="377951" y="222503"/>
                  </a:lnTo>
                  <a:close/>
                </a:path>
                <a:path w="2463165" h="1057910">
                  <a:moveTo>
                    <a:pt x="131063" y="0"/>
                  </a:moveTo>
                  <a:lnTo>
                    <a:pt x="172212" y="14477"/>
                  </a:lnTo>
                  <a:lnTo>
                    <a:pt x="204215" y="60960"/>
                  </a:lnTo>
                  <a:lnTo>
                    <a:pt x="228981" y="138303"/>
                  </a:lnTo>
                  <a:lnTo>
                    <a:pt x="238934" y="189976"/>
                  </a:lnTo>
                  <a:lnTo>
                    <a:pt x="246887" y="249936"/>
                  </a:lnTo>
                  <a:lnTo>
                    <a:pt x="229076" y="263128"/>
                  </a:lnTo>
                  <a:lnTo>
                    <a:pt x="211836" y="275463"/>
                  </a:lnTo>
                  <a:lnTo>
                    <a:pt x="194595" y="287226"/>
                  </a:lnTo>
                  <a:lnTo>
                    <a:pt x="176783" y="298703"/>
                  </a:lnTo>
                  <a:lnTo>
                    <a:pt x="174497" y="281606"/>
                  </a:lnTo>
                  <a:lnTo>
                    <a:pt x="172211" y="267080"/>
                  </a:lnTo>
                  <a:lnTo>
                    <a:pt x="169925" y="255412"/>
                  </a:lnTo>
                  <a:lnTo>
                    <a:pt x="167639" y="246887"/>
                  </a:lnTo>
                  <a:lnTo>
                    <a:pt x="164830" y="232028"/>
                  </a:lnTo>
                  <a:lnTo>
                    <a:pt x="147780" y="194929"/>
                  </a:lnTo>
                  <a:lnTo>
                    <a:pt x="131063" y="185927"/>
                  </a:lnTo>
                  <a:lnTo>
                    <a:pt x="118443" y="190404"/>
                  </a:lnTo>
                  <a:lnTo>
                    <a:pt x="98917" y="224504"/>
                  </a:lnTo>
                  <a:lnTo>
                    <a:pt x="85677" y="283368"/>
                  </a:lnTo>
                  <a:lnTo>
                    <a:pt x="79867" y="363569"/>
                  </a:lnTo>
                  <a:lnTo>
                    <a:pt x="79247" y="414527"/>
                  </a:lnTo>
                  <a:lnTo>
                    <a:pt x="80295" y="475678"/>
                  </a:lnTo>
                  <a:lnTo>
                    <a:pt x="83057" y="526541"/>
                  </a:lnTo>
                  <a:lnTo>
                    <a:pt x="86963" y="567118"/>
                  </a:lnTo>
                  <a:lnTo>
                    <a:pt x="98869" y="619172"/>
                  </a:lnTo>
                  <a:lnTo>
                    <a:pt x="128015" y="646176"/>
                  </a:lnTo>
                  <a:lnTo>
                    <a:pt x="138826" y="643842"/>
                  </a:lnTo>
                  <a:lnTo>
                    <a:pt x="161544" y="606551"/>
                  </a:lnTo>
                  <a:lnTo>
                    <a:pt x="172974" y="557784"/>
                  </a:lnTo>
                  <a:lnTo>
                    <a:pt x="179831" y="490727"/>
                  </a:lnTo>
                  <a:lnTo>
                    <a:pt x="196310" y="506777"/>
                  </a:lnTo>
                  <a:lnTo>
                    <a:pt x="213360" y="523113"/>
                  </a:lnTo>
                  <a:lnTo>
                    <a:pt x="230409" y="540019"/>
                  </a:lnTo>
                  <a:lnTo>
                    <a:pt x="246887" y="557784"/>
                  </a:lnTo>
                  <a:lnTo>
                    <a:pt x="243982" y="601741"/>
                  </a:lnTo>
                  <a:lnTo>
                    <a:pt x="239649" y="641985"/>
                  </a:lnTo>
                  <a:lnTo>
                    <a:pt x="233600" y="678227"/>
                  </a:lnTo>
                  <a:lnTo>
                    <a:pt x="225551" y="710184"/>
                  </a:lnTo>
                  <a:lnTo>
                    <a:pt x="218122" y="739949"/>
                  </a:lnTo>
                  <a:lnTo>
                    <a:pt x="199834" y="786907"/>
                  </a:lnTo>
                  <a:lnTo>
                    <a:pt x="176974" y="818435"/>
                  </a:lnTo>
                  <a:lnTo>
                    <a:pt x="134112" y="835151"/>
                  </a:lnTo>
                  <a:lnTo>
                    <a:pt x="114204" y="832818"/>
                  </a:lnTo>
                  <a:lnTo>
                    <a:pt x="80105" y="813292"/>
                  </a:lnTo>
                  <a:lnTo>
                    <a:pt x="53911" y="773287"/>
                  </a:lnTo>
                  <a:lnTo>
                    <a:pt x="31051" y="705945"/>
                  </a:lnTo>
                  <a:lnTo>
                    <a:pt x="21335" y="661415"/>
                  </a:lnTo>
                  <a:lnTo>
                    <a:pt x="14435" y="620816"/>
                  </a:lnTo>
                  <a:lnTo>
                    <a:pt x="8558" y="575828"/>
                  </a:lnTo>
                  <a:lnTo>
                    <a:pt x="3998" y="526450"/>
                  </a:lnTo>
                  <a:lnTo>
                    <a:pt x="1048" y="472683"/>
                  </a:lnTo>
                  <a:lnTo>
                    <a:pt x="0" y="414527"/>
                  </a:lnTo>
                  <a:lnTo>
                    <a:pt x="1001" y="350237"/>
                  </a:lnTo>
                  <a:lnTo>
                    <a:pt x="3951" y="291366"/>
                  </a:lnTo>
                  <a:lnTo>
                    <a:pt x="8762" y="237743"/>
                  </a:lnTo>
                  <a:lnTo>
                    <a:pt x="15352" y="189201"/>
                  </a:lnTo>
                  <a:lnTo>
                    <a:pt x="23636" y="145570"/>
                  </a:lnTo>
                  <a:lnTo>
                    <a:pt x="33527" y="106679"/>
                  </a:lnTo>
                  <a:lnTo>
                    <a:pt x="53054" y="59150"/>
                  </a:lnTo>
                  <a:lnTo>
                    <a:pt x="75437" y="25907"/>
                  </a:lnTo>
                  <a:lnTo>
                    <a:pt x="101250" y="6381"/>
                  </a:lnTo>
                  <a:lnTo>
                    <a:pt x="13106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224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6F2F9F"/>
                </a:solidFill>
                <a:latin typeface="Arial"/>
                <a:cs typeface="Arial"/>
              </a:rPr>
              <a:t>Starvation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3926204"/>
          </a:xfrm>
          <a:custGeom>
            <a:avLst/>
            <a:gdLst/>
            <a:ahLst/>
            <a:cxnLst/>
            <a:rect l="l" t="t" r="r" b="b"/>
            <a:pathLst>
              <a:path w="8269605" h="3926204">
                <a:moveTo>
                  <a:pt x="8269224" y="0"/>
                </a:moveTo>
                <a:lnTo>
                  <a:pt x="0" y="0"/>
                </a:lnTo>
                <a:lnTo>
                  <a:pt x="0" y="3925824"/>
                </a:lnTo>
                <a:lnTo>
                  <a:pt x="8269224" y="3925824"/>
                </a:lnTo>
                <a:lnTo>
                  <a:pt x="8269224" y="3904488"/>
                </a:lnTo>
                <a:lnTo>
                  <a:pt x="39624" y="3904488"/>
                </a:lnTo>
                <a:lnTo>
                  <a:pt x="18286" y="3886200"/>
                </a:lnTo>
                <a:lnTo>
                  <a:pt x="39624" y="3886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926204">
                <a:moveTo>
                  <a:pt x="39624" y="3886200"/>
                </a:moveTo>
                <a:lnTo>
                  <a:pt x="18286" y="3886200"/>
                </a:lnTo>
                <a:lnTo>
                  <a:pt x="39624" y="3904488"/>
                </a:lnTo>
                <a:lnTo>
                  <a:pt x="39624" y="3886200"/>
                </a:lnTo>
                <a:close/>
              </a:path>
              <a:path w="8269605" h="3926204">
                <a:moveTo>
                  <a:pt x="8229600" y="3886200"/>
                </a:moveTo>
                <a:lnTo>
                  <a:pt x="39624" y="3886200"/>
                </a:lnTo>
                <a:lnTo>
                  <a:pt x="39624" y="3904488"/>
                </a:lnTo>
                <a:lnTo>
                  <a:pt x="8229600" y="3904488"/>
                </a:lnTo>
                <a:lnTo>
                  <a:pt x="8229600" y="3886200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8229600" y="3904488"/>
                </a:lnTo>
                <a:lnTo>
                  <a:pt x="8247888" y="3886200"/>
                </a:lnTo>
                <a:lnTo>
                  <a:pt x="8269224" y="3886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3886200"/>
                </a:moveTo>
                <a:lnTo>
                  <a:pt x="8247888" y="3886200"/>
                </a:lnTo>
                <a:lnTo>
                  <a:pt x="8229600" y="3904488"/>
                </a:lnTo>
                <a:lnTo>
                  <a:pt x="8269224" y="3904488"/>
                </a:lnTo>
                <a:lnTo>
                  <a:pt x="8269224" y="3886200"/>
                </a:lnTo>
                <a:close/>
              </a:path>
              <a:path w="8269605" h="3926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9410" marR="635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  <a:tab pos="974725" algn="l"/>
                <a:tab pos="2252345" algn="l"/>
                <a:tab pos="2834005" algn="l"/>
                <a:tab pos="3410585" algn="l"/>
                <a:tab pos="4318635" algn="l"/>
                <a:tab pos="5504180" algn="l"/>
                <a:tab pos="5961380" algn="l"/>
                <a:tab pos="7595234" algn="l"/>
              </a:tabLst>
            </a:pPr>
            <a:r>
              <a:rPr spc="20" dirty="0"/>
              <a:t>T</a:t>
            </a:r>
            <a:r>
              <a:rPr spc="-5" dirty="0"/>
              <a:t>h</a:t>
            </a:r>
            <a:r>
              <a:rPr dirty="0"/>
              <a:t>e	</a:t>
            </a:r>
            <a:r>
              <a:rPr spc="-5" dirty="0"/>
              <a:t>a</a:t>
            </a:r>
            <a:r>
              <a:rPr spc="-35" dirty="0"/>
              <a:t>l</a:t>
            </a:r>
            <a:r>
              <a:rPr spc="15" dirty="0"/>
              <a:t>g</a:t>
            </a:r>
            <a:r>
              <a:rPr spc="-5" dirty="0"/>
              <a:t>o</a:t>
            </a:r>
            <a:r>
              <a:rPr spc="5" dirty="0"/>
              <a:t>r</a:t>
            </a:r>
            <a:r>
              <a:rPr spc="-10" dirty="0"/>
              <a:t>i</a:t>
            </a:r>
            <a:r>
              <a:rPr spc="5" dirty="0"/>
              <a:t>t</a:t>
            </a:r>
            <a:r>
              <a:rPr spc="-30" dirty="0"/>
              <a:t>h</a:t>
            </a:r>
            <a:r>
              <a:rPr spc="5" dirty="0"/>
              <a:t>m</a:t>
            </a:r>
            <a:r>
              <a:rPr dirty="0"/>
              <a:t>	c</a:t>
            </a:r>
            <a:r>
              <a:rPr spc="-5" dirty="0"/>
              <a:t>a</a:t>
            </a:r>
            <a:r>
              <a:rPr dirty="0"/>
              <a:t>n	</a:t>
            </a:r>
            <a:r>
              <a:rPr spc="-30" dirty="0"/>
              <a:t>u</a:t>
            </a:r>
            <a:r>
              <a:rPr dirty="0"/>
              <a:t>se	</a:t>
            </a:r>
            <a:r>
              <a:rPr spc="-5" dirty="0">
                <a:solidFill>
                  <a:srgbClr val="FF0066"/>
                </a:solidFill>
              </a:rPr>
              <a:t>h</a:t>
            </a:r>
            <a:r>
              <a:rPr spc="-10" dirty="0">
                <a:solidFill>
                  <a:srgbClr val="FF0066"/>
                </a:solidFill>
              </a:rPr>
              <a:t>i</a:t>
            </a:r>
            <a:r>
              <a:rPr spc="15" dirty="0">
                <a:solidFill>
                  <a:srgbClr val="FF0066"/>
                </a:solidFill>
              </a:rPr>
              <a:t>g</a:t>
            </a:r>
            <a:r>
              <a:rPr spc="-5" dirty="0">
                <a:solidFill>
                  <a:srgbClr val="FF0066"/>
                </a:solidFill>
              </a:rPr>
              <a:t>he</a:t>
            </a:r>
            <a:r>
              <a:rPr dirty="0">
                <a:solidFill>
                  <a:srgbClr val="FF0066"/>
                </a:solidFill>
              </a:rPr>
              <a:t>r	</a:t>
            </a:r>
            <a:r>
              <a:rPr spc="-5" dirty="0">
                <a:solidFill>
                  <a:srgbClr val="FF0066"/>
                </a:solidFill>
              </a:rPr>
              <a:t>p</a:t>
            </a:r>
            <a:r>
              <a:rPr spc="5" dirty="0">
                <a:solidFill>
                  <a:srgbClr val="FF0066"/>
                </a:solidFill>
              </a:rPr>
              <a:t>r</a:t>
            </a:r>
            <a:r>
              <a:rPr spc="-10" dirty="0">
                <a:solidFill>
                  <a:srgbClr val="FF0066"/>
                </a:solidFill>
              </a:rPr>
              <a:t>i</a:t>
            </a:r>
            <a:r>
              <a:rPr spc="-5" dirty="0">
                <a:solidFill>
                  <a:srgbClr val="FF0066"/>
                </a:solidFill>
              </a:rPr>
              <a:t>o</a:t>
            </a:r>
            <a:r>
              <a:rPr spc="5" dirty="0">
                <a:solidFill>
                  <a:srgbClr val="FF0066"/>
                </a:solidFill>
              </a:rPr>
              <a:t>r</a:t>
            </a:r>
            <a:r>
              <a:rPr spc="-10" dirty="0">
                <a:solidFill>
                  <a:srgbClr val="FF0066"/>
                </a:solidFill>
              </a:rPr>
              <a:t>i</a:t>
            </a:r>
            <a:r>
              <a:rPr spc="5" dirty="0">
                <a:solidFill>
                  <a:srgbClr val="FF0066"/>
                </a:solidFill>
              </a:rPr>
              <a:t>t</a:t>
            </a:r>
            <a:r>
              <a:rPr spc="-10" dirty="0">
                <a:solidFill>
                  <a:srgbClr val="FF0066"/>
                </a:solidFill>
              </a:rPr>
              <a:t>i</a:t>
            </a:r>
            <a:r>
              <a:rPr spc="-5" dirty="0">
                <a:solidFill>
                  <a:srgbClr val="FF0066"/>
                </a:solidFill>
              </a:rPr>
              <a:t>e</a:t>
            </a:r>
            <a:r>
              <a:rPr dirty="0">
                <a:solidFill>
                  <a:srgbClr val="FF0066"/>
                </a:solidFill>
              </a:rPr>
              <a:t>s	</a:t>
            </a:r>
            <a:r>
              <a:rPr spc="5" dirty="0">
                <a:solidFill>
                  <a:srgbClr val="FF0066"/>
                </a:solidFill>
              </a:rPr>
              <a:t>f</a:t>
            </a:r>
            <a:r>
              <a:rPr spc="-5" dirty="0">
                <a:solidFill>
                  <a:srgbClr val="FF0066"/>
                </a:solidFill>
              </a:rPr>
              <a:t>o</a:t>
            </a:r>
            <a:r>
              <a:rPr dirty="0">
                <a:solidFill>
                  <a:srgbClr val="FF0066"/>
                </a:solidFill>
              </a:rPr>
              <a:t>r	</a:t>
            </a:r>
            <a:r>
              <a:rPr spc="-15" dirty="0">
                <a:solidFill>
                  <a:srgbClr val="FF0066"/>
                </a:solidFill>
              </a:rPr>
              <a:t>t</a:t>
            </a:r>
            <a:r>
              <a:rPr spc="5" dirty="0">
                <a:solidFill>
                  <a:srgbClr val="FF0066"/>
                </a:solidFill>
              </a:rPr>
              <a:t>r</a:t>
            </a:r>
            <a:r>
              <a:rPr spc="-5" dirty="0">
                <a:solidFill>
                  <a:srgbClr val="FF0066"/>
                </a:solidFill>
              </a:rPr>
              <a:t>a</a:t>
            </a:r>
            <a:r>
              <a:rPr spc="-30" dirty="0">
                <a:solidFill>
                  <a:srgbClr val="FF0066"/>
                </a:solidFill>
              </a:rPr>
              <a:t>n</a:t>
            </a:r>
            <a:r>
              <a:rPr dirty="0">
                <a:solidFill>
                  <a:srgbClr val="FF0066"/>
                </a:solidFill>
              </a:rPr>
              <a:t>s</a:t>
            </a:r>
            <a:r>
              <a:rPr spc="-5" dirty="0">
                <a:solidFill>
                  <a:srgbClr val="FF0066"/>
                </a:solidFill>
              </a:rPr>
              <a:t>a</a:t>
            </a:r>
            <a:r>
              <a:rPr dirty="0">
                <a:solidFill>
                  <a:srgbClr val="FF0066"/>
                </a:solidFill>
              </a:rPr>
              <a:t>c</a:t>
            </a:r>
            <a:r>
              <a:rPr spc="5" dirty="0">
                <a:solidFill>
                  <a:srgbClr val="FF0066"/>
                </a:solidFill>
              </a:rPr>
              <a:t>t</a:t>
            </a:r>
            <a:r>
              <a:rPr spc="-10" dirty="0">
                <a:solidFill>
                  <a:srgbClr val="FF0066"/>
                </a:solidFill>
              </a:rPr>
              <a:t>i</a:t>
            </a:r>
            <a:r>
              <a:rPr spc="-5" dirty="0">
                <a:solidFill>
                  <a:srgbClr val="FF0066"/>
                </a:solidFill>
              </a:rPr>
              <a:t>on</a:t>
            </a:r>
            <a:r>
              <a:rPr dirty="0">
                <a:solidFill>
                  <a:srgbClr val="FF0066"/>
                </a:solidFill>
              </a:rPr>
              <a:t>s	</a:t>
            </a:r>
            <a:r>
              <a:rPr spc="5" dirty="0"/>
              <a:t>t</a:t>
            </a:r>
            <a:r>
              <a:rPr spc="-5" dirty="0"/>
              <a:t>ha</a:t>
            </a:r>
            <a:r>
              <a:rPr dirty="0"/>
              <a:t>t  </a:t>
            </a:r>
            <a:r>
              <a:rPr spc="-5" dirty="0"/>
              <a:t>have</a:t>
            </a:r>
            <a:r>
              <a:rPr dirty="0"/>
              <a:t> been</a:t>
            </a:r>
            <a:r>
              <a:rPr spc="-5" dirty="0"/>
              <a:t> </a:t>
            </a:r>
            <a:r>
              <a:rPr dirty="0"/>
              <a:t>aborted</a:t>
            </a:r>
            <a:r>
              <a:rPr spc="-20" dirty="0"/>
              <a:t> </a:t>
            </a:r>
            <a:r>
              <a:rPr spc="-5" dirty="0"/>
              <a:t>multiple</a:t>
            </a:r>
            <a:r>
              <a:rPr spc="5" dirty="0"/>
              <a:t> </a:t>
            </a:r>
            <a:r>
              <a:rPr dirty="0"/>
              <a:t>times</a:t>
            </a:r>
            <a:r>
              <a:rPr spc="-15" dirty="0"/>
              <a:t> </a:t>
            </a:r>
            <a:r>
              <a:rPr spc="5" dirty="0"/>
              <a:t>to</a:t>
            </a:r>
            <a:r>
              <a:rPr spc="-15" dirty="0"/>
              <a:t> </a:t>
            </a:r>
            <a:r>
              <a:rPr spc="-10" dirty="0"/>
              <a:t>avoid</a:t>
            </a:r>
            <a:r>
              <a:rPr dirty="0"/>
              <a:t> this</a:t>
            </a:r>
            <a:r>
              <a:rPr spc="10" dirty="0"/>
              <a:t> </a:t>
            </a:r>
            <a:r>
              <a:rPr dirty="0"/>
              <a:t>problem.</a:t>
            </a:r>
          </a:p>
          <a:p>
            <a:pPr marL="2540"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/>
          </a:p>
          <a:p>
            <a:pPr marL="359410" marR="762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  <a:tab pos="972185" algn="l"/>
                <a:tab pos="2059939" algn="l"/>
                <a:tab pos="4190365" algn="l"/>
              </a:tabLst>
            </a:pPr>
            <a:r>
              <a:rPr spc="5" dirty="0"/>
              <a:t>The	</a:t>
            </a:r>
            <a:r>
              <a:rPr spc="-5" dirty="0">
                <a:solidFill>
                  <a:srgbClr val="FF0066"/>
                </a:solidFill>
              </a:rPr>
              <a:t>wait-die	</a:t>
            </a:r>
            <a:r>
              <a:rPr dirty="0">
                <a:solidFill>
                  <a:srgbClr val="FF0066"/>
                </a:solidFill>
              </a:rPr>
              <a:t>and</a:t>
            </a:r>
            <a:r>
              <a:rPr spc="370" dirty="0">
                <a:solidFill>
                  <a:srgbClr val="FF0066"/>
                </a:solidFill>
              </a:rPr>
              <a:t> </a:t>
            </a:r>
            <a:r>
              <a:rPr spc="-5" dirty="0">
                <a:solidFill>
                  <a:srgbClr val="FF0066"/>
                </a:solidFill>
              </a:rPr>
              <a:t>wound-wait	</a:t>
            </a:r>
            <a:r>
              <a:rPr dirty="0"/>
              <a:t>schemes</a:t>
            </a:r>
            <a:r>
              <a:rPr spc="350" dirty="0"/>
              <a:t> </a:t>
            </a:r>
            <a:r>
              <a:rPr spc="-5" dirty="0"/>
              <a:t>discussed</a:t>
            </a:r>
            <a:r>
              <a:rPr spc="375" dirty="0"/>
              <a:t> </a:t>
            </a:r>
            <a:r>
              <a:rPr spc="-5" dirty="0"/>
              <a:t>previously </a:t>
            </a:r>
            <a:r>
              <a:rPr spc="-595" dirty="0"/>
              <a:t> </a:t>
            </a:r>
            <a:r>
              <a:rPr spc="-10" dirty="0"/>
              <a:t>avoid</a:t>
            </a:r>
            <a:r>
              <a:rPr spc="20" dirty="0"/>
              <a:t> </a:t>
            </a:r>
            <a:r>
              <a:rPr spc="-5" dirty="0"/>
              <a:t>starvation,</a:t>
            </a:r>
          </a:p>
          <a:p>
            <a:pPr marL="75882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</a:tabLst>
            </a:pP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restart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been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aborted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original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timestamp</a:t>
            </a:r>
            <a:endParaRPr sz="2200">
              <a:latin typeface="Arial MT"/>
              <a:cs typeface="Arial MT"/>
            </a:endParaRPr>
          </a:p>
          <a:p>
            <a:pPr marL="75882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  <a:tab pos="1224915" algn="l"/>
                <a:tab pos="1782445" algn="l"/>
                <a:tab pos="3160395" algn="l"/>
                <a:tab pos="3797300" algn="l"/>
                <a:tab pos="4355465" algn="l"/>
                <a:tab pos="5208905" algn="l"/>
                <a:tab pos="6744970" algn="l"/>
                <a:tab pos="7113905" algn="l"/>
              </a:tabLst>
            </a:pPr>
            <a:r>
              <a:rPr sz="2200" dirty="0">
                <a:latin typeface="Arial MT"/>
                <a:cs typeface="Arial MT"/>
              </a:rPr>
              <a:t>so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po</a:t>
            </a:r>
            <a:r>
              <a:rPr sz="2200" dirty="0">
                <a:latin typeface="Arial MT"/>
                <a:cs typeface="Arial MT"/>
              </a:rPr>
              <a:t>ss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spc="-10" dirty="0">
                <a:latin typeface="Arial MT"/>
                <a:cs typeface="Arial MT"/>
              </a:rPr>
              <a:t>ili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1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15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abo</a:t>
            </a:r>
            <a:r>
              <a:rPr sz="2200" spc="5" dirty="0">
                <a:latin typeface="Arial MT"/>
                <a:cs typeface="Arial MT"/>
              </a:rPr>
              <a:t>rt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  repeatedly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slim.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6952" y="2661411"/>
            <a:ext cx="5221605" cy="1213485"/>
          </a:xfrm>
          <a:custGeom>
            <a:avLst/>
            <a:gdLst/>
            <a:ahLst/>
            <a:cxnLst/>
            <a:rect l="l" t="t" r="r" b="b"/>
            <a:pathLst>
              <a:path w="5221605" h="1213485">
                <a:moveTo>
                  <a:pt x="5221224" y="0"/>
                </a:moveTo>
                <a:lnTo>
                  <a:pt x="0" y="0"/>
                </a:lnTo>
                <a:lnTo>
                  <a:pt x="0" y="1213103"/>
                </a:lnTo>
                <a:lnTo>
                  <a:pt x="5221224" y="1213103"/>
                </a:lnTo>
                <a:lnTo>
                  <a:pt x="5221224" y="1191767"/>
                </a:lnTo>
                <a:lnTo>
                  <a:pt x="39624" y="1191767"/>
                </a:lnTo>
                <a:lnTo>
                  <a:pt x="18287" y="1173479"/>
                </a:lnTo>
                <a:lnTo>
                  <a:pt x="39624" y="1173479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21336"/>
                </a:lnTo>
                <a:lnTo>
                  <a:pt x="5221224" y="21336"/>
                </a:lnTo>
                <a:lnTo>
                  <a:pt x="5221224" y="0"/>
                </a:lnTo>
                <a:close/>
              </a:path>
              <a:path w="5221605" h="1213485">
                <a:moveTo>
                  <a:pt x="39624" y="1173479"/>
                </a:moveTo>
                <a:lnTo>
                  <a:pt x="18287" y="1173479"/>
                </a:lnTo>
                <a:lnTo>
                  <a:pt x="39624" y="1191767"/>
                </a:lnTo>
                <a:lnTo>
                  <a:pt x="39624" y="1173479"/>
                </a:lnTo>
                <a:close/>
              </a:path>
              <a:path w="5221605" h="1213485">
                <a:moveTo>
                  <a:pt x="5181600" y="1173479"/>
                </a:moveTo>
                <a:lnTo>
                  <a:pt x="39624" y="1173479"/>
                </a:lnTo>
                <a:lnTo>
                  <a:pt x="39624" y="1191767"/>
                </a:lnTo>
                <a:lnTo>
                  <a:pt x="5181600" y="1191767"/>
                </a:lnTo>
                <a:lnTo>
                  <a:pt x="5181600" y="1173479"/>
                </a:lnTo>
                <a:close/>
              </a:path>
              <a:path w="5221605" h="1213485">
                <a:moveTo>
                  <a:pt x="5181600" y="21336"/>
                </a:moveTo>
                <a:lnTo>
                  <a:pt x="5181600" y="1191767"/>
                </a:lnTo>
                <a:lnTo>
                  <a:pt x="5199888" y="1173479"/>
                </a:lnTo>
                <a:lnTo>
                  <a:pt x="5221224" y="1173479"/>
                </a:lnTo>
                <a:lnTo>
                  <a:pt x="5221224" y="39624"/>
                </a:lnTo>
                <a:lnTo>
                  <a:pt x="5199888" y="39624"/>
                </a:lnTo>
                <a:lnTo>
                  <a:pt x="5181600" y="21336"/>
                </a:lnTo>
                <a:close/>
              </a:path>
              <a:path w="5221605" h="1213485">
                <a:moveTo>
                  <a:pt x="5221224" y="1173479"/>
                </a:moveTo>
                <a:lnTo>
                  <a:pt x="5199888" y="1173479"/>
                </a:lnTo>
                <a:lnTo>
                  <a:pt x="5181600" y="1191767"/>
                </a:lnTo>
                <a:lnTo>
                  <a:pt x="5221224" y="1191767"/>
                </a:lnTo>
                <a:lnTo>
                  <a:pt x="5221224" y="1173479"/>
                </a:lnTo>
                <a:close/>
              </a:path>
              <a:path w="5221605" h="1213485">
                <a:moveTo>
                  <a:pt x="39624" y="21336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5221605" h="1213485">
                <a:moveTo>
                  <a:pt x="5181600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5181600" y="39624"/>
                </a:lnTo>
                <a:lnTo>
                  <a:pt x="5181600" y="21336"/>
                </a:lnTo>
                <a:close/>
              </a:path>
              <a:path w="5221605" h="1213485">
                <a:moveTo>
                  <a:pt x="5221224" y="21336"/>
                </a:moveTo>
                <a:lnTo>
                  <a:pt x="5181600" y="21336"/>
                </a:lnTo>
                <a:lnTo>
                  <a:pt x="5199888" y="39624"/>
                </a:lnTo>
                <a:lnTo>
                  <a:pt x="5221224" y="39624"/>
                </a:lnTo>
                <a:lnTo>
                  <a:pt x="5221224" y="21336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3979" y="2616403"/>
            <a:ext cx="346456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Deadlock</a:t>
            </a:r>
            <a:r>
              <a:rPr sz="28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Detection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Starvation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054096" cy="23256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1016" y="1378203"/>
            <a:ext cx="8229600" cy="4800600"/>
            <a:chOff x="1271016" y="1378203"/>
            <a:chExt cx="8229600" cy="4800600"/>
          </a:xfrm>
        </p:grpSpPr>
        <p:sp>
          <p:nvSpPr>
            <p:cNvPr id="3" name="object 3"/>
            <p:cNvSpPr/>
            <p:nvPr/>
          </p:nvSpPr>
          <p:spPr>
            <a:xfrm>
              <a:off x="5998463" y="188112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1">
              <a:solidFill>
                <a:srgbClr val="CABC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7919" y="190550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1">
              <a:solidFill>
                <a:srgbClr val="AE7F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08575" y="202742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1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0863" y="1887219"/>
              <a:ext cx="5925312" cy="9022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24799" y="273456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1">
              <a:solidFill>
                <a:srgbClr val="EEE5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0863" y="2758947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0" y="0"/>
                  </a:moveTo>
                  <a:lnTo>
                    <a:pt x="24383" y="0"/>
                  </a:lnTo>
                </a:path>
                <a:path w="97789" h="36830">
                  <a:moveTo>
                    <a:pt x="0" y="36575"/>
                  </a:moveTo>
                  <a:lnTo>
                    <a:pt x="97536" y="36575"/>
                  </a:lnTo>
                </a:path>
              </a:pathLst>
            </a:custGeom>
            <a:ln w="12191">
              <a:solidFill>
                <a:srgbClr val="3F46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48927" y="352704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1">
              <a:solidFill>
                <a:srgbClr val="605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2496" y="2789427"/>
              <a:ext cx="7412736" cy="18775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89632" y="425856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1">
              <a:solidFill>
                <a:srgbClr val="B4A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8096" y="4660900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CBC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1952" y="4666995"/>
              <a:ext cx="6608063" cy="1584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92096" y="4819395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2192">
              <a:solidFill>
                <a:srgbClr val="CBC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3711" y="4813300"/>
              <a:ext cx="219456" cy="1219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9632" y="4813300"/>
              <a:ext cx="5852160" cy="2316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040" y="4825491"/>
              <a:ext cx="82905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5" y="5032756"/>
              <a:ext cx="902207" cy="60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56575" y="508761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DBB7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0576" y="512419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2">
              <a:solidFill>
                <a:srgbClr val="CBC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7568" y="5154675"/>
              <a:ext cx="48768" cy="365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1408" y="5044947"/>
              <a:ext cx="5852160" cy="2438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3184" y="5191251"/>
              <a:ext cx="48768" cy="9753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03136" y="528269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B4A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7568" y="529488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9300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1904" y="5276595"/>
              <a:ext cx="195072" cy="1463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2048" y="5276595"/>
              <a:ext cx="658368" cy="1341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7568" y="5288788"/>
              <a:ext cx="1341120" cy="1828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61504" y="541680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2192">
              <a:solidFill>
                <a:srgbClr val="CABC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70847" y="541680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5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DBB7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22592" y="5422900"/>
              <a:ext cx="24765" cy="12700"/>
            </a:xfrm>
            <a:custGeom>
              <a:avLst/>
              <a:gdLst/>
              <a:ahLst/>
              <a:cxnLst/>
              <a:rect l="l" t="t" r="r" b="b"/>
              <a:pathLst>
                <a:path w="24765" h="12700">
                  <a:moveTo>
                    <a:pt x="0" y="12192"/>
                  </a:moveTo>
                  <a:lnTo>
                    <a:pt x="24383" y="1219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32A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2592" y="5435091"/>
              <a:ext cx="24765" cy="12700"/>
            </a:xfrm>
            <a:custGeom>
              <a:avLst/>
              <a:gdLst/>
              <a:ahLst/>
              <a:cxnLst/>
              <a:rect l="l" t="t" r="r" b="b"/>
              <a:pathLst>
                <a:path w="24765" h="12700">
                  <a:moveTo>
                    <a:pt x="0" y="12192"/>
                  </a:moveTo>
                  <a:lnTo>
                    <a:pt x="24383" y="1219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605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97951" y="5240019"/>
              <a:ext cx="1146048" cy="41452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84704" y="5465571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768" y="0"/>
                  </a:lnTo>
                </a:path>
              </a:pathLst>
            </a:custGeom>
            <a:ln w="12192">
              <a:solidFill>
                <a:srgbClr val="CBC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4304" y="5288788"/>
              <a:ext cx="3535679" cy="41452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1408" y="5471668"/>
              <a:ext cx="438912" cy="365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35936" y="5489956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D6D1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4272" y="5130291"/>
              <a:ext cx="1609344" cy="6339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32448" y="5410707"/>
              <a:ext cx="1194816" cy="3535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583936" y="569721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2">
              <a:solidFill>
                <a:srgbClr val="AE7F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57087" y="5691124"/>
              <a:ext cx="292608" cy="1219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15967" y="5703315"/>
              <a:ext cx="170687" cy="1219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71016" y="1378203"/>
              <a:ext cx="8229600" cy="4800600"/>
            </a:xfrm>
            <a:custGeom>
              <a:avLst/>
              <a:gdLst/>
              <a:ahLst/>
              <a:cxnLst/>
              <a:rect l="l" t="t" r="r" b="b"/>
              <a:pathLst>
                <a:path w="8229600" h="4800600">
                  <a:moveTo>
                    <a:pt x="82296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8229600" y="4800600"/>
                  </a:lnTo>
                  <a:lnTo>
                    <a:pt x="8229600" y="4782312"/>
                  </a:lnTo>
                  <a:lnTo>
                    <a:pt x="36575" y="4782312"/>
                  </a:lnTo>
                  <a:lnTo>
                    <a:pt x="18288" y="4760976"/>
                  </a:lnTo>
                  <a:lnTo>
                    <a:pt x="36575" y="4760976"/>
                  </a:lnTo>
                  <a:lnTo>
                    <a:pt x="36575" y="36575"/>
                  </a:lnTo>
                  <a:lnTo>
                    <a:pt x="18287" y="36575"/>
                  </a:lnTo>
                  <a:lnTo>
                    <a:pt x="36575" y="18287"/>
                  </a:lnTo>
                  <a:lnTo>
                    <a:pt x="8229600" y="18287"/>
                  </a:lnTo>
                  <a:lnTo>
                    <a:pt x="8229600" y="0"/>
                  </a:lnTo>
                  <a:close/>
                </a:path>
                <a:path w="8229600" h="4800600">
                  <a:moveTo>
                    <a:pt x="36575" y="4760976"/>
                  </a:moveTo>
                  <a:lnTo>
                    <a:pt x="18288" y="4760976"/>
                  </a:lnTo>
                  <a:lnTo>
                    <a:pt x="36575" y="4782312"/>
                  </a:lnTo>
                  <a:lnTo>
                    <a:pt x="36575" y="4760976"/>
                  </a:lnTo>
                  <a:close/>
                </a:path>
                <a:path w="8229600" h="4800600">
                  <a:moveTo>
                    <a:pt x="8189976" y="4760976"/>
                  </a:moveTo>
                  <a:lnTo>
                    <a:pt x="36575" y="4760976"/>
                  </a:lnTo>
                  <a:lnTo>
                    <a:pt x="36575" y="4782312"/>
                  </a:lnTo>
                  <a:lnTo>
                    <a:pt x="8189976" y="4782312"/>
                  </a:lnTo>
                  <a:lnTo>
                    <a:pt x="8189976" y="4760976"/>
                  </a:lnTo>
                  <a:close/>
                </a:path>
                <a:path w="8229600" h="4800600">
                  <a:moveTo>
                    <a:pt x="8189976" y="18287"/>
                  </a:moveTo>
                  <a:lnTo>
                    <a:pt x="8189976" y="4782312"/>
                  </a:lnTo>
                  <a:lnTo>
                    <a:pt x="8211311" y="4760976"/>
                  </a:lnTo>
                  <a:lnTo>
                    <a:pt x="8229600" y="4760976"/>
                  </a:lnTo>
                  <a:lnTo>
                    <a:pt x="8229600" y="36575"/>
                  </a:lnTo>
                  <a:lnTo>
                    <a:pt x="8211311" y="36575"/>
                  </a:lnTo>
                  <a:lnTo>
                    <a:pt x="8189976" y="18287"/>
                  </a:lnTo>
                  <a:close/>
                </a:path>
                <a:path w="8229600" h="4800600">
                  <a:moveTo>
                    <a:pt x="8229600" y="4760976"/>
                  </a:moveTo>
                  <a:lnTo>
                    <a:pt x="8211311" y="4760976"/>
                  </a:lnTo>
                  <a:lnTo>
                    <a:pt x="8189976" y="4782312"/>
                  </a:lnTo>
                  <a:lnTo>
                    <a:pt x="8229600" y="4782312"/>
                  </a:lnTo>
                  <a:lnTo>
                    <a:pt x="8229600" y="4760976"/>
                  </a:lnTo>
                  <a:close/>
                </a:path>
                <a:path w="8229600" h="4800600">
                  <a:moveTo>
                    <a:pt x="36575" y="18287"/>
                  </a:moveTo>
                  <a:lnTo>
                    <a:pt x="18287" y="36575"/>
                  </a:lnTo>
                  <a:lnTo>
                    <a:pt x="36575" y="36575"/>
                  </a:lnTo>
                  <a:lnTo>
                    <a:pt x="36575" y="18287"/>
                  </a:lnTo>
                  <a:close/>
                </a:path>
                <a:path w="8229600" h="4800600">
                  <a:moveTo>
                    <a:pt x="8189976" y="18287"/>
                  </a:moveTo>
                  <a:lnTo>
                    <a:pt x="36575" y="18287"/>
                  </a:lnTo>
                  <a:lnTo>
                    <a:pt x="36575" y="36575"/>
                  </a:lnTo>
                  <a:lnTo>
                    <a:pt x="8189976" y="36575"/>
                  </a:lnTo>
                  <a:lnTo>
                    <a:pt x="8189976" y="18287"/>
                  </a:lnTo>
                  <a:close/>
                </a:path>
                <a:path w="8229600" h="4800600">
                  <a:moveTo>
                    <a:pt x="8229600" y="18287"/>
                  </a:moveTo>
                  <a:lnTo>
                    <a:pt x="8189976" y="18287"/>
                  </a:lnTo>
                  <a:lnTo>
                    <a:pt x="8211311" y="36575"/>
                  </a:lnTo>
                  <a:lnTo>
                    <a:pt x="8229600" y="36575"/>
                  </a:lnTo>
                  <a:lnTo>
                    <a:pt x="8229600" y="182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762125"/>
            <a:chOff x="774191" y="347979"/>
            <a:chExt cx="9144000" cy="1762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3615" y="16311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23616" y="1631187"/>
              <a:ext cx="6350" cy="189230"/>
            </a:xfrm>
            <a:custGeom>
              <a:avLst/>
              <a:gdLst/>
              <a:ahLst/>
              <a:cxnLst/>
              <a:rect l="l" t="t" r="r" b="b"/>
              <a:pathLst>
                <a:path w="6350" h="189230">
                  <a:moveTo>
                    <a:pt x="6096" y="182880"/>
                  </a:move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6096" y="182880"/>
                  </a:lnTo>
                  <a:close/>
                </a:path>
                <a:path w="6350" h="189230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4191" y="2097531"/>
              <a:ext cx="2255520" cy="9525"/>
            </a:xfrm>
            <a:custGeom>
              <a:avLst/>
              <a:gdLst/>
              <a:ahLst/>
              <a:cxnLst/>
              <a:rect l="l" t="t" r="r" b="b"/>
              <a:pathLst>
                <a:path w="2255520" h="9525">
                  <a:moveTo>
                    <a:pt x="2255520" y="0"/>
                  </a:moveTo>
                  <a:lnTo>
                    <a:pt x="225552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8" name="object 2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60171"/>
              <a:ext cx="2255520" cy="1746504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774191" y="357123"/>
              <a:ext cx="2258695" cy="1752600"/>
            </a:xfrm>
            <a:custGeom>
              <a:avLst/>
              <a:gdLst/>
              <a:ahLst/>
              <a:cxnLst/>
              <a:rect l="l" t="t" r="r" b="b"/>
              <a:pathLst>
                <a:path w="2258695" h="1752600">
                  <a:moveTo>
                    <a:pt x="2249424" y="1740408"/>
                  </a:moveTo>
                  <a:lnTo>
                    <a:pt x="0" y="1740408"/>
                  </a:lnTo>
                  <a:lnTo>
                    <a:pt x="0" y="1752600"/>
                  </a:lnTo>
                  <a:lnTo>
                    <a:pt x="2255520" y="1752600"/>
                  </a:lnTo>
                  <a:lnTo>
                    <a:pt x="2258568" y="1749552"/>
                  </a:lnTo>
                  <a:lnTo>
                    <a:pt x="2258568" y="1746503"/>
                  </a:lnTo>
                  <a:lnTo>
                    <a:pt x="2249424" y="1746503"/>
                  </a:lnTo>
                  <a:lnTo>
                    <a:pt x="2249424" y="1740408"/>
                  </a:lnTo>
                  <a:close/>
                </a:path>
                <a:path w="2258695" h="1752600">
                  <a:moveTo>
                    <a:pt x="2249424" y="3048"/>
                  </a:moveTo>
                  <a:lnTo>
                    <a:pt x="2249424" y="1746503"/>
                  </a:lnTo>
                  <a:lnTo>
                    <a:pt x="2255520" y="1740408"/>
                  </a:lnTo>
                  <a:lnTo>
                    <a:pt x="2258568" y="1740408"/>
                  </a:lnTo>
                  <a:lnTo>
                    <a:pt x="2258568" y="9144"/>
                  </a:lnTo>
                  <a:lnTo>
                    <a:pt x="2255520" y="9144"/>
                  </a:lnTo>
                  <a:lnTo>
                    <a:pt x="2249424" y="3048"/>
                  </a:lnTo>
                  <a:close/>
                </a:path>
                <a:path w="2258695" h="1752600">
                  <a:moveTo>
                    <a:pt x="2258568" y="1740408"/>
                  </a:moveTo>
                  <a:lnTo>
                    <a:pt x="2255520" y="1740408"/>
                  </a:lnTo>
                  <a:lnTo>
                    <a:pt x="2249424" y="1746503"/>
                  </a:lnTo>
                  <a:lnTo>
                    <a:pt x="2258568" y="1746503"/>
                  </a:lnTo>
                  <a:lnTo>
                    <a:pt x="2258568" y="1740408"/>
                  </a:lnTo>
                  <a:close/>
                </a:path>
                <a:path w="2258695" h="1752600">
                  <a:moveTo>
                    <a:pt x="22585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9424" y="9144"/>
                  </a:lnTo>
                  <a:lnTo>
                    <a:pt x="2249424" y="3048"/>
                  </a:lnTo>
                  <a:lnTo>
                    <a:pt x="2258568" y="3048"/>
                  </a:lnTo>
                  <a:lnTo>
                    <a:pt x="2258568" y="0"/>
                  </a:lnTo>
                  <a:close/>
                </a:path>
                <a:path w="2258695" h="1752600">
                  <a:moveTo>
                    <a:pt x="2258568" y="3048"/>
                  </a:moveTo>
                  <a:lnTo>
                    <a:pt x="2249424" y="3048"/>
                  </a:lnTo>
                  <a:lnTo>
                    <a:pt x="2255520" y="9144"/>
                  </a:lnTo>
                  <a:lnTo>
                    <a:pt x="2258568" y="9144"/>
                  </a:lnTo>
                  <a:lnTo>
                    <a:pt x="2258568" y="304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2" name="object 302"/>
          <p:cNvSpPr txBox="1"/>
          <p:nvPr/>
        </p:nvSpPr>
        <p:spPr>
          <a:xfrm>
            <a:off x="9009380" y="669950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3005327" y="2768092"/>
            <a:ext cx="5066030" cy="1183005"/>
          </a:xfrm>
          <a:custGeom>
            <a:avLst/>
            <a:gdLst/>
            <a:ahLst/>
            <a:cxnLst/>
            <a:rect l="l" t="t" r="r" b="b"/>
            <a:pathLst>
              <a:path w="5066030" h="1183004">
                <a:moveTo>
                  <a:pt x="5065776" y="0"/>
                </a:moveTo>
                <a:lnTo>
                  <a:pt x="0" y="0"/>
                </a:lnTo>
                <a:lnTo>
                  <a:pt x="0" y="1182624"/>
                </a:lnTo>
                <a:lnTo>
                  <a:pt x="5065776" y="1182624"/>
                </a:lnTo>
                <a:lnTo>
                  <a:pt x="5065776" y="1161288"/>
                </a:lnTo>
                <a:lnTo>
                  <a:pt x="36576" y="1161288"/>
                </a:lnTo>
                <a:lnTo>
                  <a:pt x="18288" y="1143000"/>
                </a:lnTo>
                <a:lnTo>
                  <a:pt x="36576" y="1143000"/>
                </a:lnTo>
                <a:lnTo>
                  <a:pt x="36576" y="39624"/>
                </a:lnTo>
                <a:lnTo>
                  <a:pt x="18288" y="39624"/>
                </a:lnTo>
                <a:lnTo>
                  <a:pt x="36576" y="18287"/>
                </a:lnTo>
                <a:lnTo>
                  <a:pt x="5065776" y="18287"/>
                </a:lnTo>
                <a:lnTo>
                  <a:pt x="5065776" y="0"/>
                </a:lnTo>
                <a:close/>
              </a:path>
              <a:path w="5066030" h="1183004">
                <a:moveTo>
                  <a:pt x="36576" y="1143000"/>
                </a:moveTo>
                <a:lnTo>
                  <a:pt x="18288" y="1143000"/>
                </a:lnTo>
                <a:lnTo>
                  <a:pt x="36576" y="1161288"/>
                </a:lnTo>
                <a:lnTo>
                  <a:pt x="36576" y="1143000"/>
                </a:lnTo>
                <a:close/>
              </a:path>
              <a:path w="5066030" h="1183004">
                <a:moveTo>
                  <a:pt x="5029200" y="1143000"/>
                </a:moveTo>
                <a:lnTo>
                  <a:pt x="36576" y="1143000"/>
                </a:lnTo>
                <a:lnTo>
                  <a:pt x="36576" y="1161288"/>
                </a:lnTo>
                <a:lnTo>
                  <a:pt x="5029200" y="1161288"/>
                </a:lnTo>
                <a:lnTo>
                  <a:pt x="5029200" y="1143000"/>
                </a:lnTo>
                <a:close/>
              </a:path>
              <a:path w="5066030" h="1183004">
                <a:moveTo>
                  <a:pt x="5029200" y="18287"/>
                </a:moveTo>
                <a:lnTo>
                  <a:pt x="5029200" y="1161288"/>
                </a:lnTo>
                <a:lnTo>
                  <a:pt x="5047488" y="1143000"/>
                </a:lnTo>
                <a:lnTo>
                  <a:pt x="5065776" y="1143000"/>
                </a:lnTo>
                <a:lnTo>
                  <a:pt x="5065776" y="39624"/>
                </a:lnTo>
                <a:lnTo>
                  <a:pt x="5047488" y="39624"/>
                </a:lnTo>
                <a:lnTo>
                  <a:pt x="5029200" y="18287"/>
                </a:lnTo>
                <a:close/>
              </a:path>
              <a:path w="5066030" h="1183004">
                <a:moveTo>
                  <a:pt x="5065776" y="1143000"/>
                </a:moveTo>
                <a:lnTo>
                  <a:pt x="5047488" y="1143000"/>
                </a:lnTo>
                <a:lnTo>
                  <a:pt x="5029200" y="1161288"/>
                </a:lnTo>
                <a:lnTo>
                  <a:pt x="5065776" y="1161288"/>
                </a:lnTo>
                <a:lnTo>
                  <a:pt x="5065776" y="1143000"/>
                </a:lnTo>
                <a:close/>
              </a:path>
              <a:path w="5066030" h="1183004">
                <a:moveTo>
                  <a:pt x="36576" y="18287"/>
                </a:moveTo>
                <a:lnTo>
                  <a:pt x="18288" y="39624"/>
                </a:lnTo>
                <a:lnTo>
                  <a:pt x="36576" y="39624"/>
                </a:lnTo>
                <a:lnTo>
                  <a:pt x="36576" y="18287"/>
                </a:lnTo>
                <a:close/>
              </a:path>
              <a:path w="5066030" h="1183004">
                <a:moveTo>
                  <a:pt x="5029200" y="18287"/>
                </a:moveTo>
                <a:lnTo>
                  <a:pt x="36576" y="18287"/>
                </a:lnTo>
                <a:lnTo>
                  <a:pt x="36576" y="39624"/>
                </a:lnTo>
                <a:lnTo>
                  <a:pt x="5029200" y="39624"/>
                </a:lnTo>
                <a:lnTo>
                  <a:pt x="5029200" y="18287"/>
                </a:lnTo>
                <a:close/>
              </a:path>
              <a:path w="5066030" h="1183004">
                <a:moveTo>
                  <a:pt x="5065776" y="18287"/>
                </a:moveTo>
                <a:lnTo>
                  <a:pt x="5029200" y="18287"/>
                </a:lnTo>
                <a:lnTo>
                  <a:pt x="5047488" y="39624"/>
                </a:lnTo>
                <a:lnTo>
                  <a:pt x="5065776" y="39624"/>
                </a:lnTo>
                <a:lnTo>
                  <a:pt x="5065776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3102355" y="2723083"/>
            <a:ext cx="346456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Deadlock</a:t>
            </a:r>
            <a:r>
              <a:rPr sz="28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Detection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Starvation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9964" y="515111"/>
            <a:ext cx="4544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Dealing</a:t>
            </a:r>
            <a:r>
              <a:rPr spc="25" dirty="0"/>
              <a:t> </a:t>
            </a:r>
            <a:r>
              <a:rPr spc="-25" dirty="0"/>
              <a:t>with</a:t>
            </a:r>
            <a:r>
              <a:rPr spc="40" dirty="0"/>
              <a:t> </a:t>
            </a:r>
            <a:r>
              <a:rPr spc="-10" dirty="0"/>
              <a:t>Deadlock</a:t>
            </a:r>
          </a:p>
        </p:txBody>
      </p:sp>
      <p:sp>
        <p:nvSpPr>
          <p:cNvPr id="3" name="object 3"/>
          <p:cNvSpPr/>
          <p:nvPr/>
        </p:nvSpPr>
        <p:spPr>
          <a:xfrm>
            <a:off x="999744" y="1411732"/>
            <a:ext cx="4505325" cy="5114925"/>
          </a:xfrm>
          <a:custGeom>
            <a:avLst/>
            <a:gdLst/>
            <a:ahLst/>
            <a:cxnLst/>
            <a:rect l="l" t="t" r="r" b="b"/>
            <a:pathLst>
              <a:path w="4505325" h="5114925">
                <a:moveTo>
                  <a:pt x="4504944" y="0"/>
                </a:moveTo>
                <a:lnTo>
                  <a:pt x="0" y="0"/>
                </a:lnTo>
                <a:lnTo>
                  <a:pt x="0" y="5114544"/>
                </a:lnTo>
                <a:lnTo>
                  <a:pt x="4504944" y="5114544"/>
                </a:lnTo>
                <a:lnTo>
                  <a:pt x="4504944" y="5108448"/>
                </a:lnTo>
                <a:lnTo>
                  <a:pt x="9143" y="5108448"/>
                </a:lnTo>
                <a:lnTo>
                  <a:pt x="3046" y="5105400"/>
                </a:lnTo>
                <a:lnTo>
                  <a:pt x="9143" y="51053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4504944" y="3047"/>
                </a:lnTo>
                <a:lnTo>
                  <a:pt x="4504944" y="0"/>
                </a:lnTo>
                <a:close/>
              </a:path>
              <a:path w="4505325" h="5114925">
                <a:moveTo>
                  <a:pt x="9143" y="5105400"/>
                </a:moveTo>
                <a:lnTo>
                  <a:pt x="3046" y="5105400"/>
                </a:lnTo>
                <a:lnTo>
                  <a:pt x="9143" y="5108448"/>
                </a:lnTo>
                <a:lnTo>
                  <a:pt x="9143" y="5105400"/>
                </a:lnTo>
                <a:close/>
              </a:path>
              <a:path w="4505325" h="5114925">
                <a:moveTo>
                  <a:pt x="4495800" y="5105400"/>
                </a:moveTo>
                <a:lnTo>
                  <a:pt x="9143" y="5105400"/>
                </a:lnTo>
                <a:lnTo>
                  <a:pt x="9143" y="5108448"/>
                </a:lnTo>
                <a:lnTo>
                  <a:pt x="4495800" y="5108448"/>
                </a:lnTo>
                <a:lnTo>
                  <a:pt x="4495800" y="5105400"/>
                </a:lnTo>
                <a:close/>
              </a:path>
              <a:path w="4505325" h="5114925">
                <a:moveTo>
                  <a:pt x="4495800" y="3047"/>
                </a:moveTo>
                <a:lnTo>
                  <a:pt x="4495800" y="5108448"/>
                </a:lnTo>
                <a:lnTo>
                  <a:pt x="4498848" y="5105400"/>
                </a:lnTo>
                <a:lnTo>
                  <a:pt x="4504944" y="5105400"/>
                </a:lnTo>
                <a:lnTo>
                  <a:pt x="4504944" y="9143"/>
                </a:lnTo>
                <a:lnTo>
                  <a:pt x="4498848" y="9143"/>
                </a:lnTo>
                <a:lnTo>
                  <a:pt x="4495800" y="3047"/>
                </a:lnTo>
                <a:close/>
              </a:path>
              <a:path w="4505325" h="5114925">
                <a:moveTo>
                  <a:pt x="4504944" y="5105400"/>
                </a:moveTo>
                <a:lnTo>
                  <a:pt x="4498848" y="5105400"/>
                </a:lnTo>
                <a:lnTo>
                  <a:pt x="4495800" y="5108448"/>
                </a:lnTo>
                <a:lnTo>
                  <a:pt x="4504944" y="5108448"/>
                </a:lnTo>
                <a:lnTo>
                  <a:pt x="4504944" y="5105400"/>
                </a:lnTo>
                <a:close/>
              </a:path>
              <a:path w="4505325" h="51149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4505325" h="5114925">
                <a:moveTo>
                  <a:pt x="44958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4495800" y="9143"/>
                </a:lnTo>
                <a:lnTo>
                  <a:pt x="4495800" y="3047"/>
                </a:lnTo>
                <a:close/>
              </a:path>
              <a:path w="4505325" h="5114925">
                <a:moveTo>
                  <a:pt x="4504944" y="3047"/>
                </a:moveTo>
                <a:lnTo>
                  <a:pt x="4495800" y="3047"/>
                </a:lnTo>
                <a:lnTo>
                  <a:pt x="4498848" y="9143"/>
                </a:lnTo>
                <a:lnTo>
                  <a:pt x="4504944" y="9143"/>
                </a:lnTo>
                <a:lnTo>
                  <a:pt x="45049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1532" y="1242225"/>
            <a:ext cx="4339590" cy="21043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Deadlock</a:t>
            </a:r>
            <a:r>
              <a:rPr sz="24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avoidance</a:t>
            </a:r>
            <a:endParaRPr sz="2400">
              <a:latin typeface="Calibri"/>
              <a:cs typeface="Calibri"/>
            </a:endParaRPr>
          </a:p>
          <a:p>
            <a:pPr marL="927100" marR="5080" indent="-914400">
              <a:lnSpc>
                <a:spcPct val="100000"/>
              </a:lnSpc>
              <a:spcBef>
                <a:spcPts val="1215"/>
              </a:spcBef>
              <a:buClr>
                <a:srgbClr val="FF0000"/>
              </a:buClr>
              <a:buFont typeface="Wingdings"/>
              <a:buChar char=""/>
              <a:tabLst>
                <a:tab pos="926465" algn="l"/>
                <a:tab pos="927100" algn="l"/>
                <a:tab pos="1691639" algn="l"/>
                <a:tab pos="2194560" algn="l"/>
                <a:tab pos="2932430" algn="l"/>
                <a:tab pos="4114800" algn="l"/>
              </a:tabLst>
            </a:pP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ari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	o</a:t>
            </a:r>
            <a:r>
              <a:rPr sz="2000" spc="-5" dirty="0">
                <a:latin typeface="Calibri"/>
                <a:cs typeface="Calibri"/>
              </a:rPr>
              <a:t>f  </a:t>
            </a:r>
            <a:r>
              <a:rPr sz="2000" spc="-10" dirty="0">
                <a:latin typeface="Calibri"/>
                <a:cs typeface="Calibri"/>
              </a:rPr>
              <a:t>two-phase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  <a:p>
            <a:pPr marL="927100" marR="6350" indent="-9144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926465" algn="l"/>
                <a:tab pos="927100" algn="l"/>
                <a:tab pos="1688464" algn="l"/>
                <a:tab pos="2426335" algn="l"/>
                <a:tab pos="3538854" algn="l"/>
                <a:tab pos="3971925" algn="l"/>
              </a:tabLst>
            </a:pP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t  </a:t>
            </a:r>
            <a:r>
              <a:rPr sz="2000" spc="-10" dirty="0">
                <a:latin typeface="Calibri"/>
                <a:cs typeface="Calibri"/>
              </a:rPr>
              <a:t>letting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cycle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complete.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3474719"/>
            <a:ext cx="4337685" cy="17011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indent="-914400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soon as the algorithm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discovers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blocking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transaction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cycle,</a:t>
            </a:r>
            <a:endParaRPr sz="2000">
              <a:latin typeface="Calibri"/>
              <a:cs typeface="Calibri"/>
            </a:endParaRPr>
          </a:p>
          <a:p>
            <a:pPr marL="375285" algn="ct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transaction.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532" y="4692700"/>
            <a:ext cx="433641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927100" indent="-9144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926465" algn="l"/>
                <a:tab pos="927100" algn="l"/>
                <a:tab pos="2633345" algn="l"/>
                <a:tab pos="3423285" algn="l"/>
              </a:tabLst>
            </a:pPr>
            <a:r>
              <a:rPr sz="2000" spc="-20" dirty="0">
                <a:latin typeface="Calibri"/>
                <a:cs typeface="Calibri"/>
              </a:rPr>
              <a:t>Wound-Wait	</a:t>
            </a:r>
            <a:r>
              <a:rPr sz="2000" spc="-5" dirty="0">
                <a:latin typeface="Calibri"/>
                <a:cs typeface="Calibri"/>
              </a:rPr>
              <a:t>and	</a:t>
            </a:r>
            <a:r>
              <a:rPr sz="2000" spc="-15" dirty="0">
                <a:latin typeface="Calibri"/>
                <a:cs typeface="Calibri"/>
              </a:rPr>
              <a:t>Wait-Die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5932" y="5608320"/>
            <a:ext cx="34239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algorithms</a:t>
            </a:r>
            <a:r>
              <a:rPr sz="2000" dirty="0">
                <a:latin typeface="Calibri"/>
                <a:cs typeface="Calibri"/>
              </a:rPr>
              <a:t> 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timestamps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avoid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deadlocks</a:t>
            </a:r>
            <a:r>
              <a:rPr sz="2000" dirty="0">
                <a:latin typeface="Calibri"/>
                <a:cs typeface="Calibri"/>
              </a:rPr>
              <a:t> 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rolling-back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victim.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41847" y="1405636"/>
            <a:ext cx="4044950" cy="5126990"/>
            <a:chOff x="5641847" y="1405636"/>
            <a:chExt cx="4044950" cy="51269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991" y="1414780"/>
              <a:ext cx="4026408" cy="5105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41847" y="1405636"/>
              <a:ext cx="4044950" cy="5126990"/>
            </a:xfrm>
            <a:custGeom>
              <a:avLst/>
              <a:gdLst/>
              <a:ahLst/>
              <a:cxnLst/>
              <a:rect l="l" t="t" r="r" b="b"/>
              <a:pathLst>
                <a:path w="4044950" h="5126990">
                  <a:moveTo>
                    <a:pt x="4044696" y="0"/>
                  </a:moveTo>
                  <a:lnTo>
                    <a:pt x="0" y="0"/>
                  </a:lnTo>
                  <a:lnTo>
                    <a:pt x="0" y="5126736"/>
                  </a:lnTo>
                  <a:lnTo>
                    <a:pt x="4044696" y="5126736"/>
                  </a:lnTo>
                  <a:lnTo>
                    <a:pt x="4044696" y="5120640"/>
                  </a:lnTo>
                  <a:lnTo>
                    <a:pt x="9143" y="5120640"/>
                  </a:lnTo>
                  <a:lnTo>
                    <a:pt x="6096" y="5114544"/>
                  </a:lnTo>
                  <a:lnTo>
                    <a:pt x="9143" y="5114544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6"/>
                  </a:lnTo>
                  <a:lnTo>
                    <a:pt x="4044696" y="6096"/>
                  </a:lnTo>
                  <a:lnTo>
                    <a:pt x="4044696" y="0"/>
                  </a:lnTo>
                  <a:close/>
                </a:path>
                <a:path w="4044950" h="5126990">
                  <a:moveTo>
                    <a:pt x="9143" y="5114544"/>
                  </a:moveTo>
                  <a:lnTo>
                    <a:pt x="6096" y="5114544"/>
                  </a:lnTo>
                  <a:lnTo>
                    <a:pt x="9143" y="5120640"/>
                  </a:lnTo>
                  <a:lnTo>
                    <a:pt x="9143" y="5114544"/>
                  </a:lnTo>
                  <a:close/>
                </a:path>
                <a:path w="4044950" h="5126990">
                  <a:moveTo>
                    <a:pt x="4035552" y="5114544"/>
                  </a:moveTo>
                  <a:lnTo>
                    <a:pt x="9143" y="5114544"/>
                  </a:lnTo>
                  <a:lnTo>
                    <a:pt x="9143" y="5120640"/>
                  </a:lnTo>
                  <a:lnTo>
                    <a:pt x="4035552" y="5120640"/>
                  </a:lnTo>
                  <a:lnTo>
                    <a:pt x="4035552" y="5114544"/>
                  </a:lnTo>
                  <a:close/>
                </a:path>
                <a:path w="4044950" h="5126990">
                  <a:moveTo>
                    <a:pt x="4035552" y="6096"/>
                  </a:moveTo>
                  <a:lnTo>
                    <a:pt x="4035552" y="5120640"/>
                  </a:lnTo>
                  <a:lnTo>
                    <a:pt x="4041648" y="5114544"/>
                  </a:lnTo>
                  <a:lnTo>
                    <a:pt x="4044696" y="5114544"/>
                  </a:lnTo>
                  <a:lnTo>
                    <a:pt x="4044696" y="9143"/>
                  </a:lnTo>
                  <a:lnTo>
                    <a:pt x="4041648" y="9143"/>
                  </a:lnTo>
                  <a:lnTo>
                    <a:pt x="4035552" y="6096"/>
                  </a:lnTo>
                  <a:close/>
                </a:path>
                <a:path w="4044950" h="5126990">
                  <a:moveTo>
                    <a:pt x="4044696" y="5114544"/>
                  </a:moveTo>
                  <a:lnTo>
                    <a:pt x="4041648" y="5114544"/>
                  </a:lnTo>
                  <a:lnTo>
                    <a:pt x="4035552" y="5120640"/>
                  </a:lnTo>
                  <a:lnTo>
                    <a:pt x="4044696" y="5120640"/>
                  </a:lnTo>
                  <a:lnTo>
                    <a:pt x="4044696" y="5114544"/>
                  </a:lnTo>
                  <a:close/>
                </a:path>
                <a:path w="4044950" h="5126990">
                  <a:moveTo>
                    <a:pt x="9143" y="6096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4044950" h="5126990">
                  <a:moveTo>
                    <a:pt x="4035552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4035552" y="9143"/>
                  </a:lnTo>
                  <a:lnTo>
                    <a:pt x="4035552" y="6096"/>
                  </a:lnTo>
                  <a:close/>
                </a:path>
                <a:path w="4044950" h="5126990">
                  <a:moveTo>
                    <a:pt x="4044696" y="6096"/>
                  </a:moveTo>
                  <a:lnTo>
                    <a:pt x="4035552" y="6096"/>
                  </a:lnTo>
                  <a:lnTo>
                    <a:pt x="4041648" y="9143"/>
                  </a:lnTo>
                  <a:lnTo>
                    <a:pt x="4044696" y="9143"/>
                  </a:lnTo>
                  <a:lnTo>
                    <a:pt x="4044696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0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Dealing</a:t>
            </a:r>
            <a:r>
              <a:rPr spc="25" dirty="0"/>
              <a:t> </a:t>
            </a:r>
            <a:r>
              <a:rPr spc="-25" dirty="0"/>
              <a:t>with</a:t>
            </a:r>
            <a:r>
              <a:rPr spc="40" dirty="0"/>
              <a:t> </a:t>
            </a:r>
            <a:r>
              <a:rPr spc="-10" dirty="0"/>
              <a:t>Deadlock</a:t>
            </a:r>
          </a:p>
        </p:txBody>
      </p:sp>
      <p:sp>
        <p:nvSpPr>
          <p:cNvPr id="3" name="object 3"/>
          <p:cNvSpPr/>
          <p:nvPr/>
        </p:nvSpPr>
        <p:spPr>
          <a:xfrm>
            <a:off x="1456944" y="1366011"/>
            <a:ext cx="4886325" cy="5160645"/>
          </a:xfrm>
          <a:custGeom>
            <a:avLst/>
            <a:gdLst/>
            <a:ahLst/>
            <a:cxnLst/>
            <a:rect l="l" t="t" r="r" b="b"/>
            <a:pathLst>
              <a:path w="4886325" h="5160645">
                <a:moveTo>
                  <a:pt x="4885944" y="0"/>
                </a:moveTo>
                <a:lnTo>
                  <a:pt x="0" y="0"/>
                </a:lnTo>
                <a:lnTo>
                  <a:pt x="0" y="5160264"/>
                </a:lnTo>
                <a:lnTo>
                  <a:pt x="4885944" y="5160264"/>
                </a:lnTo>
                <a:lnTo>
                  <a:pt x="4885944" y="5154168"/>
                </a:lnTo>
                <a:lnTo>
                  <a:pt x="9143" y="5154168"/>
                </a:lnTo>
                <a:lnTo>
                  <a:pt x="3047" y="5151120"/>
                </a:lnTo>
                <a:lnTo>
                  <a:pt x="9143" y="5151120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8"/>
                </a:lnTo>
                <a:lnTo>
                  <a:pt x="4885944" y="3048"/>
                </a:lnTo>
                <a:lnTo>
                  <a:pt x="4885944" y="0"/>
                </a:lnTo>
                <a:close/>
              </a:path>
              <a:path w="4886325" h="5160645">
                <a:moveTo>
                  <a:pt x="9143" y="5151120"/>
                </a:moveTo>
                <a:lnTo>
                  <a:pt x="3047" y="5151120"/>
                </a:lnTo>
                <a:lnTo>
                  <a:pt x="9143" y="5154168"/>
                </a:lnTo>
                <a:lnTo>
                  <a:pt x="9143" y="5151120"/>
                </a:lnTo>
                <a:close/>
              </a:path>
              <a:path w="4886325" h="5160645">
                <a:moveTo>
                  <a:pt x="4876800" y="5151120"/>
                </a:moveTo>
                <a:lnTo>
                  <a:pt x="9143" y="5151120"/>
                </a:lnTo>
                <a:lnTo>
                  <a:pt x="9143" y="5154168"/>
                </a:lnTo>
                <a:lnTo>
                  <a:pt x="4876800" y="5154168"/>
                </a:lnTo>
                <a:lnTo>
                  <a:pt x="4876800" y="5151120"/>
                </a:lnTo>
                <a:close/>
              </a:path>
              <a:path w="4886325" h="5160645">
                <a:moveTo>
                  <a:pt x="4876800" y="3048"/>
                </a:moveTo>
                <a:lnTo>
                  <a:pt x="4876800" y="5154168"/>
                </a:lnTo>
                <a:lnTo>
                  <a:pt x="4879848" y="5151120"/>
                </a:lnTo>
                <a:lnTo>
                  <a:pt x="4885944" y="5151120"/>
                </a:lnTo>
                <a:lnTo>
                  <a:pt x="4885944" y="9143"/>
                </a:lnTo>
                <a:lnTo>
                  <a:pt x="4879848" y="9143"/>
                </a:lnTo>
                <a:lnTo>
                  <a:pt x="4876800" y="3048"/>
                </a:lnTo>
                <a:close/>
              </a:path>
              <a:path w="4886325" h="5160645">
                <a:moveTo>
                  <a:pt x="4885944" y="5151120"/>
                </a:moveTo>
                <a:lnTo>
                  <a:pt x="4879848" y="5151120"/>
                </a:lnTo>
                <a:lnTo>
                  <a:pt x="4876800" y="5154168"/>
                </a:lnTo>
                <a:lnTo>
                  <a:pt x="4885944" y="5154168"/>
                </a:lnTo>
                <a:lnTo>
                  <a:pt x="4885944" y="5151120"/>
                </a:lnTo>
                <a:close/>
              </a:path>
              <a:path w="4886325" h="5160645">
                <a:moveTo>
                  <a:pt x="9143" y="3048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8"/>
                </a:lnTo>
                <a:close/>
              </a:path>
              <a:path w="4886325" h="5160645">
                <a:moveTo>
                  <a:pt x="4876800" y="3048"/>
                </a:moveTo>
                <a:lnTo>
                  <a:pt x="9143" y="3048"/>
                </a:lnTo>
                <a:lnTo>
                  <a:pt x="9143" y="9143"/>
                </a:lnTo>
                <a:lnTo>
                  <a:pt x="4876800" y="9143"/>
                </a:lnTo>
                <a:lnTo>
                  <a:pt x="4876800" y="3048"/>
                </a:lnTo>
                <a:close/>
              </a:path>
              <a:path w="4886325" h="5160645">
                <a:moveTo>
                  <a:pt x="4885944" y="3048"/>
                </a:moveTo>
                <a:lnTo>
                  <a:pt x="4876800" y="3048"/>
                </a:lnTo>
                <a:lnTo>
                  <a:pt x="4879848" y="9143"/>
                </a:lnTo>
                <a:lnTo>
                  <a:pt x="4885944" y="9143"/>
                </a:lnTo>
                <a:lnTo>
                  <a:pt x="4885944" y="30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732" y="1377695"/>
            <a:ext cx="289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Deadlock</a:t>
            </a:r>
            <a:r>
              <a:rPr sz="28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detection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732" y="195072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132" y="1950720"/>
            <a:ext cx="380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approach,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deadlocks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happen.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8732" y="263652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3132" y="2636520"/>
            <a:ext cx="380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  <a:tab pos="1615440" algn="l"/>
                <a:tab pos="2697480" algn="l"/>
                <a:tab pos="2987040" algn="l"/>
              </a:tabLst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r	m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	a	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t-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r-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3132" y="2910840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graph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detecting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cycle.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8732" y="332232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8732" y="428244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8732" y="496824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8732" y="565404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3132" y="3322320"/>
            <a:ext cx="3804285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cycle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exists,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transaction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involved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cycle is selected (victim)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rolled-back.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wait-for-graph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-5" dirty="0">
                <a:latin typeface="Calibri"/>
                <a:cs typeface="Calibri"/>
              </a:rPr>
              <a:t> using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soon </a:t>
            </a:r>
            <a:r>
              <a:rPr sz="1800" spc="-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transaction is </a:t>
            </a:r>
            <a:r>
              <a:rPr sz="1800" spc="-10" dirty="0">
                <a:latin typeface="Calibri"/>
                <a:cs typeface="Calibri"/>
              </a:rPr>
              <a:t>blocked,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5" dirty="0">
                <a:latin typeface="Calibri"/>
                <a:cs typeface="Calibri"/>
              </a:rPr>
              <a:t>is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graph.</a:t>
            </a:r>
            <a:endParaRPr sz="1800">
              <a:latin typeface="Calibri"/>
              <a:cs typeface="Calibri"/>
            </a:endParaRPr>
          </a:p>
          <a:p>
            <a:pPr marL="12700" marR="5715" indent="51435" algn="just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10" dirty="0">
                <a:latin typeface="Calibri"/>
                <a:cs typeface="Calibri"/>
              </a:rPr>
              <a:t>transaction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5" dirty="0">
                <a:latin typeface="Calibri"/>
                <a:cs typeface="Calibri"/>
              </a:rPr>
              <a:t>cycle 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556247" y="2320035"/>
            <a:ext cx="3096895" cy="2993390"/>
            <a:chOff x="6556247" y="2320035"/>
            <a:chExt cx="3096895" cy="299339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3515" y="2367279"/>
              <a:ext cx="3002232" cy="2895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56247" y="2320035"/>
              <a:ext cx="3096895" cy="2993390"/>
            </a:xfrm>
            <a:custGeom>
              <a:avLst/>
              <a:gdLst/>
              <a:ahLst/>
              <a:cxnLst/>
              <a:rect l="l" t="t" r="r" b="b"/>
              <a:pathLst>
                <a:path w="3096895" h="2993390">
                  <a:moveTo>
                    <a:pt x="3096768" y="0"/>
                  </a:moveTo>
                  <a:lnTo>
                    <a:pt x="0" y="0"/>
                  </a:lnTo>
                  <a:lnTo>
                    <a:pt x="0" y="2993136"/>
                  </a:lnTo>
                  <a:lnTo>
                    <a:pt x="3096768" y="2993136"/>
                  </a:lnTo>
                  <a:lnTo>
                    <a:pt x="3096768" y="2987039"/>
                  </a:lnTo>
                  <a:lnTo>
                    <a:pt x="9144" y="2987040"/>
                  </a:lnTo>
                  <a:lnTo>
                    <a:pt x="6096" y="2980944"/>
                  </a:lnTo>
                  <a:lnTo>
                    <a:pt x="9144" y="2980944"/>
                  </a:lnTo>
                  <a:lnTo>
                    <a:pt x="9144" y="9143"/>
                  </a:lnTo>
                  <a:lnTo>
                    <a:pt x="6096" y="9143"/>
                  </a:lnTo>
                  <a:lnTo>
                    <a:pt x="9144" y="6096"/>
                  </a:lnTo>
                  <a:lnTo>
                    <a:pt x="3096768" y="6096"/>
                  </a:lnTo>
                  <a:lnTo>
                    <a:pt x="3096768" y="0"/>
                  </a:lnTo>
                  <a:close/>
                </a:path>
                <a:path w="3096895" h="2993390">
                  <a:moveTo>
                    <a:pt x="9144" y="2980944"/>
                  </a:moveTo>
                  <a:lnTo>
                    <a:pt x="6096" y="2980944"/>
                  </a:lnTo>
                  <a:lnTo>
                    <a:pt x="9144" y="2987040"/>
                  </a:lnTo>
                  <a:lnTo>
                    <a:pt x="9144" y="2980944"/>
                  </a:lnTo>
                  <a:close/>
                </a:path>
                <a:path w="3096895" h="2993390">
                  <a:moveTo>
                    <a:pt x="3087624" y="2980944"/>
                  </a:moveTo>
                  <a:lnTo>
                    <a:pt x="9144" y="2980944"/>
                  </a:lnTo>
                  <a:lnTo>
                    <a:pt x="9144" y="2987040"/>
                  </a:lnTo>
                  <a:lnTo>
                    <a:pt x="3087624" y="2987040"/>
                  </a:lnTo>
                  <a:lnTo>
                    <a:pt x="3087624" y="2980944"/>
                  </a:lnTo>
                  <a:close/>
                </a:path>
                <a:path w="3096895" h="2993390">
                  <a:moveTo>
                    <a:pt x="3087624" y="6096"/>
                  </a:moveTo>
                  <a:lnTo>
                    <a:pt x="3087624" y="2987040"/>
                  </a:lnTo>
                  <a:lnTo>
                    <a:pt x="3090672" y="2980944"/>
                  </a:lnTo>
                  <a:lnTo>
                    <a:pt x="3096768" y="2980944"/>
                  </a:lnTo>
                  <a:lnTo>
                    <a:pt x="3096768" y="9143"/>
                  </a:lnTo>
                  <a:lnTo>
                    <a:pt x="3090672" y="9143"/>
                  </a:lnTo>
                  <a:lnTo>
                    <a:pt x="3087624" y="6096"/>
                  </a:lnTo>
                  <a:close/>
                </a:path>
                <a:path w="3096895" h="2993390">
                  <a:moveTo>
                    <a:pt x="3096768" y="2980944"/>
                  </a:moveTo>
                  <a:lnTo>
                    <a:pt x="3090672" y="2980944"/>
                  </a:lnTo>
                  <a:lnTo>
                    <a:pt x="3087624" y="2987040"/>
                  </a:lnTo>
                  <a:lnTo>
                    <a:pt x="3096768" y="2987039"/>
                  </a:lnTo>
                  <a:lnTo>
                    <a:pt x="3096768" y="2980944"/>
                  </a:lnTo>
                  <a:close/>
                </a:path>
                <a:path w="3096895" h="2993390">
                  <a:moveTo>
                    <a:pt x="9144" y="6096"/>
                  </a:moveTo>
                  <a:lnTo>
                    <a:pt x="6096" y="9143"/>
                  </a:lnTo>
                  <a:lnTo>
                    <a:pt x="9144" y="9143"/>
                  </a:lnTo>
                  <a:lnTo>
                    <a:pt x="9144" y="6096"/>
                  </a:lnTo>
                  <a:close/>
                </a:path>
                <a:path w="3096895" h="2993390">
                  <a:moveTo>
                    <a:pt x="3087624" y="6096"/>
                  </a:moveTo>
                  <a:lnTo>
                    <a:pt x="9144" y="6096"/>
                  </a:lnTo>
                  <a:lnTo>
                    <a:pt x="9144" y="9143"/>
                  </a:lnTo>
                  <a:lnTo>
                    <a:pt x="3087624" y="9143"/>
                  </a:lnTo>
                  <a:lnTo>
                    <a:pt x="3087624" y="6096"/>
                  </a:lnTo>
                  <a:close/>
                </a:path>
                <a:path w="3096895" h="2993390">
                  <a:moveTo>
                    <a:pt x="3096768" y="6096"/>
                  </a:moveTo>
                  <a:lnTo>
                    <a:pt x="3087624" y="6096"/>
                  </a:lnTo>
                  <a:lnTo>
                    <a:pt x="3090672" y="9143"/>
                  </a:lnTo>
                  <a:lnTo>
                    <a:pt x="3096768" y="9143"/>
                  </a:lnTo>
                  <a:lnTo>
                    <a:pt x="3096768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421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6F2F9F"/>
                </a:solidFill>
                <a:latin typeface="Arial"/>
                <a:cs typeface="Arial"/>
              </a:rPr>
              <a:t>Deadlock</a:t>
            </a:r>
            <a:r>
              <a:rPr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6F2F9F"/>
                </a:solidFill>
                <a:latin typeface="Arial"/>
                <a:cs typeface="Arial"/>
              </a:rPr>
              <a:t>detection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75930" cy="445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6985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One problem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dirty="0">
                <a:latin typeface="Arial MT"/>
                <a:cs typeface="Arial MT"/>
              </a:rPr>
              <a:t>this </a:t>
            </a:r>
            <a:r>
              <a:rPr sz="2200" spc="-5" dirty="0">
                <a:latin typeface="Arial MT"/>
                <a:cs typeface="Arial MT"/>
              </a:rPr>
              <a:t>approach is </a:t>
            </a:r>
            <a:r>
              <a:rPr sz="2200" dirty="0">
                <a:latin typeface="Arial MT"/>
                <a:cs typeface="Arial MT"/>
              </a:rPr>
              <a:t>the matter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determining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should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check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deadlock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One </a:t>
            </a:r>
            <a:r>
              <a:rPr sz="2200" spc="-5" dirty="0">
                <a:latin typeface="Arial MT"/>
                <a:cs typeface="Arial MT"/>
              </a:rPr>
              <a:t>possibility is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check </a:t>
            </a:r>
            <a:r>
              <a:rPr sz="2200" dirty="0">
                <a:latin typeface="Arial MT"/>
                <a:cs typeface="Arial MT"/>
              </a:rPr>
              <a:t>for a </a:t>
            </a:r>
            <a:r>
              <a:rPr sz="2200" spc="-5" dirty="0">
                <a:latin typeface="Arial MT"/>
                <a:cs typeface="Arial MT"/>
              </a:rPr>
              <a:t>cycle every </a:t>
            </a:r>
            <a:r>
              <a:rPr sz="2200" dirty="0">
                <a:latin typeface="Arial MT"/>
                <a:cs typeface="Arial MT"/>
              </a:rPr>
              <a:t>time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edge is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added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to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waitfor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graph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 this may </a:t>
            </a:r>
            <a:r>
              <a:rPr sz="2200" spc="-5" dirty="0">
                <a:latin typeface="Arial MT"/>
                <a:cs typeface="Arial MT"/>
              </a:rPr>
              <a:t>cause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excessive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overhead.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Criteria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currently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executing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transactions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period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several</a:t>
            </a:r>
            <a:r>
              <a:rPr sz="2200" dirty="0">
                <a:latin typeface="Arial MT"/>
                <a:cs typeface="Arial MT"/>
              </a:rPr>
              <a:t> transactions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been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waiting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10" dirty="0">
                <a:latin typeface="Arial MT"/>
                <a:cs typeface="Arial MT"/>
              </a:rPr>
              <a:t>lock </a:t>
            </a:r>
            <a:r>
              <a:rPr sz="2200" spc="-5" dirty="0">
                <a:latin typeface="Arial MT"/>
                <a:cs typeface="Arial MT"/>
              </a:rPr>
              <a:t>items may </a:t>
            </a:r>
            <a:r>
              <a:rPr sz="2200" dirty="0">
                <a:latin typeface="Arial MT"/>
                <a:cs typeface="Arial MT"/>
              </a:rPr>
              <a:t>be used instead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check for a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cycle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421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6F2F9F"/>
                </a:solidFill>
                <a:latin typeface="Arial"/>
                <a:cs typeface="Arial"/>
              </a:rPr>
              <a:t>Deadlock</a:t>
            </a:r>
            <a:r>
              <a:rPr b="1" spc="-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6F2F9F"/>
                </a:solidFill>
                <a:latin typeface="Arial"/>
                <a:cs typeface="Arial"/>
              </a:rPr>
              <a:t>detection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764405"/>
          </a:xfrm>
          <a:custGeom>
            <a:avLst/>
            <a:gdLst/>
            <a:ahLst/>
            <a:cxnLst/>
            <a:rect l="l" t="t" r="r" b="b"/>
            <a:pathLst>
              <a:path w="8269605" h="4764405">
                <a:moveTo>
                  <a:pt x="8269224" y="0"/>
                </a:moveTo>
                <a:lnTo>
                  <a:pt x="0" y="0"/>
                </a:lnTo>
                <a:lnTo>
                  <a:pt x="0" y="4764024"/>
                </a:lnTo>
                <a:lnTo>
                  <a:pt x="8269224" y="4764024"/>
                </a:lnTo>
                <a:lnTo>
                  <a:pt x="8269224" y="4742688"/>
                </a:lnTo>
                <a:lnTo>
                  <a:pt x="39624" y="4742688"/>
                </a:lnTo>
                <a:lnTo>
                  <a:pt x="18286" y="4724400"/>
                </a:lnTo>
                <a:lnTo>
                  <a:pt x="39624" y="4724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764405">
                <a:moveTo>
                  <a:pt x="39624" y="4724400"/>
                </a:moveTo>
                <a:lnTo>
                  <a:pt x="18286" y="4724400"/>
                </a:lnTo>
                <a:lnTo>
                  <a:pt x="39624" y="4742688"/>
                </a:lnTo>
                <a:lnTo>
                  <a:pt x="39624" y="4724400"/>
                </a:lnTo>
                <a:close/>
              </a:path>
              <a:path w="8269605" h="4764405">
                <a:moveTo>
                  <a:pt x="8229600" y="4724400"/>
                </a:moveTo>
                <a:lnTo>
                  <a:pt x="39624" y="4724400"/>
                </a:lnTo>
                <a:lnTo>
                  <a:pt x="39624" y="4742688"/>
                </a:lnTo>
                <a:lnTo>
                  <a:pt x="8229600" y="4742688"/>
                </a:lnTo>
                <a:lnTo>
                  <a:pt x="8229600" y="4724400"/>
                </a:lnTo>
                <a:close/>
              </a:path>
              <a:path w="8269605" h="4764405">
                <a:moveTo>
                  <a:pt x="8229600" y="18287"/>
                </a:moveTo>
                <a:lnTo>
                  <a:pt x="8229600" y="4742688"/>
                </a:lnTo>
                <a:lnTo>
                  <a:pt x="8247888" y="4724400"/>
                </a:lnTo>
                <a:lnTo>
                  <a:pt x="8269224" y="4724399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764405">
                <a:moveTo>
                  <a:pt x="8269224" y="4724399"/>
                </a:moveTo>
                <a:lnTo>
                  <a:pt x="8247888" y="4724400"/>
                </a:lnTo>
                <a:lnTo>
                  <a:pt x="8229600" y="4742688"/>
                </a:lnTo>
                <a:lnTo>
                  <a:pt x="8269224" y="4742688"/>
                </a:lnTo>
                <a:lnTo>
                  <a:pt x="8269224" y="4724399"/>
                </a:lnTo>
                <a:close/>
              </a:path>
              <a:path w="8269605" h="4764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764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764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941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  <a:tab pos="730885" algn="l"/>
                <a:tab pos="1334770" algn="l"/>
                <a:tab pos="2435225" algn="l"/>
                <a:tab pos="2849245" algn="l"/>
                <a:tab pos="3282315" algn="l"/>
                <a:tab pos="3651250" algn="l"/>
                <a:tab pos="4471035" algn="l"/>
                <a:tab pos="4919345" algn="l"/>
                <a:tab pos="6330315" algn="l"/>
                <a:tab pos="7229475" algn="l"/>
                <a:tab pos="7674609" algn="l"/>
              </a:tabLst>
            </a:pPr>
            <a:r>
              <a:rPr spc="-15" dirty="0"/>
              <a:t>I</a:t>
            </a:r>
            <a:r>
              <a:rPr dirty="0"/>
              <a:t>f	</a:t>
            </a:r>
            <a:r>
              <a:rPr spc="5" dirty="0"/>
              <a:t>t</a:t>
            </a:r>
            <a:r>
              <a:rPr spc="-5" dirty="0"/>
              <a:t>h</a:t>
            </a:r>
            <a:r>
              <a:rPr dirty="0"/>
              <a:t>e	s</a:t>
            </a:r>
            <a:r>
              <a:rPr spc="-25" dirty="0"/>
              <a:t>y</a:t>
            </a:r>
            <a:r>
              <a:rPr dirty="0"/>
              <a:t>s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5" dirty="0"/>
              <a:t>m</a:t>
            </a:r>
            <a:r>
              <a:rPr dirty="0"/>
              <a:t>	</a:t>
            </a:r>
            <a:r>
              <a:rPr spc="-10" dirty="0"/>
              <a:t>i</a:t>
            </a:r>
            <a:r>
              <a:rPr dirty="0"/>
              <a:t>s	</a:t>
            </a:r>
            <a:r>
              <a:rPr spc="-10" dirty="0"/>
              <a:t>i</a:t>
            </a:r>
            <a:r>
              <a:rPr dirty="0"/>
              <a:t>n	a	s</a:t>
            </a:r>
            <a:r>
              <a:rPr spc="5" dirty="0"/>
              <a:t>t</a:t>
            </a:r>
            <a:r>
              <a:rPr spc="-30" dirty="0"/>
              <a:t>a</a:t>
            </a:r>
            <a:r>
              <a:rPr spc="5" dirty="0"/>
              <a:t>t</a:t>
            </a:r>
            <a:r>
              <a:rPr dirty="0"/>
              <a:t>e	</a:t>
            </a:r>
            <a:r>
              <a:rPr spc="-30" dirty="0"/>
              <a:t>o</a:t>
            </a:r>
            <a:r>
              <a:rPr dirty="0"/>
              <a:t>f	</a:t>
            </a:r>
            <a:r>
              <a:rPr spc="-5" dirty="0"/>
              <a:t>dead</a:t>
            </a:r>
            <a:r>
              <a:rPr spc="-10" dirty="0"/>
              <a:t>l</a:t>
            </a:r>
            <a:r>
              <a:rPr spc="-5" dirty="0"/>
              <a:t>o</a:t>
            </a:r>
            <a:r>
              <a:rPr spc="-25" dirty="0"/>
              <a:t>c</a:t>
            </a:r>
            <a:r>
              <a:rPr spc="20" dirty="0"/>
              <a:t>k</a:t>
            </a:r>
            <a:r>
              <a:rPr dirty="0"/>
              <a:t>,	</a:t>
            </a:r>
            <a:r>
              <a:rPr spc="-25" dirty="0"/>
              <a:t>s</a:t>
            </a:r>
            <a:r>
              <a:rPr spc="-5" dirty="0"/>
              <a:t>o</a:t>
            </a:r>
            <a:r>
              <a:rPr spc="10" dirty="0"/>
              <a:t>m</a:t>
            </a:r>
            <a:r>
              <a:rPr dirty="0"/>
              <a:t>e	</a:t>
            </a:r>
            <a:r>
              <a:rPr spc="-30" dirty="0"/>
              <a:t>o</a:t>
            </a:r>
            <a:r>
              <a:rPr dirty="0"/>
              <a:t>f	</a:t>
            </a:r>
            <a:r>
              <a:rPr spc="5" dirty="0"/>
              <a:t>t</a:t>
            </a:r>
            <a:r>
              <a:rPr spc="-5" dirty="0"/>
              <a:t>h</a:t>
            </a:r>
            <a:r>
              <a:rPr dirty="0"/>
              <a:t>e  transactions</a:t>
            </a:r>
            <a:r>
              <a:rPr spc="-45" dirty="0"/>
              <a:t> </a:t>
            </a:r>
            <a:r>
              <a:rPr dirty="0"/>
              <a:t>causing the</a:t>
            </a:r>
            <a:r>
              <a:rPr spc="-15" dirty="0"/>
              <a:t> </a:t>
            </a:r>
            <a:r>
              <a:rPr spc="-5" dirty="0">
                <a:solidFill>
                  <a:srgbClr val="FF0000"/>
                </a:solidFill>
              </a:rPr>
              <a:t>deadlock</a:t>
            </a:r>
            <a:r>
              <a:rPr dirty="0">
                <a:solidFill>
                  <a:srgbClr val="FF0000"/>
                </a:solidFill>
              </a:rPr>
              <a:t> must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aborted.</a:t>
            </a:r>
          </a:p>
          <a:p>
            <a:pPr marL="2540"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/>
          </a:p>
          <a:p>
            <a:pPr marL="359410" marR="635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  <a:tab pos="1706245" algn="l"/>
                <a:tab pos="2581275" algn="l"/>
                <a:tab pos="4257675" algn="l"/>
                <a:tab pos="4657090" algn="l"/>
                <a:tab pos="5458460" algn="l"/>
                <a:tab pos="5821045" algn="l"/>
                <a:tab pos="6793865" algn="l"/>
                <a:tab pos="7253605" algn="l"/>
              </a:tabLst>
            </a:pPr>
            <a:r>
              <a:rPr spc="-5" dirty="0"/>
              <a:t>Choo</a:t>
            </a:r>
            <a:r>
              <a:rPr dirty="0"/>
              <a:t>s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30" dirty="0"/>
              <a:t>w</a:t>
            </a:r>
            <a:r>
              <a:rPr spc="-5" dirty="0"/>
              <a:t>h</a:t>
            </a:r>
            <a:r>
              <a:rPr spc="-10" dirty="0"/>
              <a:t>i</a:t>
            </a:r>
            <a:r>
              <a:rPr dirty="0"/>
              <a:t>ch	</a:t>
            </a:r>
            <a:r>
              <a:rPr spc="5" dirty="0"/>
              <a:t>tr</a:t>
            </a:r>
            <a:r>
              <a:rPr spc="-5" dirty="0"/>
              <a:t>an</a:t>
            </a:r>
            <a:r>
              <a:rPr dirty="0"/>
              <a:t>s</a:t>
            </a:r>
            <a:r>
              <a:rPr spc="-5" dirty="0"/>
              <a:t>a</a:t>
            </a:r>
            <a:r>
              <a:rPr dirty="0"/>
              <a:t>c</a:t>
            </a:r>
            <a:r>
              <a:rPr spc="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r>
              <a:rPr dirty="0"/>
              <a:t>s	</a:t>
            </a:r>
            <a:r>
              <a:rPr spc="5" dirty="0"/>
              <a:t>t</a:t>
            </a:r>
            <a:r>
              <a:rPr dirty="0"/>
              <a:t>o	</a:t>
            </a:r>
            <a:r>
              <a:rPr spc="-5" dirty="0"/>
              <a:t>abo</a:t>
            </a:r>
            <a:r>
              <a:rPr spc="-15" dirty="0"/>
              <a:t>r</a:t>
            </a:r>
            <a:r>
              <a:rPr dirty="0"/>
              <a:t>t	</a:t>
            </a:r>
            <a:r>
              <a:rPr spc="-10" dirty="0"/>
              <a:t>i</a:t>
            </a:r>
            <a:r>
              <a:rPr dirty="0"/>
              <a:t>s	</a:t>
            </a:r>
            <a:r>
              <a:rPr spc="20" dirty="0"/>
              <a:t>k</a:t>
            </a:r>
            <a:r>
              <a:rPr spc="-5" dirty="0"/>
              <a:t>no</a:t>
            </a:r>
            <a:r>
              <a:rPr spc="-30" dirty="0"/>
              <a:t>w</a:t>
            </a:r>
            <a:r>
              <a:rPr dirty="0"/>
              <a:t>n	</a:t>
            </a:r>
            <a:r>
              <a:rPr spc="-5" dirty="0"/>
              <a:t>a</a:t>
            </a:r>
            <a:r>
              <a:rPr dirty="0"/>
              <a:t>s	</a:t>
            </a:r>
            <a:r>
              <a:rPr b="1" spc="-3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b="1" spc="5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m  selection</a:t>
            </a:r>
            <a:r>
              <a:rPr dirty="0">
                <a:solidFill>
                  <a:srgbClr val="FF0000"/>
                </a:solidFill>
              </a:rPr>
              <a:t>.</a:t>
            </a:r>
          </a:p>
          <a:p>
            <a:pPr marL="2540"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/>
          </a:p>
          <a:p>
            <a:pPr marL="35941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</a:tabLst>
            </a:pPr>
            <a:r>
              <a:rPr spc="5" dirty="0"/>
              <a:t>The</a:t>
            </a:r>
            <a:r>
              <a:rPr spc="-35" dirty="0"/>
              <a:t> </a:t>
            </a:r>
            <a:r>
              <a:rPr dirty="0"/>
              <a:t>algorithm</a:t>
            </a:r>
            <a:r>
              <a:rPr spc="-40" dirty="0"/>
              <a:t> </a:t>
            </a:r>
            <a:r>
              <a:rPr spc="10" dirty="0"/>
              <a:t>for</a:t>
            </a:r>
            <a:r>
              <a:rPr spc="-40" dirty="0"/>
              <a:t> </a:t>
            </a:r>
            <a:r>
              <a:rPr spc="-5" dirty="0"/>
              <a:t>victim</a:t>
            </a:r>
            <a:r>
              <a:rPr spc="5" dirty="0"/>
              <a:t> </a:t>
            </a:r>
            <a:r>
              <a:rPr dirty="0"/>
              <a:t>selection</a:t>
            </a:r>
          </a:p>
          <a:p>
            <a:pPr marL="758825" marR="69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  <a:tab pos="1785620" algn="l"/>
                <a:tab pos="3077845" algn="l"/>
                <a:tab pos="3903979" algn="l"/>
                <a:tab pos="5165725" algn="l"/>
                <a:tab pos="6830059" algn="l"/>
                <a:tab pos="7458075" algn="l"/>
              </a:tabLst>
            </a:pPr>
            <a:r>
              <a:rPr sz="2200" spc="-5" dirty="0">
                <a:latin typeface="Arial MT"/>
                <a:cs typeface="Arial MT"/>
              </a:rPr>
              <a:t>Shou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ene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d	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	</a:t>
            </a:r>
            <a:r>
              <a:rPr sz="2200" spc="5" dirty="0">
                <a:latin typeface="Arial MT"/>
                <a:cs typeface="Arial MT"/>
              </a:rPr>
              <a:t>tr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dirty="0">
                <a:latin typeface="Arial MT"/>
                <a:cs typeface="Arial MT"/>
              </a:rPr>
              <a:t>e  been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running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long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time</a:t>
            </a:r>
            <a:endParaRPr sz="2200">
              <a:latin typeface="Arial MT"/>
              <a:cs typeface="Arial MT"/>
            </a:endParaRPr>
          </a:p>
          <a:p>
            <a:pPr marL="75882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</a:tabLst>
            </a:pPr>
            <a:r>
              <a:rPr sz="2200" spc="5" dirty="0">
                <a:latin typeface="Arial MT"/>
                <a:cs typeface="Arial MT"/>
              </a:rPr>
              <a:t>That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performed</a:t>
            </a:r>
            <a:r>
              <a:rPr sz="22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many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updates</a:t>
            </a:r>
            <a:endParaRPr sz="2200">
              <a:latin typeface="Arial MT"/>
              <a:cs typeface="Arial MT"/>
            </a:endParaRPr>
          </a:p>
          <a:p>
            <a:pPr marL="758825" marR="1206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  <a:tab pos="1048385" algn="l"/>
                <a:tab pos="2002155" algn="l"/>
                <a:tab pos="2440940" algn="l"/>
                <a:tab pos="3474085" algn="l"/>
                <a:tab pos="3837304" algn="l"/>
                <a:tab pos="4699635" algn="l"/>
                <a:tab pos="6339205" algn="l"/>
                <a:tab pos="6933565" algn="l"/>
                <a:tab pos="7668259" algn="l"/>
              </a:tabLst>
            </a:pPr>
            <a:r>
              <a:rPr sz="2200" spc="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t	s</a:t>
            </a:r>
            <a:r>
              <a:rPr sz="2200" spc="-5" dirty="0">
                <a:latin typeface="Arial MT"/>
                <a:cs typeface="Arial MT"/>
              </a:rPr>
              <a:t>hou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15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ea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ct	</a:t>
            </a:r>
            <a:r>
              <a:rPr sz="2200" spc="5" dirty="0">
                <a:latin typeface="Arial MT"/>
                <a:cs typeface="Arial MT"/>
              </a:rPr>
              <a:t>tr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dirty="0">
                <a:latin typeface="Arial MT"/>
                <a:cs typeface="Arial MT"/>
              </a:rPr>
              <a:t>t  made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changes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younger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transactions</a:t>
            </a:r>
            <a:r>
              <a:rPr sz="2200" dirty="0">
                <a:latin typeface="Arial MT"/>
                <a:cs typeface="Arial MT"/>
              </a:rPr>
              <a:t>).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218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6F2F9F"/>
                </a:solidFill>
                <a:latin typeface="Arial"/>
                <a:cs typeface="Arial"/>
              </a:rPr>
              <a:t>Timeouts.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764405"/>
          </a:xfrm>
          <a:custGeom>
            <a:avLst/>
            <a:gdLst/>
            <a:ahLst/>
            <a:cxnLst/>
            <a:rect l="l" t="t" r="r" b="b"/>
            <a:pathLst>
              <a:path w="8269605" h="4764405">
                <a:moveTo>
                  <a:pt x="8269224" y="0"/>
                </a:moveTo>
                <a:lnTo>
                  <a:pt x="0" y="0"/>
                </a:lnTo>
                <a:lnTo>
                  <a:pt x="0" y="4764024"/>
                </a:lnTo>
                <a:lnTo>
                  <a:pt x="8269224" y="4764024"/>
                </a:lnTo>
                <a:lnTo>
                  <a:pt x="8269224" y="4742688"/>
                </a:lnTo>
                <a:lnTo>
                  <a:pt x="39624" y="4742688"/>
                </a:lnTo>
                <a:lnTo>
                  <a:pt x="18286" y="4724400"/>
                </a:lnTo>
                <a:lnTo>
                  <a:pt x="39624" y="4724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764405">
                <a:moveTo>
                  <a:pt x="39624" y="4724400"/>
                </a:moveTo>
                <a:lnTo>
                  <a:pt x="18286" y="4724400"/>
                </a:lnTo>
                <a:lnTo>
                  <a:pt x="39624" y="4742688"/>
                </a:lnTo>
                <a:lnTo>
                  <a:pt x="39624" y="4724400"/>
                </a:lnTo>
                <a:close/>
              </a:path>
              <a:path w="8269605" h="4764405">
                <a:moveTo>
                  <a:pt x="8229600" y="4724400"/>
                </a:moveTo>
                <a:lnTo>
                  <a:pt x="39624" y="4724400"/>
                </a:lnTo>
                <a:lnTo>
                  <a:pt x="39624" y="4742688"/>
                </a:lnTo>
                <a:lnTo>
                  <a:pt x="8229600" y="4742688"/>
                </a:lnTo>
                <a:lnTo>
                  <a:pt x="8229600" y="4724400"/>
                </a:lnTo>
                <a:close/>
              </a:path>
              <a:path w="8269605" h="4764405">
                <a:moveTo>
                  <a:pt x="8229600" y="18287"/>
                </a:moveTo>
                <a:lnTo>
                  <a:pt x="8229600" y="4742688"/>
                </a:lnTo>
                <a:lnTo>
                  <a:pt x="8247888" y="4724400"/>
                </a:lnTo>
                <a:lnTo>
                  <a:pt x="8269224" y="4724399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764405">
                <a:moveTo>
                  <a:pt x="8269224" y="4724399"/>
                </a:moveTo>
                <a:lnTo>
                  <a:pt x="8247888" y="4724400"/>
                </a:lnTo>
                <a:lnTo>
                  <a:pt x="8229600" y="4742688"/>
                </a:lnTo>
                <a:lnTo>
                  <a:pt x="8269224" y="4742688"/>
                </a:lnTo>
                <a:lnTo>
                  <a:pt x="8269224" y="4724399"/>
                </a:lnTo>
                <a:close/>
              </a:path>
              <a:path w="8269605" h="4764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764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764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772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466215" algn="l"/>
                <a:tab pos="2402205" algn="l"/>
                <a:tab pos="3511550" algn="l"/>
                <a:tab pos="3874135" algn="l"/>
                <a:tab pos="5154295" algn="l"/>
                <a:tab pos="6403975" algn="l"/>
                <a:tab pos="6730365" algn="l"/>
                <a:tab pos="7251065" algn="l"/>
                <a:tab pos="7827645" algn="l"/>
              </a:tabLst>
            </a:pPr>
            <a:r>
              <a:rPr sz="2200" dirty="0">
                <a:latin typeface="Arial MT"/>
                <a:cs typeface="Arial MT"/>
              </a:rPr>
              <a:t>Another	simple	scheme	</a:t>
            </a:r>
            <a:r>
              <a:rPr sz="2200" spc="5" dirty="0">
                <a:latin typeface="Arial MT"/>
                <a:cs typeface="Arial MT"/>
              </a:rPr>
              <a:t>to	</a:t>
            </a:r>
            <a:r>
              <a:rPr sz="2200" spc="-5" dirty="0">
                <a:latin typeface="Arial MT"/>
                <a:cs typeface="Arial MT"/>
              </a:rPr>
              <a:t>deal</a:t>
            </a:r>
            <a:r>
              <a:rPr sz="2200" spc="3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	</a:t>
            </a:r>
            <a:r>
              <a:rPr sz="2200" spc="-5" dirty="0">
                <a:latin typeface="Arial MT"/>
                <a:cs typeface="Arial MT"/>
              </a:rPr>
              <a:t>deadlock	</a:t>
            </a:r>
            <a:r>
              <a:rPr sz="2200" spc="-15" dirty="0">
                <a:latin typeface="Arial MT"/>
                <a:cs typeface="Arial MT"/>
              </a:rPr>
              <a:t>is	</a:t>
            </a:r>
            <a:r>
              <a:rPr sz="2200" dirty="0">
                <a:latin typeface="Arial MT"/>
                <a:cs typeface="Arial MT"/>
              </a:rPr>
              <a:t>the	</a:t>
            </a:r>
            <a:r>
              <a:rPr sz="2200" spc="-10" dirty="0">
                <a:latin typeface="Arial MT"/>
                <a:cs typeface="Arial MT"/>
              </a:rPr>
              <a:t>use	</a:t>
            </a:r>
            <a:r>
              <a:rPr sz="2200" spc="-15" dirty="0"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timeouts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356870" marR="5715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39494" algn="l"/>
                <a:tab pos="2127885" algn="l"/>
                <a:tab pos="2480945" algn="l"/>
                <a:tab pos="3676015" algn="l"/>
                <a:tab pos="4886325" algn="l"/>
                <a:tab pos="5273040" algn="l"/>
                <a:tab pos="5706110" algn="l"/>
                <a:tab pos="6275705" algn="l"/>
                <a:tab pos="7595870" algn="l"/>
              </a:tabLst>
            </a:pP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ho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au</a:t>
            </a:r>
            <a:r>
              <a:rPr sz="2200" dirty="0">
                <a:latin typeface="Arial MT"/>
                <a:cs typeface="Arial MT"/>
              </a:rPr>
              <a:t>se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hea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	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d  </a:t>
            </a:r>
            <a:r>
              <a:rPr sz="2200" spc="-5" dirty="0">
                <a:latin typeface="Arial MT"/>
                <a:cs typeface="Arial MT"/>
              </a:rPr>
              <a:t>simplicity.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method,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027430" algn="l"/>
                <a:tab pos="1310640" algn="l"/>
                <a:tab pos="3569335" algn="l"/>
                <a:tab pos="4029710" algn="l"/>
                <a:tab pos="4312920" algn="l"/>
                <a:tab pos="5218430" algn="l"/>
                <a:tab pos="6797040" algn="l"/>
                <a:tab pos="7083425" algn="l"/>
              </a:tabLst>
            </a:pP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f	a	</a:t>
            </a:r>
            <a:r>
              <a:rPr sz="2200" spc="-15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 </a:t>
            </a:r>
            <a:r>
              <a:rPr sz="2200" spc="-225" dirty="0"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	</a:t>
            </a:r>
            <a:r>
              <a:rPr sz="2200" spc="3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	a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pe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	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r </a:t>
            </a:r>
            <a:r>
              <a:rPr sz="2200" spc="-23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dirty="0">
                <a:latin typeface="Arial MT"/>
                <a:cs typeface="Arial MT"/>
              </a:rPr>
              <a:t>n	a	s</a:t>
            </a:r>
            <a:r>
              <a:rPr sz="2200" spc="-25" dirty="0">
                <a:latin typeface="Arial MT"/>
                <a:cs typeface="Arial MT"/>
              </a:rPr>
              <a:t>y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-  defined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timeout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period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053844" y="5498593"/>
            <a:ext cx="69596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7985" algn="l"/>
                <a:tab pos="2338070" algn="l"/>
                <a:tab pos="3325495" algn="l"/>
                <a:tab pos="3679190" algn="l"/>
                <a:tab pos="3987165" algn="l"/>
                <a:tab pos="5507990" algn="l"/>
                <a:tab pos="5953125" algn="l"/>
              </a:tabLst>
            </a:pPr>
            <a:r>
              <a:rPr sz="2200" spc="-5" dirty="0">
                <a:latin typeface="Arial MT"/>
                <a:cs typeface="Arial MT"/>
              </a:rPr>
              <a:t>dead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20" dirty="0">
                <a:latin typeface="Arial MT"/>
                <a:cs typeface="Arial MT"/>
              </a:rPr>
              <a:t>k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abo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	-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ss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332" y="5163313"/>
            <a:ext cx="7618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87020" algn="r">
              <a:lnSpc>
                <a:spcPct val="100000"/>
              </a:lnSpc>
              <a:spcBef>
                <a:spcPts val="10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287020" algn="l"/>
                <a:tab pos="1020444" algn="l"/>
                <a:tab pos="2157730" algn="l"/>
                <a:tab pos="3526154" algn="l"/>
                <a:tab pos="4242435" algn="l"/>
                <a:tab pos="4879340" algn="l"/>
                <a:tab pos="6501130" algn="l"/>
                <a:tab pos="7281545" algn="l"/>
              </a:tabLst>
            </a:pP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ss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dirty="0"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  <a:p>
            <a:pPr marR="8255" algn="r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3844" y="5833873"/>
            <a:ext cx="30391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Arial MT"/>
                <a:cs typeface="Arial MT"/>
              </a:rPr>
              <a:t>deadlock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actually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exists.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224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6F2F9F"/>
                </a:solidFill>
                <a:latin typeface="Arial"/>
                <a:cs typeface="Arial"/>
              </a:rPr>
              <a:t>Starvation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625091"/>
            <a:ext cx="8269605" cy="4840605"/>
          </a:xfrm>
          <a:custGeom>
            <a:avLst/>
            <a:gdLst/>
            <a:ahLst/>
            <a:cxnLst/>
            <a:rect l="l" t="t" r="r" b="b"/>
            <a:pathLst>
              <a:path w="8269605" h="4840605">
                <a:moveTo>
                  <a:pt x="8269224" y="0"/>
                </a:moveTo>
                <a:lnTo>
                  <a:pt x="0" y="0"/>
                </a:lnTo>
                <a:lnTo>
                  <a:pt x="0" y="4840224"/>
                </a:lnTo>
                <a:lnTo>
                  <a:pt x="8269224" y="4840224"/>
                </a:lnTo>
                <a:lnTo>
                  <a:pt x="8269224" y="4818888"/>
                </a:lnTo>
                <a:lnTo>
                  <a:pt x="39624" y="4818888"/>
                </a:lnTo>
                <a:lnTo>
                  <a:pt x="18286" y="4800600"/>
                </a:lnTo>
                <a:lnTo>
                  <a:pt x="39624" y="4800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840605">
                <a:moveTo>
                  <a:pt x="39624" y="4800600"/>
                </a:moveTo>
                <a:lnTo>
                  <a:pt x="18286" y="4800600"/>
                </a:lnTo>
                <a:lnTo>
                  <a:pt x="39624" y="4818888"/>
                </a:lnTo>
                <a:lnTo>
                  <a:pt x="39624" y="4800600"/>
                </a:lnTo>
                <a:close/>
              </a:path>
              <a:path w="8269605" h="4840605">
                <a:moveTo>
                  <a:pt x="8229600" y="4800600"/>
                </a:moveTo>
                <a:lnTo>
                  <a:pt x="39624" y="4800600"/>
                </a:lnTo>
                <a:lnTo>
                  <a:pt x="39624" y="4818888"/>
                </a:lnTo>
                <a:lnTo>
                  <a:pt x="8229600" y="4818888"/>
                </a:lnTo>
                <a:lnTo>
                  <a:pt x="8229600" y="4800600"/>
                </a:lnTo>
                <a:close/>
              </a:path>
              <a:path w="8269605" h="4840605">
                <a:moveTo>
                  <a:pt x="8229600" y="18287"/>
                </a:moveTo>
                <a:lnTo>
                  <a:pt x="8229600" y="4818888"/>
                </a:lnTo>
                <a:lnTo>
                  <a:pt x="8247888" y="4800600"/>
                </a:lnTo>
                <a:lnTo>
                  <a:pt x="8269224" y="4800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840605">
                <a:moveTo>
                  <a:pt x="8269224" y="4800600"/>
                </a:moveTo>
                <a:lnTo>
                  <a:pt x="8247888" y="4800600"/>
                </a:lnTo>
                <a:lnTo>
                  <a:pt x="8229600" y="4818888"/>
                </a:lnTo>
                <a:lnTo>
                  <a:pt x="8269224" y="4818888"/>
                </a:lnTo>
                <a:lnTo>
                  <a:pt x="8269224" y="4800600"/>
                </a:lnTo>
                <a:close/>
              </a:path>
              <a:path w="8269605" h="48406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8406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8406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67257"/>
            <a:ext cx="8075930" cy="478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503045" algn="l"/>
                <a:tab pos="2679065" algn="l"/>
                <a:tab pos="3310254" algn="l"/>
                <a:tab pos="4004945" algn="l"/>
                <a:tab pos="4855845" algn="l"/>
                <a:tab pos="5687695" algn="l"/>
                <a:tab pos="6209030" algn="l"/>
                <a:tab pos="6827520" algn="l"/>
                <a:tab pos="7863840" algn="l"/>
              </a:tabLst>
            </a:pPr>
            <a:r>
              <a:rPr sz="2200" spc="-5" dirty="0">
                <a:latin typeface="Arial MT"/>
                <a:cs typeface="Arial MT"/>
              </a:rPr>
              <a:t>Ano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ob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ha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cc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se	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spc="20" dirty="0">
                <a:latin typeface="Arial MT"/>
                <a:cs typeface="Arial MT"/>
              </a:rPr>
              <a:t>k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	</a:t>
            </a:r>
            <a:r>
              <a:rPr sz="2200" spc="-3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starvation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606550" algn="l"/>
                <a:tab pos="2566670" algn="l"/>
                <a:tab pos="3368040" algn="l"/>
                <a:tab pos="3660775" algn="l"/>
                <a:tab pos="5166360" algn="l"/>
                <a:tab pos="6141720" algn="l"/>
                <a:tab pos="7284720" algn="l"/>
                <a:tab pos="7751445" algn="l"/>
              </a:tabLst>
            </a:pP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15" dirty="0">
                <a:latin typeface="Arial MT"/>
                <a:cs typeface="Arial MT"/>
              </a:rPr>
              <a:t>h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ch	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cc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n	a	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t</a:t>
            </a:r>
            <a:r>
              <a:rPr sz="2200" spc="-15" dirty="0">
                <a:solidFill>
                  <a:srgbClr val="0066FF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an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c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n	c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anno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t	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p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c</a:t>
            </a:r>
            <a:r>
              <a:rPr sz="2200" spc="-30" dirty="0">
                <a:solidFill>
                  <a:srgbClr val="0066FF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d	</a:t>
            </a:r>
            <a:r>
              <a:rPr sz="2200" spc="30" dirty="0">
                <a:solidFill>
                  <a:srgbClr val="0066FF"/>
                </a:solidFill>
                <a:latin typeface="Arial MT"/>
                <a:cs typeface="Arial MT"/>
              </a:rPr>
              <a:t>f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r	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n  indefinite</a:t>
            </a:r>
            <a:r>
              <a:rPr sz="2200" spc="-3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period</a:t>
            </a:r>
            <a:r>
              <a:rPr sz="2200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10" dirty="0">
                <a:latin typeface="Arial MT"/>
                <a:cs typeface="Arial MT"/>
              </a:rPr>
              <a:t>while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continue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normally.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71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This may occur </a:t>
            </a:r>
            <a:r>
              <a:rPr sz="2200" spc="-20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waiting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scheme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for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locked items </a:t>
            </a:r>
            <a:r>
              <a:rPr sz="2200" spc="-5" dirty="0">
                <a:latin typeface="Arial MT"/>
                <a:cs typeface="Arial MT"/>
              </a:rPr>
              <a:t>is unfair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it gives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priority</a:t>
            </a:r>
            <a:r>
              <a:rPr sz="2200" spc="5" dirty="0">
                <a:latin typeface="Arial MT"/>
                <a:cs typeface="Arial MT"/>
              </a:rPr>
              <a:t> 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One </a:t>
            </a:r>
            <a:r>
              <a:rPr sz="2200" spc="-5" dirty="0">
                <a:latin typeface="Arial MT"/>
                <a:cs typeface="Arial MT"/>
              </a:rPr>
              <a:t>solution </a:t>
            </a:r>
            <a:r>
              <a:rPr sz="2200" spc="10" dirty="0">
                <a:latin typeface="Arial MT"/>
                <a:cs typeface="Arial MT"/>
              </a:rPr>
              <a:t>for </a:t>
            </a:r>
            <a:r>
              <a:rPr sz="2200" spc="-5" dirty="0">
                <a:latin typeface="Arial MT"/>
                <a:cs typeface="Arial MT"/>
              </a:rPr>
              <a:t>starvation is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have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5" dirty="0">
                <a:latin typeface="Arial MT"/>
                <a:cs typeface="Arial MT"/>
              </a:rPr>
              <a:t>fair </a:t>
            </a:r>
            <a:r>
              <a:rPr sz="2200" spc="-10" dirty="0">
                <a:latin typeface="Arial MT"/>
                <a:cs typeface="Arial MT"/>
              </a:rPr>
              <a:t>waiting </a:t>
            </a:r>
            <a:r>
              <a:rPr sz="2200" spc="-5" dirty="0">
                <a:latin typeface="Arial MT"/>
                <a:cs typeface="Arial MT"/>
              </a:rPr>
              <a:t>scheme, </a:t>
            </a:r>
            <a:r>
              <a:rPr sz="2200" dirty="0">
                <a:latin typeface="Arial MT"/>
                <a:cs typeface="Arial MT"/>
              </a:rPr>
              <a:t> such as </a:t>
            </a:r>
            <a:r>
              <a:rPr sz="2200" spc="-10" dirty="0">
                <a:latin typeface="Arial MT"/>
                <a:cs typeface="Arial MT"/>
              </a:rPr>
              <a:t>using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first-come-first-served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queue</a:t>
            </a:r>
            <a:r>
              <a:rPr sz="2200" dirty="0">
                <a:latin typeface="Arial MT"/>
                <a:cs typeface="Arial MT"/>
              </a:rPr>
              <a:t>; transactions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enabled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they 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originally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224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6F2F9F"/>
                </a:solidFill>
                <a:latin typeface="Arial"/>
                <a:cs typeface="Arial"/>
              </a:rPr>
              <a:t>Starvation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383405"/>
          </a:xfrm>
          <a:custGeom>
            <a:avLst/>
            <a:gdLst/>
            <a:ahLst/>
            <a:cxnLst/>
            <a:rect l="l" t="t" r="r" b="b"/>
            <a:pathLst>
              <a:path w="8269605" h="4383405">
                <a:moveTo>
                  <a:pt x="8269224" y="0"/>
                </a:moveTo>
                <a:lnTo>
                  <a:pt x="0" y="0"/>
                </a:lnTo>
                <a:lnTo>
                  <a:pt x="0" y="4383024"/>
                </a:lnTo>
                <a:lnTo>
                  <a:pt x="8269224" y="4383024"/>
                </a:lnTo>
                <a:lnTo>
                  <a:pt x="8269224" y="4361688"/>
                </a:lnTo>
                <a:lnTo>
                  <a:pt x="39624" y="4361688"/>
                </a:lnTo>
                <a:lnTo>
                  <a:pt x="18286" y="4343400"/>
                </a:lnTo>
                <a:lnTo>
                  <a:pt x="39624" y="4343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383405">
                <a:moveTo>
                  <a:pt x="39624" y="4343400"/>
                </a:moveTo>
                <a:lnTo>
                  <a:pt x="18286" y="4343400"/>
                </a:lnTo>
                <a:lnTo>
                  <a:pt x="39624" y="4361688"/>
                </a:lnTo>
                <a:lnTo>
                  <a:pt x="39624" y="4343400"/>
                </a:lnTo>
                <a:close/>
              </a:path>
              <a:path w="8269605" h="4383405">
                <a:moveTo>
                  <a:pt x="8229600" y="4343400"/>
                </a:moveTo>
                <a:lnTo>
                  <a:pt x="39624" y="4343400"/>
                </a:lnTo>
                <a:lnTo>
                  <a:pt x="39624" y="4361688"/>
                </a:lnTo>
                <a:lnTo>
                  <a:pt x="8229600" y="4361688"/>
                </a:lnTo>
                <a:lnTo>
                  <a:pt x="8229600" y="4343400"/>
                </a:lnTo>
                <a:close/>
              </a:path>
              <a:path w="8269605" h="4383405">
                <a:moveTo>
                  <a:pt x="8229600" y="18287"/>
                </a:moveTo>
                <a:lnTo>
                  <a:pt x="8229600" y="4361688"/>
                </a:lnTo>
                <a:lnTo>
                  <a:pt x="8247888" y="4343400"/>
                </a:lnTo>
                <a:lnTo>
                  <a:pt x="8269224" y="4343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383405">
                <a:moveTo>
                  <a:pt x="8269224" y="4343400"/>
                </a:moveTo>
                <a:lnTo>
                  <a:pt x="8247888" y="4343400"/>
                </a:lnTo>
                <a:lnTo>
                  <a:pt x="8229600" y="4361688"/>
                </a:lnTo>
                <a:lnTo>
                  <a:pt x="8269224" y="4361688"/>
                </a:lnTo>
                <a:lnTo>
                  <a:pt x="8269224" y="4343400"/>
                </a:lnTo>
                <a:close/>
              </a:path>
              <a:path w="8269605" h="4383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383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383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77618"/>
            <a:ext cx="8074659" cy="3848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Another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allows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some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transactions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have</a:t>
            </a:r>
            <a:r>
              <a:rPr sz="2200" spc="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priority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over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others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increases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longer</a:t>
            </a:r>
            <a:r>
              <a:rPr sz="2200" spc="6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waits,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until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eventually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gets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</a:t>
            </a:r>
            <a:r>
              <a:rPr sz="2200" dirty="0">
                <a:latin typeface="Arial MT"/>
                <a:cs typeface="Arial MT"/>
              </a:rPr>
              <a:t> and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proceeds.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Starvation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can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also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occur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because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victim</a:t>
            </a:r>
            <a:r>
              <a:rPr sz="22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selection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061085" algn="l"/>
                <a:tab pos="1612265" algn="l"/>
                <a:tab pos="2926080" algn="l"/>
                <a:tab pos="3959225" algn="l"/>
                <a:tab pos="4511040" algn="l"/>
                <a:tab pos="5358765" algn="l"/>
                <a:tab pos="6888480" algn="l"/>
                <a:tab pos="7348855" algn="l"/>
              </a:tabLst>
            </a:pP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15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m  repeatedly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thus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causing</a:t>
            </a:r>
            <a:r>
              <a:rPr sz="2200" spc="-5" dirty="0">
                <a:latin typeface="Arial MT"/>
                <a:cs typeface="Arial MT"/>
              </a:rPr>
              <a:t> it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abort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never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finish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739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Wingdings</vt:lpstr>
      <vt:lpstr>Office Theme</vt:lpstr>
      <vt:lpstr>INT104 – Database Management System  Unit – III</vt:lpstr>
      <vt:lpstr>PowerPoint Presentation</vt:lpstr>
      <vt:lpstr>Dealing with Deadlock</vt:lpstr>
      <vt:lpstr>Dealing with Deadlock</vt:lpstr>
      <vt:lpstr>Deadlock detection</vt:lpstr>
      <vt:lpstr>Deadlock detection</vt:lpstr>
      <vt:lpstr>Timeouts.</vt:lpstr>
      <vt:lpstr>Starvation</vt:lpstr>
      <vt:lpstr>Starvation</vt:lpstr>
      <vt:lpstr>Starvation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2</cp:revision>
  <dcterms:created xsi:type="dcterms:W3CDTF">2023-04-24T07:15:22Z</dcterms:created>
  <dcterms:modified xsi:type="dcterms:W3CDTF">2023-10-31T06:36:16Z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2021-05-25T00:00:00Z</vt:filetime>
  </property>
  <property fmtid="{D5CDD505-2E9C-101B-9397-08002B2CF9AE}" pid="3" name="LastSaved">
    <vt:filetime>2021-05-25T00:00:00Z</vt:filetime>
  </property>
</Properties>
</file>