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B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B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B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9640" y="566927"/>
            <a:ext cx="8834119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B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932" y="1670304"/>
            <a:ext cx="8225790" cy="4596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4.jp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82039"/>
                </a:lnTo>
                <a:lnTo>
                  <a:pt x="9143" y="1082039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82039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82039"/>
                </a:lnTo>
                <a:lnTo>
                  <a:pt x="8763000" y="1082039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82039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82039"/>
                </a:lnTo>
                <a:lnTo>
                  <a:pt x="8772144" y="1082039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2052" y="1883663"/>
            <a:ext cx="775017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z="3200" b="1" spc="-10" dirty="0">
                <a:solidFill>
                  <a:srgbClr val="993300"/>
                </a:solidFill>
                <a:latin typeface="Arial"/>
                <a:cs typeface="Arial"/>
              </a:rPr>
              <a:t>INT10</a:t>
            </a:r>
            <a:r>
              <a:rPr lang="en-IN" sz="3200" b="1" spc="-10">
                <a:solidFill>
                  <a:srgbClr val="993300"/>
                </a:solidFill>
                <a:latin typeface="Arial"/>
                <a:cs typeface="Arial"/>
              </a:rPr>
              <a:t>4</a:t>
            </a:r>
            <a:r>
              <a:rPr sz="3200" b="1" spc="-1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993300"/>
                </a:solidFill>
                <a:latin typeface="Arial"/>
                <a:cs typeface="Arial"/>
              </a:rPr>
              <a:t>–</a:t>
            </a:r>
            <a:r>
              <a:rPr sz="3200" b="1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993300"/>
                </a:solidFill>
                <a:latin typeface="Arial"/>
                <a:cs typeface="Arial"/>
              </a:rPr>
              <a:t>Database</a:t>
            </a:r>
            <a:r>
              <a:rPr sz="3200" b="1" spc="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993300"/>
                </a:solidFill>
                <a:latin typeface="Arial"/>
                <a:cs typeface="Arial"/>
              </a:rPr>
              <a:t>Management</a:t>
            </a:r>
            <a:r>
              <a:rPr sz="3200" b="1" spc="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993300"/>
                </a:solidFill>
                <a:latin typeface="Arial"/>
                <a:cs typeface="Arial"/>
              </a:rPr>
              <a:t>System </a:t>
            </a:r>
            <a:r>
              <a:rPr sz="3200" b="1" spc="-869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993300"/>
                </a:solidFill>
                <a:latin typeface="Arial"/>
                <a:cs typeface="Arial"/>
              </a:rPr>
              <a:t>Unit</a:t>
            </a:r>
            <a:r>
              <a:rPr sz="3200" b="1" spc="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993300"/>
                </a:solidFill>
                <a:latin typeface="Arial"/>
                <a:cs typeface="Arial"/>
              </a:rPr>
              <a:t>– III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34328" y="3411220"/>
            <a:ext cx="2209800" cy="1045844"/>
            <a:chOff x="6434328" y="3411220"/>
            <a:chExt cx="2209800" cy="104584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5823" y="3627627"/>
              <a:ext cx="204216" cy="8229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1311" y="3627627"/>
              <a:ext cx="210312" cy="6126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2711" y="3639819"/>
              <a:ext cx="192024" cy="6004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9143" y="3639819"/>
              <a:ext cx="73151" cy="5852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42959" y="3627627"/>
              <a:ext cx="194985" cy="6126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1399" y="3627627"/>
              <a:ext cx="195072" cy="5974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1215" y="3627627"/>
              <a:ext cx="210311" cy="6126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5911" y="3627627"/>
              <a:ext cx="213360" cy="6126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53655" y="3417315"/>
              <a:ext cx="195072" cy="8077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40423" y="3417315"/>
              <a:ext cx="237744" cy="8077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08975" y="3792219"/>
              <a:ext cx="60960" cy="280670"/>
            </a:xfrm>
            <a:custGeom>
              <a:avLst/>
              <a:gdLst/>
              <a:ahLst/>
              <a:cxnLst/>
              <a:rect l="l" t="t" r="r" b="b"/>
              <a:pathLst>
                <a:path w="60959" h="280670">
                  <a:moveTo>
                    <a:pt x="27431" y="0"/>
                  </a:moveTo>
                  <a:lnTo>
                    <a:pt x="6096" y="33527"/>
                  </a:lnTo>
                  <a:lnTo>
                    <a:pt x="1904" y="78485"/>
                  </a:lnTo>
                  <a:lnTo>
                    <a:pt x="0" y="146303"/>
                  </a:lnTo>
                  <a:lnTo>
                    <a:pt x="523" y="178308"/>
                  </a:lnTo>
                  <a:lnTo>
                    <a:pt x="3857" y="228600"/>
                  </a:lnTo>
                  <a:lnTo>
                    <a:pt x="15621" y="271652"/>
                  </a:lnTo>
                  <a:lnTo>
                    <a:pt x="27431" y="280415"/>
                  </a:lnTo>
                  <a:lnTo>
                    <a:pt x="34242" y="278177"/>
                  </a:lnTo>
                  <a:lnTo>
                    <a:pt x="55816" y="226837"/>
                  </a:lnTo>
                  <a:lnTo>
                    <a:pt x="60388" y="175307"/>
                  </a:lnTo>
                  <a:lnTo>
                    <a:pt x="60959" y="143255"/>
                  </a:lnTo>
                  <a:lnTo>
                    <a:pt x="60388" y="107251"/>
                  </a:lnTo>
                  <a:lnTo>
                    <a:pt x="55816" y="52387"/>
                  </a:lnTo>
                  <a:lnTo>
                    <a:pt x="40767" y="8762"/>
                  </a:lnTo>
                  <a:lnTo>
                    <a:pt x="27431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5320" y="3755644"/>
              <a:ext cx="82294" cy="1310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45224" y="3755644"/>
              <a:ext cx="82294" cy="13106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81215" y="3627627"/>
              <a:ext cx="1957070" cy="822960"/>
            </a:xfrm>
            <a:custGeom>
              <a:avLst/>
              <a:gdLst/>
              <a:ahLst/>
              <a:cxnLst/>
              <a:rect l="l" t="t" r="r" b="b"/>
              <a:pathLst>
                <a:path w="1957070" h="822960">
                  <a:moveTo>
                    <a:pt x="1301495" y="12192"/>
                  </a:moveTo>
                  <a:lnTo>
                    <a:pt x="1318021" y="12192"/>
                  </a:lnTo>
                  <a:lnTo>
                    <a:pt x="1335404" y="12192"/>
                  </a:lnTo>
                  <a:lnTo>
                    <a:pt x="1353359" y="12192"/>
                  </a:lnTo>
                  <a:lnTo>
                    <a:pt x="1371600" y="12192"/>
                  </a:lnTo>
                  <a:lnTo>
                    <a:pt x="1371600" y="66816"/>
                  </a:lnTo>
                  <a:lnTo>
                    <a:pt x="1371600" y="335280"/>
                  </a:lnTo>
                  <a:lnTo>
                    <a:pt x="1372123" y="360949"/>
                  </a:lnTo>
                  <a:lnTo>
                    <a:pt x="1375457" y="400859"/>
                  </a:lnTo>
                  <a:lnTo>
                    <a:pt x="1395983" y="435863"/>
                  </a:lnTo>
                  <a:lnTo>
                    <a:pt x="1402318" y="434101"/>
                  </a:lnTo>
                  <a:lnTo>
                    <a:pt x="1419558" y="386524"/>
                  </a:lnTo>
                  <a:lnTo>
                    <a:pt x="1422892" y="331660"/>
                  </a:lnTo>
                  <a:lnTo>
                    <a:pt x="1423415" y="295656"/>
                  </a:lnTo>
                  <a:lnTo>
                    <a:pt x="1423415" y="248412"/>
                  </a:lnTo>
                  <a:lnTo>
                    <a:pt x="1423415" y="201168"/>
                  </a:lnTo>
                  <a:lnTo>
                    <a:pt x="1423415" y="153924"/>
                  </a:lnTo>
                  <a:lnTo>
                    <a:pt x="1423415" y="106679"/>
                  </a:lnTo>
                  <a:lnTo>
                    <a:pt x="1423415" y="59435"/>
                  </a:lnTo>
                  <a:lnTo>
                    <a:pt x="1423415" y="12192"/>
                  </a:lnTo>
                  <a:lnTo>
                    <a:pt x="1441656" y="12192"/>
                  </a:lnTo>
                  <a:lnTo>
                    <a:pt x="1459611" y="12192"/>
                  </a:lnTo>
                  <a:lnTo>
                    <a:pt x="1476994" y="12192"/>
                  </a:lnTo>
                  <a:lnTo>
                    <a:pt x="1493519" y="12192"/>
                  </a:lnTo>
                  <a:lnTo>
                    <a:pt x="1493519" y="60960"/>
                  </a:lnTo>
                  <a:lnTo>
                    <a:pt x="1493519" y="597408"/>
                  </a:lnTo>
                  <a:lnTo>
                    <a:pt x="1477517" y="597408"/>
                  </a:lnTo>
                  <a:lnTo>
                    <a:pt x="1461515" y="597408"/>
                  </a:lnTo>
                  <a:lnTo>
                    <a:pt x="1445513" y="597408"/>
                  </a:lnTo>
                  <a:lnTo>
                    <a:pt x="1429511" y="597408"/>
                  </a:lnTo>
                  <a:lnTo>
                    <a:pt x="1429511" y="574500"/>
                  </a:lnTo>
                  <a:lnTo>
                    <a:pt x="1429511" y="551306"/>
                  </a:lnTo>
                  <a:lnTo>
                    <a:pt x="1429511" y="527542"/>
                  </a:lnTo>
                  <a:lnTo>
                    <a:pt x="1429511" y="502920"/>
                  </a:lnTo>
                  <a:lnTo>
                    <a:pt x="1422177" y="530399"/>
                  </a:lnTo>
                  <a:lnTo>
                    <a:pt x="1406366" y="572785"/>
                  </a:lnTo>
                  <a:lnTo>
                    <a:pt x="1383029" y="606171"/>
                  </a:lnTo>
                  <a:lnTo>
                    <a:pt x="1362455" y="612648"/>
                  </a:lnTo>
                  <a:lnTo>
                    <a:pt x="1349311" y="609219"/>
                  </a:lnTo>
                  <a:lnTo>
                    <a:pt x="1316735" y="557784"/>
                  </a:lnTo>
                  <a:lnTo>
                    <a:pt x="1305686" y="487299"/>
                  </a:lnTo>
                  <a:lnTo>
                    <a:pt x="1302591" y="440769"/>
                  </a:lnTo>
                  <a:lnTo>
                    <a:pt x="1301495" y="387096"/>
                  </a:lnTo>
                  <a:lnTo>
                    <a:pt x="1301495" y="333538"/>
                  </a:lnTo>
                  <a:lnTo>
                    <a:pt x="1301495" y="279980"/>
                  </a:lnTo>
                  <a:lnTo>
                    <a:pt x="1301495" y="226422"/>
                  </a:lnTo>
                  <a:lnTo>
                    <a:pt x="1301495" y="172865"/>
                  </a:lnTo>
                  <a:lnTo>
                    <a:pt x="1301495" y="119307"/>
                  </a:lnTo>
                  <a:lnTo>
                    <a:pt x="1301495" y="65749"/>
                  </a:lnTo>
                  <a:lnTo>
                    <a:pt x="1301495" y="12192"/>
                  </a:lnTo>
                  <a:close/>
                </a:path>
                <a:path w="1957070" h="822960">
                  <a:moveTo>
                    <a:pt x="947927" y="12192"/>
                  </a:moveTo>
                  <a:lnTo>
                    <a:pt x="966215" y="12192"/>
                  </a:lnTo>
                  <a:lnTo>
                    <a:pt x="984503" y="12192"/>
                  </a:lnTo>
                  <a:lnTo>
                    <a:pt x="1002791" y="12192"/>
                  </a:lnTo>
                  <a:lnTo>
                    <a:pt x="1021079" y="12192"/>
                  </a:lnTo>
                  <a:lnTo>
                    <a:pt x="1021079" y="60960"/>
                  </a:lnTo>
                  <a:lnTo>
                    <a:pt x="1021079" y="597408"/>
                  </a:lnTo>
                  <a:lnTo>
                    <a:pt x="1002791" y="597408"/>
                  </a:lnTo>
                  <a:lnTo>
                    <a:pt x="984503" y="597408"/>
                  </a:lnTo>
                  <a:lnTo>
                    <a:pt x="966215" y="597408"/>
                  </a:lnTo>
                  <a:lnTo>
                    <a:pt x="947927" y="597408"/>
                  </a:lnTo>
                  <a:lnTo>
                    <a:pt x="947927" y="548640"/>
                  </a:lnTo>
                  <a:lnTo>
                    <a:pt x="947927" y="60960"/>
                  </a:lnTo>
                  <a:lnTo>
                    <a:pt x="947927" y="12192"/>
                  </a:lnTo>
                  <a:close/>
                </a:path>
                <a:path w="1957070" h="822960">
                  <a:moveTo>
                    <a:pt x="1859279" y="0"/>
                  </a:moveTo>
                  <a:lnTo>
                    <a:pt x="1898284" y="9001"/>
                  </a:lnTo>
                  <a:lnTo>
                    <a:pt x="1927336" y="50387"/>
                  </a:lnTo>
                  <a:lnTo>
                    <a:pt x="1932431" y="67056"/>
                  </a:lnTo>
                  <a:lnTo>
                    <a:pt x="1938718" y="84724"/>
                  </a:lnTo>
                  <a:lnTo>
                    <a:pt x="1943861" y="105537"/>
                  </a:lnTo>
                  <a:lnTo>
                    <a:pt x="1947862" y="129206"/>
                  </a:lnTo>
                  <a:lnTo>
                    <a:pt x="1950719" y="155448"/>
                  </a:lnTo>
                  <a:lnTo>
                    <a:pt x="1934241" y="161782"/>
                  </a:lnTo>
                  <a:lnTo>
                    <a:pt x="1917191" y="167259"/>
                  </a:lnTo>
                  <a:lnTo>
                    <a:pt x="1900142" y="172164"/>
                  </a:lnTo>
                  <a:lnTo>
                    <a:pt x="1883663" y="176784"/>
                  </a:lnTo>
                  <a:lnTo>
                    <a:pt x="1883092" y="164163"/>
                  </a:lnTo>
                  <a:lnTo>
                    <a:pt x="1881377" y="153543"/>
                  </a:lnTo>
                  <a:lnTo>
                    <a:pt x="1860803" y="120015"/>
                  </a:lnTo>
                  <a:lnTo>
                    <a:pt x="1856231" y="118872"/>
                  </a:lnTo>
                  <a:lnTo>
                    <a:pt x="1847087" y="118872"/>
                  </a:lnTo>
                  <a:lnTo>
                    <a:pt x="1832371" y="155495"/>
                  </a:lnTo>
                  <a:lnTo>
                    <a:pt x="1831848" y="164592"/>
                  </a:lnTo>
                  <a:lnTo>
                    <a:pt x="1832371" y="174974"/>
                  </a:lnTo>
                  <a:lnTo>
                    <a:pt x="1858089" y="211836"/>
                  </a:lnTo>
                  <a:lnTo>
                    <a:pt x="1885569" y="223837"/>
                  </a:lnTo>
                  <a:lnTo>
                    <a:pt x="1900427" y="232410"/>
                  </a:lnTo>
                  <a:lnTo>
                    <a:pt x="1930098" y="265557"/>
                  </a:lnTo>
                  <a:lnTo>
                    <a:pt x="1947672" y="316992"/>
                  </a:lnTo>
                  <a:lnTo>
                    <a:pt x="1954529" y="360425"/>
                  </a:lnTo>
                  <a:lnTo>
                    <a:pt x="1956815" y="408432"/>
                  </a:lnTo>
                  <a:lnTo>
                    <a:pt x="1956244" y="433530"/>
                  </a:lnTo>
                  <a:lnTo>
                    <a:pt x="1951672" y="482584"/>
                  </a:lnTo>
                  <a:lnTo>
                    <a:pt x="1942480" y="529494"/>
                  </a:lnTo>
                  <a:lnTo>
                    <a:pt x="1927526" y="568547"/>
                  </a:lnTo>
                  <a:lnTo>
                    <a:pt x="1892046" y="605790"/>
                  </a:lnTo>
                  <a:lnTo>
                    <a:pt x="1862327" y="612648"/>
                  </a:lnTo>
                  <a:lnTo>
                    <a:pt x="1838896" y="609790"/>
                  </a:lnTo>
                  <a:lnTo>
                    <a:pt x="1802320" y="586930"/>
                  </a:lnTo>
                  <a:lnTo>
                    <a:pt x="1778888" y="541734"/>
                  </a:lnTo>
                  <a:lnTo>
                    <a:pt x="1765172" y="476488"/>
                  </a:lnTo>
                  <a:lnTo>
                    <a:pt x="1761743" y="435863"/>
                  </a:lnTo>
                  <a:lnTo>
                    <a:pt x="1779555" y="431244"/>
                  </a:lnTo>
                  <a:lnTo>
                    <a:pt x="1796795" y="426338"/>
                  </a:lnTo>
                  <a:lnTo>
                    <a:pt x="1814036" y="420862"/>
                  </a:lnTo>
                  <a:lnTo>
                    <a:pt x="1831848" y="414527"/>
                  </a:lnTo>
                  <a:lnTo>
                    <a:pt x="1834181" y="433435"/>
                  </a:lnTo>
                  <a:lnTo>
                    <a:pt x="1844039" y="472439"/>
                  </a:lnTo>
                  <a:lnTo>
                    <a:pt x="1865376" y="487680"/>
                  </a:lnTo>
                  <a:lnTo>
                    <a:pt x="1871710" y="486537"/>
                  </a:lnTo>
                  <a:lnTo>
                    <a:pt x="1890902" y="453389"/>
                  </a:lnTo>
                  <a:lnTo>
                    <a:pt x="1892807" y="432816"/>
                  </a:lnTo>
                  <a:lnTo>
                    <a:pt x="1892236" y="421957"/>
                  </a:lnTo>
                  <a:lnTo>
                    <a:pt x="1874139" y="386714"/>
                  </a:lnTo>
                  <a:lnTo>
                    <a:pt x="1853183" y="374904"/>
                  </a:lnTo>
                  <a:lnTo>
                    <a:pt x="1836562" y="363997"/>
                  </a:lnTo>
                  <a:lnTo>
                    <a:pt x="1804415" y="335280"/>
                  </a:lnTo>
                  <a:lnTo>
                    <a:pt x="1785127" y="296275"/>
                  </a:lnTo>
                  <a:lnTo>
                    <a:pt x="1776031" y="256174"/>
                  </a:lnTo>
                  <a:lnTo>
                    <a:pt x="1771459" y="209216"/>
                  </a:lnTo>
                  <a:lnTo>
                    <a:pt x="1770887" y="182880"/>
                  </a:lnTo>
                  <a:lnTo>
                    <a:pt x="1771459" y="154305"/>
                  </a:lnTo>
                  <a:lnTo>
                    <a:pt x="1776031" y="104013"/>
                  </a:lnTo>
                  <a:lnTo>
                    <a:pt x="1785223" y="62912"/>
                  </a:lnTo>
                  <a:lnTo>
                    <a:pt x="1810511" y="21336"/>
                  </a:lnTo>
                  <a:lnTo>
                    <a:pt x="1844373" y="1190"/>
                  </a:lnTo>
                  <a:lnTo>
                    <a:pt x="1859279" y="0"/>
                  </a:lnTo>
                  <a:close/>
                </a:path>
                <a:path w="1957070" h="822960">
                  <a:moveTo>
                    <a:pt x="1633727" y="0"/>
                  </a:moveTo>
                  <a:lnTo>
                    <a:pt x="1682162" y="20574"/>
                  </a:lnTo>
                  <a:lnTo>
                    <a:pt x="1705546" y="58912"/>
                  </a:lnTo>
                  <a:lnTo>
                    <a:pt x="1723834" y="115014"/>
                  </a:lnTo>
                  <a:lnTo>
                    <a:pt x="1735264" y="186975"/>
                  </a:lnTo>
                  <a:lnTo>
                    <a:pt x="1738122" y="230886"/>
                  </a:lnTo>
                  <a:lnTo>
                    <a:pt x="1739836" y="280511"/>
                  </a:lnTo>
                  <a:lnTo>
                    <a:pt x="1740407" y="335280"/>
                  </a:lnTo>
                  <a:lnTo>
                    <a:pt x="1740407" y="342138"/>
                  </a:lnTo>
                  <a:lnTo>
                    <a:pt x="1740407" y="348996"/>
                  </a:lnTo>
                  <a:lnTo>
                    <a:pt x="1740407" y="355854"/>
                  </a:lnTo>
                  <a:lnTo>
                    <a:pt x="1740407" y="362712"/>
                  </a:lnTo>
                  <a:lnTo>
                    <a:pt x="1706070" y="362712"/>
                  </a:lnTo>
                  <a:lnTo>
                    <a:pt x="1671446" y="362712"/>
                  </a:lnTo>
                  <a:lnTo>
                    <a:pt x="1636252" y="362712"/>
                  </a:lnTo>
                  <a:lnTo>
                    <a:pt x="1600200" y="362712"/>
                  </a:lnTo>
                  <a:lnTo>
                    <a:pt x="1602485" y="386667"/>
                  </a:lnTo>
                  <a:lnTo>
                    <a:pt x="1607057" y="426577"/>
                  </a:lnTo>
                  <a:lnTo>
                    <a:pt x="1620773" y="470916"/>
                  </a:lnTo>
                  <a:lnTo>
                    <a:pt x="1636776" y="481584"/>
                  </a:lnTo>
                  <a:lnTo>
                    <a:pt x="1641348" y="480441"/>
                  </a:lnTo>
                  <a:lnTo>
                    <a:pt x="1645920" y="477012"/>
                  </a:lnTo>
                  <a:lnTo>
                    <a:pt x="1650492" y="471297"/>
                  </a:lnTo>
                  <a:lnTo>
                    <a:pt x="1655063" y="463296"/>
                  </a:lnTo>
                  <a:lnTo>
                    <a:pt x="1659112" y="457581"/>
                  </a:lnTo>
                  <a:lnTo>
                    <a:pt x="1662302" y="449580"/>
                  </a:lnTo>
                  <a:lnTo>
                    <a:pt x="1664922" y="439293"/>
                  </a:lnTo>
                  <a:lnTo>
                    <a:pt x="1667255" y="426720"/>
                  </a:lnTo>
                  <a:lnTo>
                    <a:pt x="1685496" y="431339"/>
                  </a:lnTo>
                  <a:lnTo>
                    <a:pt x="1703451" y="436245"/>
                  </a:lnTo>
                  <a:lnTo>
                    <a:pt x="1720834" y="441721"/>
                  </a:lnTo>
                  <a:lnTo>
                    <a:pt x="1737359" y="448056"/>
                  </a:lnTo>
                  <a:lnTo>
                    <a:pt x="1729501" y="488584"/>
                  </a:lnTo>
                  <a:lnTo>
                    <a:pt x="1710356" y="551354"/>
                  </a:lnTo>
                  <a:lnTo>
                    <a:pt x="1688163" y="590788"/>
                  </a:lnTo>
                  <a:lnTo>
                    <a:pt x="1654921" y="610314"/>
                  </a:lnTo>
                  <a:lnTo>
                    <a:pt x="1633727" y="612648"/>
                  </a:lnTo>
                  <a:lnTo>
                    <a:pt x="1616582" y="610409"/>
                  </a:lnTo>
                  <a:lnTo>
                    <a:pt x="1578863" y="579120"/>
                  </a:lnTo>
                  <a:lnTo>
                    <a:pt x="1558289" y="536448"/>
                  </a:lnTo>
                  <a:lnTo>
                    <a:pt x="1542287" y="475488"/>
                  </a:lnTo>
                  <a:lnTo>
                    <a:pt x="1536525" y="437721"/>
                  </a:lnTo>
                  <a:lnTo>
                    <a:pt x="1532762" y="397383"/>
                  </a:lnTo>
                  <a:lnTo>
                    <a:pt x="1530715" y="354187"/>
                  </a:lnTo>
                  <a:lnTo>
                    <a:pt x="1530095" y="307848"/>
                  </a:lnTo>
                  <a:lnTo>
                    <a:pt x="1531810" y="242220"/>
                  </a:lnTo>
                  <a:lnTo>
                    <a:pt x="1536953" y="182879"/>
                  </a:lnTo>
                  <a:lnTo>
                    <a:pt x="1545526" y="130397"/>
                  </a:lnTo>
                  <a:lnTo>
                    <a:pt x="1557527" y="85344"/>
                  </a:lnTo>
                  <a:lnTo>
                    <a:pt x="1572434" y="47577"/>
                  </a:lnTo>
                  <a:lnTo>
                    <a:pt x="1610248" y="5191"/>
                  </a:lnTo>
                  <a:lnTo>
                    <a:pt x="1633727" y="0"/>
                  </a:lnTo>
                  <a:close/>
                </a:path>
                <a:path w="1957070" h="822960">
                  <a:moveTo>
                    <a:pt x="1133855" y="0"/>
                  </a:moveTo>
                  <a:lnTo>
                    <a:pt x="1167383" y="24384"/>
                  </a:lnTo>
                  <a:lnTo>
                    <a:pt x="1184957" y="75390"/>
                  </a:lnTo>
                  <a:lnTo>
                    <a:pt x="1191767" y="100584"/>
                  </a:lnTo>
                  <a:lnTo>
                    <a:pt x="1191767" y="78200"/>
                  </a:lnTo>
                  <a:lnTo>
                    <a:pt x="1191767" y="56388"/>
                  </a:lnTo>
                  <a:lnTo>
                    <a:pt x="1191767" y="34575"/>
                  </a:lnTo>
                  <a:lnTo>
                    <a:pt x="1191767" y="12192"/>
                  </a:lnTo>
                  <a:lnTo>
                    <a:pt x="1208246" y="12192"/>
                  </a:lnTo>
                  <a:lnTo>
                    <a:pt x="1225295" y="12192"/>
                  </a:lnTo>
                  <a:lnTo>
                    <a:pt x="1242345" y="12192"/>
                  </a:lnTo>
                  <a:lnTo>
                    <a:pt x="1258824" y="12192"/>
                  </a:lnTo>
                  <a:lnTo>
                    <a:pt x="1258824" y="63021"/>
                  </a:lnTo>
                  <a:lnTo>
                    <a:pt x="1258824" y="822960"/>
                  </a:lnTo>
                  <a:lnTo>
                    <a:pt x="1240583" y="822960"/>
                  </a:lnTo>
                  <a:lnTo>
                    <a:pt x="1222628" y="822960"/>
                  </a:lnTo>
                  <a:lnTo>
                    <a:pt x="1205245" y="822960"/>
                  </a:lnTo>
                  <a:lnTo>
                    <a:pt x="1188719" y="822960"/>
                  </a:lnTo>
                  <a:lnTo>
                    <a:pt x="1188719" y="775730"/>
                  </a:lnTo>
                  <a:lnTo>
                    <a:pt x="1188719" y="542544"/>
                  </a:lnTo>
                  <a:lnTo>
                    <a:pt x="1182338" y="557926"/>
                  </a:lnTo>
                  <a:lnTo>
                    <a:pt x="1164335" y="594360"/>
                  </a:lnTo>
                  <a:lnTo>
                    <a:pt x="1133855" y="612648"/>
                  </a:lnTo>
                  <a:lnTo>
                    <a:pt x="1117996" y="607599"/>
                  </a:lnTo>
                  <a:lnTo>
                    <a:pt x="1089707" y="568928"/>
                  </a:lnTo>
                  <a:lnTo>
                    <a:pt x="1068752" y="493537"/>
                  </a:lnTo>
                  <a:lnTo>
                    <a:pt x="1061084" y="442341"/>
                  </a:lnTo>
                  <a:lnTo>
                    <a:pt x="1056274" y="382571"/>
                  </a:lnTo>
                  <a:lnTo>
                    <a:pt x="1054607" y="313944"/>
                  </a:lnTo>
                  <a:lnTo>
                    <a:pt x="1055655" y="267604"/>
                  </a:lnTo>
                  <a:lnTo>
                    <a:pt x="1058417" y="224409"/>
                  </a:lnTo>
                  <a:lnTo>
                    <a:pt x="1062323" y="184070"/>
                  </a:lnTo>
                  <a:lnTo>
                    <a:pt x="1071943" y="112013"/>
                  </a:lnTo>
                  <a:lnTo>
                    <a:pt x="1085659" y="57149"/>
                  </a:lnTo>
                  <a:lnTo>
                    <a:pt x="1103423" y="20574"/>
                  </a:lnTo>
                  <a:lnTo>
                    <a:pt x="1122949" y="2286"/>
                  </a:lnTo>
                  <a:lnTo>
                    <a:pt x="1133855" y="0"/>
                  </a:lnTo>
                  <a:close/>
                </a:path>
                <a:path w="1957070" h="822960">
                  <a:moveTo>
                    <a:pt x="841248" y="0"/>
                  </a:moveTo>
                  <a:lnTo>
                    <a:pt x="878966" y="30861"/>
                  </a:lnTo>
                  <a:lnTo>
                    <a:pt x="894968" y="86248"/>
                  </a:lnTo>
                  <a:lnTo>
                    <a:pt x="900683" y="125349"/>
                  </a:lnTo>
                  <a:lnTo>
                    <a:pt x="904112" y="171878"/>
                  </a:lnTo>
                  <a:lnTo>
                    <a:pt x="905255" y="225551"/>
                  </a:lnTo>
                  <a:lnTo>
                    <a:pt x="905255" y="279100"/>
                  </a:lnTo>
                  <a:lnTo>
                    <a:pt x="905255" y="332596"/>
                  </a:lnTo>
                  <a:lnTo>
                    <a:pt x="905255" y="597408"/>
                  </a:lnTo>
                  <a:lnTo>
                    <a:pt x="887015" y="597408"/>
                  </a:lnTo>
                  <a:lnTo>
                    <a:pt x="869060" y="597408"/>
                  </a:lnTo>
                  <a:lnTo>
                    <a:pt x="851677" y="597408"/>
                  </a:lnTo>
                  <a:lnTo>
                    <a:pt x="835151" y="597408"/>
                  </a:lnTo>
                  <a:lnTo>
                    <a:pt x="835151" y="544068"/>
                  </a:lnTo>
                  <a:lnTo>
                    <a:pt x="835151" y="277368"/>
                  </a:lnTo>
                  <a:lnTo>
                    <a:pt x="834580" y="251698"/>
                  </a:lnTo>
                  <a:lnTo>
                    <a:pt x="832866" y="229743"/>
                  </a:lnTo>
                  <a:lnTo>
                    <a:pt x="830008" y="211788"/>
                  </a:lnTo>
                  <a:lnTo>
                    <a:pt x="826007" y="198120"/>
                  </a:lnTo>
                  <a:lnTo>
                    <a:pt x="823198" y="188356"/>
                  </a:lnTo>
                  <a:lnTo>
                    <a:pt x="819530" y="181737"/>
                  </a:lnTo>
                  <a:lnTo>
                    <a:pt x="815292" y="177974"/>
                  </a:lnTo>
                  <a:lnTo>
                    <a:pt x="810767" y="176784"/>
                  </a:lnTo>
                  <a:lnTo>
                    <a:pt x="804005" y="178546"/>
                  </a:lnTo>
                  <a:lnTo>
                    <a:pt x="785431" y="226123"/>
                  </a:lnTo>
                  <a:lnTo>
                    <a:pt x="780859" y="280987"/>
                  </a:lnTo>
                  <a:lnTo>
                    <a:pt x="780287" y="316992"/>
                  </a:lnTo>
                  <a:lnTo>
                    <a:pt x="780287" y="364221"/>
                  </a:lnTo>
                  <a:lnTo>
                    <a:pt x="780287" y="411367"/>
                  </a:lnTo>
                  <a:lnTo>
                    <a:pt x="780287" y="458343"/>
                  </a:lnTo>
                  <a:lnTo>
                    <a:pt x="780287" y="505064"/>
                  </a:lnTo>
                  <a:lnTo>
                    <a:pt x="780287" y="551448"/>
                  </a:lnTo>
                  <a:lnTo>
                    <a:pt x="780287" y="597408"/>
                  </a:lnTo>
                  <a:lnTo>
                    <a:pt x="762476" y="597408"/>
                  </a:lnTo>
                  <a:lnTo>
                    <a:pt x="745235" y="597408"/>
                  </a:lnTo>
                  <a:lnTo>
                    <a:pt x="727995" y="597408"/>
                  </a:lnTo>
                  <a:lnTo>
                    <a:pt x="710183" y="597408"/>
                  </a:lnTo>
                  <a:lnTo>
                    <a:pt x="710183" y="548640"/>
                  </a:lnTo>
                  <a:lnTo>
                    <a:pt x="710183" y="12192"/>
                  </a:lnTo>
                  <a:lnTo>
                    <a:pt x="726233" y="12192"/>
                  </a:lnTo>
                  <a:lnTo>
                    <a:pt x="742568" y="12192"/>
                  </a:lnTo>
                  <a:lnTo>
                    <a:pt x="759475" y="12192"/>
                  </a:lnTo>
                  <a:lnTo>
                    <a:pt x="777239" y="12192"/>
                  </a:lnTo>
                  <a:lnTo>
                    <a:pt x="777239" y="36861"/>
                  </a:lnTo>
                  <a:lnTo>
                    <a:pt x="777239" y="60960"/>
                  </a:lnTo>
                  <a:lnTo>
                    <a:pt x="777239" y="85058"/>
                  </a:lnTo>
                  <a:lnTo>
                    <a:pt x="777239" y="109727"/>
                  </a:lnTo>
                  <a:lnTo>
                    <a:pt x="784097" y="82248"/>
                  </a:lnTo>
                  <a:lnTo>
                    <a:pt x="797813" y="39862"/>
                  </a:lnTo>
                  <a:lnTo>
                    <a:pt x="822959" y="6477"/>
                  </a:lnTo>
                  <a:lnTo>
                    <a:pt x="832103" y="1666"/>
                  </a:lnTo>
                  <a:lnTo>
                    <a:pt x="841248" y="0"/>
                  </a:lnTo>
                  <a:close/>
                </a:path>
                <a:path w="1957070" h="822960">
                  <a:moveTo>
                    <a:pt x="341375" y="0"/>
                  </a:moveTo>
                  <a:lnTo>
                    <a:pt x="382142" y="13335"/>
                  </a:lnTo>
                  <a:lnTo>
                    <a:pt x="411479" y="51816"/>
                  </a:lnTo>
                  <a:lnTo>
                    <a:pt x="431672" y="113919"/>
                  </a:lnTo>
                  <a:lnTo>
                    <a:pt x="439340" y="154257"/>
                  </a:lnTo>
                  <a:lnTo>
                    <a:pt x="445007" y="201168"/>
                  </a:lnTo>
                  <a:lnTo>
                    <a:pt x="428529" y="208025"/>
                  </a:lnTo>
                  <a:lnTo>
                    <a:pt x="411479" y="214884"/>
                  </a:lnTo>
                  <a:lnTo>
                    <a:pt x="394430" y="221742"/>
                  </a:lnTo>
                  <a:lnTo>
                    <a:pt x="377951" y="228600"/>
                  </a:lnTo>
                  <a:lnTo>
                    <a:pt x="375618" y="211455"/>
                  </a:lnTo>
                  <a:lnTo>
                    <a:pt x="372999" y="196596"/>
                  </a:lnTo>
                  <a:lnTo>
                    <a:pt x="369808" y="184023"/>
                  </a:lnTo>
                  <a:lnTo>
                    <a:pt x="365759" y="173736"/>
                  </a:lnTo>
                  <a:lnTo>
                    <a:pt x="362426" y="165258"/>
                  </a:lnTo>
                  <a:lnTo>
                    <a:pt x="357377" y="158495"/>
                  </a:lnTo>
                  <a:lnTo>
                    <a:pt x="351186" y="154019"/>
                  </a:lnTo>
                  <a:lnTo>
                    <a:pt x="344424" y="152400"/>
                  </a:lnTo>
                  <a:lnTo>
                    <a:pt x="335851" y="155209"/>
                  </a:lnTo>
                  <a:lnTo>
                    <a:pt x="316991" y="195072"/>
                  </a:lnTo>
                  <a:lnTo>
                    <a:pt x="307467" y="244221"/>
                  </a:lnTo>
                  <a:lnTo>
                    <a:pt x="304800" y="313944"/>
                  </a:lnTo>
                  <a:lnTo>
                    <a:pt x="305419" y="348234"/>
                  </a:lnTo>
                  <a:lnTo>
                    <a:pt x="311229" y="403098"/>
                  </a:lnTo>
                  <a:lnTo>
                    <a:pt x="322135" y="439674"/>
                  </a:lnTo>
                  <a:lnTo>
                    <a:pt x="344424" y="460248"/>
                  </a:lnTo>
                  <a:lnTo>
                    <a:pt x="350758" y="459057"/>
                  </a:lnTo>
                  <a:lnTo>
                    <a:pt x="370284" y="425815"/>
                  </a:lnTo>
                  <a:lnTo>
                    <a:pt x="381000" y="368808"/>
                  </a:lnTo>
                  <a:lnTo>
                    <a:pt x="397478" y="375618"/>
                  </a:lnTo>
                  <a:lnTo>
                    <a:pt x="414527" y="382143"/>
                  </a:lnTo>
                  <a:lnTo>
                    <a:pt x="431577" y="388096"/>
                  </a:lnTo>
                  <a:lnTo>
                    <a:pt x="448055" y="393192"/>
                  </a:lnTo>
                  <a:lnTo>
                    <a:pt x="445198" y="425862"/>
                  </a:lnTo>
                  <a:lnTo>
                    <a:pt x="436054" y="483203"/>
                  </a:lnTo>
                  <a:lnTo>
                    <a:pt x="422814" y="532495"/>
                  </a:lnTo>
                  <a:lnTo>
                    <a:pt x="406622" y="570309"/>
                  </a:lnTo>
                  <a:lnTo>
                    <a:pt x="375284" y="605790"/>
                  </a:lnTo>
                  <a:lnTo>
                    <a:pt x="347472" y="612648"/>
                  </a:lnTo>
                  <a:lnTo>
                    <a:pt x="333851" y="611505"/>
                  </a:lnTo>
                  <a:lnTo>
                    <a:pt x="298703" y="594360"/>
                  </a:lnTo>
                  <a:lnTo>
                    <a:pt x="272557" y="556640"/>
                  </a:lnTo>
                  <a:lnTo>
                    <a:pt x="258841" y="518350"/>
                  </a:lnTo>
                  <a:lnTo>
                    <a:pt x="248459" y="472630"/>
                  </a:lnTo>
                  <a:lnTo>
                    <a:pt x="239839" y="418861"/>
                  </a:lnTo>
                  <a:lnTo>
                    <a:pt x="235267" y="349043"/>
                  </a:lnTo>
                  <a:lnTo>
                    <a:pt x="234695" y="307848"/>
                  </a:lnTo>
                  <a:lnTo>
                    <a:pt x="235267" y="264366"/>
                  </a:lnTo>
                  <a:lnTo>
                    <a:pt x="236981" y="225171"/>
                  </a:lnTo>
                  <a:lnTo>
                    <a:pt x="243839" y="158496"/>
                  </a:lnTo>
                  <a:lnTo>
                    <a:pt x="253364" y="116586"/>
                  </a:lnTo>
                  <a:lnTo>
                    <a:pt x="265175" y="79248"/>
                  </a:lnTo>
                  <a:lnTo>
                    <a:pt x="270271" y="62579"/>
                  </a:lnTo>
                  <a:lnTo>
                    <a:pt x="289559" y="27432"/>
                  </a:lnTo>
                  <a:lnTo>
                    <a:pt x="326421" y="1714"/>
                  </a:lnTo>
                  <a:lnTo>
                    <a:pt x="341375" y="0"/>
                  </a:lnTo>
                  <a:close/>
                </a:path>
                <a:path w="1957070" h="822960">
                  <a:moveTo>
                    <a:pt x="103631" y="0"/>
                  </a:moveTo>
                  <a:lnTo>
                    <a:pt x="152066" y="20574"/>
                  </a:lnTo>
                  <a:lnTo>
                    <a:pt x="175402" y="58912"/>
                  </a:lnTo>
                  <a:lnTo>
                    <a:pt x="192452" y="115014"/>
                  </a:lnTo>
                  <a:lnTo>
                    <a:pt x="203882" y="186975"/>
                  </a:lnTo>
                  <a:lnTo>
                    <a:pt x="207644" y="230886"/>
                  </a:lnTo>
                  <a:lnTo>
                    <a:pt x="209692" y="280511"/>
                  </a:lnTo>
                  <a:lnTo>
                    <a:pt x="210311" y="335280"/>
                  </a:lnTo>
                  <a:lnTo>
                    <a:pt x="210311" y="342138"/>
                  </a:lnTo>
                  <a:lnTo>
                    <a:pt x="210311" y="348996"/>
                  </a:lnTo>
                  <a:lnTo>
                    <a:pt x="210311" y="355854"/>
                  </a:lnTo>
                  <a:lnTo>
                    <a:pt x="210311" y="362712"/>
                  </a:lnTo>
                  <a:lnTo>
                    <a:pt x="175974" y="362712"/>
                  </a:lnTo>
                  <a:lnTo>
                    <a:pt x="141350" y="362712"/>
                  </a:lnTo>
                  <a:lnTo>
                    <a:pt x="106156" y="362712"/>
                  </a:lnTo>
                  <a:lnTo>
                    <a:pt x="70103" y="362712"/>
                  </a:lnTo>
                  <a:lnTo>
                    <a:pt x="70675" y="386667"/>
                  </a:lnTo>
                  <a:lnTo>
                    <a:pt x="75247" y="426577"/>
                  </a:lnTo>
                  <a:lnTo>
                    <a:pt x="90677" y="470916"/>
                  </a:lnTo>
                  <a:lnTo>
                    <a:pt x="106679" y="481584"/>
                  </a:lnTo>
                  <a:lnTo>
                    <a:pt x="111251" y="480441"/>
                  </a:lnTo>
                  <a:lnTo>
                    <a:pt x="115824" y="477012"/>
                  </a:lnTo>
                  <a:lnTo>
                    <a:pt x="120396" y="471297"/>
                  </a:lnTo>
                  <a:lnTo>
                    <a:pt x="124967" y="463296"/>
                  </a:lnTo>
                  <a:lnTo>
                    <a:pt x="129016" y="457581"/>
                  </a:lnTo>
                  <a:lnTo>
                    <a:pt x="132206" y="449580"/>
                  </a:lnTo>
                  <a:lnTo>
                    <a:pt x="134826" y="439293"/>
                  </a:lnTo>
                  <a:lnTo>
                    <a:pt x="137159" y="426720"/>
                  </a:lnTo>
                  <a:lnTo>
                    <a:pt x="155400" y="431339"/>
                  </a:lnTo>
                  <a:lnTo>
                    <a:pt x="173354" y="436245"/>
                  </a:lnTo>
                  <a:lnTo>
                    <a:pt x="190738" y="441721"/>
                  </a:lnTo>
                  <a:lnTo>
                    <a:pt x="207263" y="448056"/>
                  </a:lnTo>
                  <a:lnTo>
                    <a:pt x="199358" y="488584"/>
                  </a:lnTo>
                  <a:lnTo>
                    <a:pt x="178974" y="551354"/>
                  </a:lnTo>
                  <a:lnTo>
                    <a:pt x="156781" y="590788"/>
                  </a:lnTo>
                  <a:lnTo>
                    <a:pt x="103631" y="612648"/>
                  </a:lnTo>
                  <a:lnTo>
                    <a:pt x="86439" y="610409"/>
                  </a:lnTo>
                  <a:lnTo>
                    <a:pt x="45719" y="579120"/>
                  </a:lnTo>
                  <a:lnTo>
                    <a:pt x="27812" y="536448"/>
                  </a:lnTo>
                  <a:lnTo>
                    <a:pt x="12191" y="475488"/>
                  </a:lnTo>
                  <a:lnTo>
                    <a:pt x="6429" y="437721"/>
                  </a:lnTo>
                  <a:lnTo>
                    <a:pt x="2667" y="397383"/>
                  </a:lnTo>
                  <a:lnTo>
                    <a:pt x="619" y="354187"/>
                  </a:lnTo>
                  <a:lnTo>
                    <a:pt x="0" y="307848"/>
                  </a:lnTo>
                  <a:lnTo>
                    <a:pt x="1714" y="242220"/>
                  </a:lnTo>
                  <a:lnTo>
                    <a:pt x="6857" y="182879"/>
                  </a:lnTo>
                  <a:lnTo>
                    <a:pt x="15430" y="130397"/>
                  </a:lnTo>
                  <a:lnTo>
                    <a:pt x="27431" y="85344"/>
                  </a:lnTo>
                  <a:lnTo>
                    <a:pt x="42338" y="47577"/>
                  </a:lnTo>
                  <a:lnTo>
                    <a:pt x="80152" y="5191"/>
                  </a:lnTo>
                  <a:lnTo>
                    <a:pt x="103631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29143" y="3417315"/>
              <a:ext cx="73151" cy="1524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440423" y="3417315"/>
              <a:ext cx="1262380" cy="807720"/>
            </a:xfrm>
            <a:custGeom>
              <a:avLst/>
              <a:gdLst/>
              <a:ahLst/>
              <a:cxnLst/>
              <a:rect l="l" t="t" r="r" b="b"/>
              <a:pathLst>
                <a:path w="1262379" h="807720">
                  <a:moveTo>
                    <a:pt x="1188720" y="0"/>
                  </a:moveTo>
                  <a:lnTo>
                    <a:pt x="1207007" y="0"/>
                  </a:lnTo>
                  <a:lnTo>
                    <a:pt x="1225295" y="0"/>
                  </a:lnTo>
                  <a:lnTo>
                    <a:pt x="1243583" y="0"/>
                  </a:lnTo>
                  <a:lnTo>
                    <a:pt x="1261872" y="0"/>
                  </a:lnTo>
                  <a:lnTo>
                    <a:pt x="1261872" y="38814"/>
                  </a:lnTo>
                  <a:lnTo>
                    <a:pt x="1261872" y="77343"/>
                  </a:lnTo>
                  <a:lnTo>
                    <a:pt x="1261872" y="115300"/>
                  </a:lnTo>
                  <a:lnTo>
                    <a:pt x="1261872" y="152400"/>
                  </a:lnTo>
                  <a:lnTo>
                    <a:pt x="1243583" y="152400"/>
                  </a:lnTo>
                  <a:lnTo>
                    <a:pt x="1225295" y="152400"/>
                  </a:lnTo>
                  <a:lnTo>
                    <a:pt x="1207007" y="152400"/>
                  </a:lnTo>
                  <a:lnTo>
                    <a:pt x="1188720" y="152400"/>
                  </a:lnTo>
                  <a:lnTo>
                    <a:pt x="1188720" y="115300"/>
                  </a:lnTo>
                  <a:lnTo>
                    <a:pt x="1188720" y="77343"/>
                  </a:lnTo>
                  <a:lnTo>
                    <a:pt x="1188720" y="38814"/>
                  </a:lnTo>
                  <a:lnTo>
                    <a:pt x="1188720" y="0"/>
                  </a:lnTo>
                  <a:close/>
                </a:path>
                <a:path w="1262379" h="807720">
                  <a:moveTo>
                    <a:pt x="713231" y="0"/>
                  </a:moveTo>
                  <a:lnTo>
                    <a:pt x="731520" y="0"/>
                  </a:lnTo>
                  <a:lnTo>
                    <a:pt x="749808" y="0"/>
                  </a:lnTo>
                  <a:lnTo>
                    <a:pt x="768096" y="0"/>
                  </a:lnTo>
                  <a:lnTo>
                    <a:pt x="786383" y="0"/>
                  </a:lnTo>
                  <a:lnTo>
                    <a:pt x="786383" y="50066"/>
                  </a:lnTo>
                  <a:lnTo>
                    <a:pt x="786383" y="298704"/>
                  </a:lnTo>
                  <a:lnTo>
                    <a:pt x="793241" y="277082"/>
                  </a:lnTo>
                  <a:lnTo>
                    <a:pt x="813816" y="231648"/>
                  </a:lnTo>
                  <a:lnTo>
                    <a:pt x="847344" y="210312"/>
                  </a:lnTo>
                  <a:lnTo>
                    <a:pt x="860488" y="213740"/>
                  </a:lnTo>
                  <a:lnTo>
                    <a:pt x="893064" y="265175"/>
                  </a:lnTo>
                  <a:lnTo>
                    <a:pt x="904112" y="335661"/>
                  </a:lnTo>
                  <a:lnTo>
                    <a:pt x="907208" y="382190"/>
                  </a:lnTo>
                  <a:lnTo>
                    <a:pt x="908303" y="435863"/>
                  </a:lnTo>
                  <a:lnTo>
                    <a:pt x="908303" y="489412"/>
                  </a:lnTo>
                  <a:lnTo>
                    <a:pt x="908303" y="542908"/>
                  </a:lnTo>
                  <a:lnTo>
                    <a:pt x="908303" y="807720"/>
                  </a:lnTo>
                  <a:lnTo>
                    <a:pt x="891778" y="807720"/>
                  </a:lnTo>
                  <a:lnTo>
                    <a:pt x="874395" y="807720"/>
                  </a:lnTo>
                  <a:lnTo>
                    <a:pt x="856440" y="807720"/>
                  </a:lnTo>
                  <a:lnTo>
                    <a:pt x="838200" y="807720"/>
                  </a:lnTo>
                  <a:lnTo>
                    <a:pt x="838200" y="754380"/>
                  </a:lnTo>
                  <a:lnTo>
                    <a:pt x="838200" y="487680"/>
                  </a:lnTo>
                  <a:lnTo>
                    <a:pt x="837676" y="462010"/>
                  </a:lnTo>
                  <a:lnTo>
                    <a:pt x="834342" y="422100"/>
                  </a:lnTo>
                  <a:lnTo>
                    <a:pt x="813816" y="387096"/>
                  </a:lnTo>
                  <a:lnTo>
                    <a:pt x="807481" y="388858"/>
                  </a:lnTo>
                  <a:lnTo>
                    <a:pt x="788955" y="436435"/>
                  </a:lnTo>
                  <a:lnTo>
                    <a:pt x="786479" y="491299"/>
                  </a:lnTo>
                  <a:lnTo>
                    <a:pt x="786383" y="527304"/>
                  </a:lnTo>
                  <a:lnTo>
                    <a:pt x="786383" y="574533"/>
                  </a:lnTo>
                  <a:lnTo>
                    <a:pt x="786383" y="621679"/>
                  </a:lnTo>
                  <a:lnTo>
                    <a:pt x="786383" y="668655"/>
                  </a:lnTo>
                  <a:lnTo>
                    <a:pt x="786383" y="715376"/>
                  </a:lnTo>
                  <a:lnTo>
                    <a:pt x="786383" y="761760"/>
                  </a:lnTo>
                  <a:lnTo>
                    <a:pt x="786383" y="807720"/>
                  </a:lnTo>
                  <a:lnTo>
                    <a:pt x="768096" y="807720"/>
                  </a:lnTo>
                  <a:lnTo>
                    <a:pt x="749808" y="807720"/>
                  </a:lnTo>
                  <a:lnTo>
                    <a:pt x="731520" y="807720"/>
                  </a:lnTo>
                  <a:lnTo>
                    <a:pt x="713231" y="807720"/>
                  </a:lnTo>
                  <a:lnTo>
                    <a:pt x="713231" y="757427"/>
                  </a:lnTo>
                  <a:lnTo>
                    <a:pt x="713231" y="50828"/>
                  </a:lnTo>
                  <a:lnTo>
                    <a:pt x="713231" y="0"/>
                  </a:lnTo>
                  <a:close/>
                </a:path>
                <a:path w="1262379" h="807720">
                  <a:moveTo>
                    <a:pt x="0" y="0"/>
                  </a:moveTo>
                  <a:lnTo>
                    <a:pt x="0" y="0"/>
                  </a:lnTo>
                  <a:lnTo>
                    <a:pt x="237744" y="0"/>
                  </a:lnTo>
                  <a:lnTo>
                    <a:pt x="237744" y="50292"/>
                  </a:lnTo>
                  <a:lnTo>
                    <a:pt x="237744" y="100584"/>
                  </a:lnTo>
                  <a:lnTo>
                    <a:pt x="237744" y="150875"/>
                  </a:lnTo>
                  <a:lnTo>
                    <a:pt x="237744" y="201168"/>
                  </a:lnTo>
                  <a:lnTo>
                    <a:pt x="218932" y="201168"/>
                  </a:lnTo>
                  <a:lnTo>
                    <a:pt x="199262" y="201168"/>
                  </a:lnTo>
                  <a:lnTo>
                    <a:pt x="179022" y="201168"/>
                  </a:lnTo>
                  <a:lnTo>
                    <a:pt x="158496" y="201168"/>
                  </a:lnTo>
                  <a:lnTo>
                    <a:pt x="158496" y="251519"/>
                  </a:lnTo>
                  <a:lnTo>
                    <a:pt x="158496" y="807720"/>
                  </a:lnTo>
                  <a:lnTo>
                    <a:pt x="139731" y="807720"/>
                  </a:lnTo>
                  <a:lnTo>
                    <a:pt x="120395" y="807720"/>
                  </a:lnTo>
                  <a:lnTo>
                    <a:pt x="101060" y="807720"/>
                  </a:lnTo>
                  <a:lnTo>
                    <a:pt x="82296" y="807720"/>
                  </a:lnTo>
                  <a:lnTo>
                    <a:pt x="82296" y="757368"/>
                  </a:lnTo>
                  <a:lnTo>
                    <a:pt x="82296" y="201168"/>
                  </a:lnTo>
                  <a:lnTo>
                    <a:pt x="61722" y="201168"/>
                  </a:lnTo>
                  <a:lnTo>
                    <a:pt x="41148" y="201168"/>
                  </a:lnTo>
                  <a:lnTo>
                    <a:pt x="20574" y="201168"/>
                  </a:lnTo>
                  <a:lnTo>
                    <a:pt x="0" y="201168"/>
                  </a:lnTo>
                  <a:lnTo>
                    <a:pt x="0" y="150875"/>
                  </a:lnTo>
                  <a:lnTo>
                    <a:pt x="0" y="100584"/>
                  </a:lnTo>
                  <a:lnTo>
                    <a:pt x="0" y="50292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895088" y="3399028"/>
            <a:ext cx="1396365" cy="847725"/>
            <a:chOff x="4895088" y="3399028"/>
            <a:chExt cx="1396365" cy="847725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64936" y="3627627"/>
              <a:ext cx="213360" cy="6126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12536" y="3627627"/>
              <a:ext cx="143255" cy="5974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14872" y="3417315"/>
              <a:ext cx="70103" cy="8077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72456" y="3627627"/>
              <a:ext cx="213360" cy="6126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19344" y="3627627"/>
              <a:ext cx="192023" cy="5974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41848" y="3417315"/>
              <a:ext cx="140207" cy="8229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01184" y="3405123"/>
              <a:ext cx="246887" cy="83515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901184" y="3405123"/>
              <a:ext cx="1384300" cy="835660"/>
            </a:xfrm>
            <a:custGeom>
              <a:avLst/>
              <a:gdLst/>
              <a:ahLst/>
              <a:cxnLst/>
              <a:rect l="l" t="t" r="r" b="b"/>
              <a:pathLst>
                <a:path w="1384300" h="835660">
                  <a:moveTo>
                    <a:pt x="1170431" y="377951"/>
                  </a:moveTo>
                  <a:lnTo>
                    <a:pt x="1146048" y="414527"/>
                  </a:lnTo>
                  <a:lnTo>
                    <a:pt x="1139189" y="462152"/>
                  </a:lnTo>
                  <a:lnTo>
                    <a:pt x="1136903" y="530351"/>
                  </a:lnTo>
                  <a:lnTo>
                    <a:pt x="1137475" y="566880"/>
                  </a:lnTo>
                  <a:lnTo>
                    <a:pt x="1142047" y="625078"/>
                  </a:lnTo>
                  <a:lnTo>
                    <a:pt x="1151143" y="662177"/>
                  </a:lnTo>
                  <a:lnTo>
                    <a:pt x="1170431" y="682751"/>
                  </a:lnTo>
                  <a:lnTo>
                    <a:pt x="1177242" y="680465"/>
                  </a:lnTo>
                  <a:lnTo>
                    <a:pt x="1194815" y="646176"/>
                  </a:lnTo>
                  <a:lnTo>
                    <a:pt x="1203198" y="598169"/>
                  </a:lnTo>
                  <a:lnTo>
                    <a:pt x="1207007" y="527303"/>
                  </a:lnTo>
                  <a:lnTo>
                    <a:pt x="1205960" y="491251"/>
                  </a:lnTo>
                  <a:lnTo>
                    <a:pt x="1199292" y="435149"/>
                  </a:lnTo>
                  <a:lnTo>
                    <a:pt x="1183766" y="387096"/>
                  </a:lnTo>
                  <a:lnTo>
                    <a:pt x="1170431" y="377951"/>
                  </a:lnTo>
                  <a:close/>
                </a:path>
                <a:path w="1384300" h="835660">
                  <a:moveTo>
                    <a:pt x="377951" y="377951"/>
                  </a:moveTo>
                  <a:lnTo>
                    <a:pt x="353567" y="414527"/>
                  </a:lnTo>
                  <a:lnTo>
                    <a:pt x="345185" y="462152"/>
                  </a:lnTo>
                  <a:lnTo>
                    <a:pt x="341375" y="530351"/>
                  </a:lnTo>
                  <a:lnTo>
                    <a:pt x="342423" y="566880"/>
                  </a:lnTo>
                  <a:lnTo>
                    <a:pt x="349091" y="625078"/>
                  </a:lnTo>
                  <a:lnTo>
                    <a:pt x="358663" y="662177"/>
                  </a:lnTo>
                  <a:lnTo>
                    <a:pt x="377951" y="682751"/>
                  </a:lnTo>
                  <a:lnTo>
                    <a:pt x="384762" y="680465"/>
                  </a:lnTo>
                  <a:lnTo>
                    <a:pt x="402336" y="646176"/>
                  </a:lnTo>
                  <a:lnTo>
                    <a:pt x="409193" y="598169"/>
                  </a:lnTo>
                  <a:lnTo>
                    <a:pt x="411479" y="527303"/>
                  </a:lnTo>
                  <a:lnTo>
                    <a:pt x="410908" y="491251"/>
                  </a:lnTo>
                  <a:lnTo>
                    <a:pt x="406336" y="435149"/>
                  </a:lnTo>
                  <a:lnTo>
                    <a:pt x="391287" y="387096"/>
                  </a:lnTo>
                  <a:lnTo>
                    <a:pt x="377951" y="377951"/>
                  </a:lnTo>
                  <a:close/>
                </a:path>
                <a:path w="1384300" h="835660">
                  <a:moveTo>
                    <a:pt x="1170431" y="222503"/>
                  </a:moveTo>
                  <a:lnTo>
                    <a:pt x="1218437" y="247650"/>
                  </a:lnTo>
                  <a:lnTo>
                    <a:pt x="1252727" y="323088"/>
                  </a:lnTo>
                  <a:lnTo>
                    <a:pt x="1262967" y="366998"/>
                  </a:lnTo>
                  <a:lnTo>
                    <a:pt x="1270634" y="416051"/>
                  </a:lnTo>
                  <a:lnTo>
                    <a:pt x="1275445" y="469677"/>
                  </a:lnTo>
                  <a:lnTo>
                    <a:pt x="1277112" y="527303"/>
                  </a:lnTo>
                  <a:lnTo>
                    <a:pt x="1275397" y="591216"/>
                  </a:lnTo>
                  <a:lnTo>
                    <a:pt x="1270253" y="649986"/>
                  </a:lnTo>
                  <a:lnTo>
                    <a:pt x="1261681" y="703040"/>
                  </a:lnTo>
                  <a:lnTo>
                    <a:pt x="1249679" y="749808"/>
                  </a:lnTo>
                  <a:lnTo>
                    <a:pt x="1233011" y="786288"/>
                  </a:lnTo>
                  <a:lnTo>
                    <a:pt x="1193958" y="829532"/>
                  </a:lnTo>
                  <a:lnTo>
                    <a:pt x="1170431" y="835151"/>
                  </a:lnTo>
                  <a:lnTo>
                    <a:pt x="1148762" y="830579"/>
                  </a:lnTo>
                  <a:lnTo>
                    <a:pt x="1113424" y="794003"/>
                  </a:lnTo>
                  <a:lnTo>
                    <a:pt x="1087160" y="724741"/>
                  </a:lnTo>
                  <a:lnTo>
                    <a:pt x="1076919" y="682654"/>
                  </a:lnTo>
                  <a:lnTo>
                    <a:pt x="1069604" y="636032"/>
                  </a:lnTo>
                  <a:lnTo>
                    <a:pt x="1065215" y="585167"/>
                  </a:lnTo>
                  <a:lnTo>
                    <a:pt x="1063752" y="530351"/>
                  </a:lnTo>
                  <a:lnTo>
                    <a:pt x="1065942" y="466439"/>
                  </a:lnTo>
                  <a:lnTo>
                    <a:pt x="1072134" y="407670"/>
                  </a:lnTo>
                  <a:lnTo>
                    <a:pt x="1081754" y="354615"/>
                  </a:lnTo>
                  <a:lnTo>
                    <a:pt x="1094231" y="307848"/>
                  </a:lnTo>
                  <a:lnTo>
                    <a:pt x="1109138" y="270081"/>
                  </a:lnTo>
                  <a:lnTo>
                    <a:pt x="1146952" y="227695"/>
                  </a:lnTo>
                  <a:lnTo>
                    <a:pt x="1170431" y="222503"/>
                  </a:lnTo>
                  <a:close/>
                </a:path>
                <a:path w="1384300" h="835660">
                  <a:moveTo>
                    <a:pt x="1021079" y="222503"/>
                  </a:moveTo>
                  <a:lnTo>
                    <a:pt x="1029747" y="224266"/>
                  </a:lnTo>
                  <a:lnTo>
                    <a:pt x="1037843" y="229743"/>
                  </a:lnTo>
                  <a:lnTo>
                    <a:pt x="1045940" y="239220"/>
                  </a:lnTo>
                  <a:lnTo>
                    <a:pt x="1054607" y="252984"/>
                  </a:lnTo>
                  <a:lnTo>
                    <a:pt x="1049988" y="293655"/>
                  </a:lnTo>
                  <a:lnTo>
                    <a:pt x="1045082" y="333755"/>
                  </a:lnTo>
                  <a:lnTo>
                    <a:pt x="1039606" y="373856"/>
                  </a:lnTo>
                  <a:lnTo>
                    <a:pt x="1033271" y="414527"/>
                  </a:lnTo>
                  <a:lnTo>
                    <a:pt x="1028271" y="406526"/>
                  </a:lnTo>
                  <a:lnTo>
                    <a:pt x="1022985" y="400812"/>
                  </a:lnTo>
                  <a:lnTo>
                    <a:pt x="1018270" y="397383"/>
                  </a:lnTo>
                  <a:lnTo>
                    <a:pt x="1014983" y="396239"/>
                  </a:lnTo>
                  <a:lnTo>
                    <a:pt x="1008221" y="398525"/>
                  </a:lnTo>
                  <a:lnTo>
                    <a:pt x="987885" y="463676"/>
                  </a:lnTo>
                  <a:lnTo>
                    <a:pt x="984123" y="505967"/>
                  </a:lnTo>
                  <a:lnTo>
                    <a:pt x="982075" y="559688"/>
                  </a:lnTo>
                  <a:lnTo>
                    <a:pt x="981455" y="624839"/>
                  </a:lnTo>
                  <a:lnTo>
                    <a:pt x="981455" y="674608"/>
                  </a:lnTo>
                  <a:lnTo>
                    <a:pt x="981455" y="723518"/>
                  </a:lnTo>
                  <a:lnTo>
                    <a:pt x="981455" y="771858"/>
                  </a:lnTo>
                  <a:lnTo>
                    <a:pt x="981455" y="819912"/>
                  </a:lnTo>
                  <a:lnTo>
                    <a:pt x="963644" y="819912"/>
                  </a:lnTo>
                  <a:lnTo>
                    <a:pt x="946403" y="819912"/>
                  </a:lnTo>
                  <a:lnTo>
                    <a:pt x="929163" y="819912"/>
                  </a:lnTo>
                  <a:lnTo>
                    <a:pt x="911351" y="819912"/>
                  </a:lnTo>
                  <a:lnTo>
                    <a:pt x="911351" y="771144"/>
                  </a:lnTo>
                  <a:lnTo>
                    <a:pt x="911351" y="234696"/>
                  </a:lnTo>
                  <a:lnTo>
                    <a:pt x="927401" y="234696"/>
                  </a:lnTo>
                  <a:lnTo>
                    <a:pt x="943737" y="234696"/>
                  </a:lnTo>
                  <a:lnTo>
                    <a:pt x="960643" y="234696"/>
                  </a:lnTo>
                  <a:lnTo>
                    <a:pt x="978407" y="234696"/>
                  </a:lnTo>
                  <a:lnTo>
                    <a:pt x="978407" y="259365"/>
                  </a:lnTo>
                  <a:lnTo>
                    <a:pt x="978407" y="283463"/>
                  </a:lnTo>
                  <a:lnTo>
                    <a:pt x="978407" y="307562"/>
                  </a:lnTo>
                  <a:lnTo>
                    <a:pt x="978407" y="332231"/>
                  </a:lnTo>
                  <a:lnTo>
                    <a:pt x="982979" y="303037"/>
                  </a:lnTo>
                  <a:lnTo>
                    <a:pt x="992124" y="260651"/>
                  </a:lnTo>
                  <a:lnTo>
                    <a:pt x="1014269" y="224170"/>
                  </a:lnTo>
                  <a:lnTo>
                    <a:pt x="1021079" y="222503"/>
                  </a:lnTo>
                  <a:close/>
                </a:path>
                <a:path w="1384300" h="835660">
                  <a:moveTo>
                    <a:pt x="649224" y="222503"/>
                  </a:moveTo>
                  <a:lnTo>
                    <a:pt x="685228" y="253364"/>
                  </a:lnTo>
                  <a:lnTo>
                    <a:pt x="702468" y="308752"/>
                  </a:lnTo>
                  <a:lnTo>
                    <a:pt x="707136" y="347852"/>
                  </a:lnTo>
                  <a:lnTo>
                    <a:pt x="709517" y="394382"/>
                  </a:lnTo>
                  <a:lnTo>
                    <a:pt x="710183" y="448055"/>
                  </a:lnTo>
                  <a:lnTo>
                    <a:pt x="710183" y="501604"/>
                  </a:lnTo>
                  <a:lnTo>
                    <a:pt x="710183" y="555100"/>
                  </a:lnTo>
                  <a:lnTo>
                    <a:pt x="710183" y="819912"/>
                  </a:lnTo>
                  <a:lnTo>
                    <a:pt x="693658" y="819912"/>
                  </a:lnTo>
                  <a:lnTo>
                    <a:pt x="676275" y="819912"/>
                  </a:lnTo>
                  <a:lnTo>
                    <a:pt x="658320" y="819912"/>
                  </a:lnTo>
                  <a:lnTo>
                    <a:pt x="640079" y="819912"/>
                  </a:lnTo>
                  <a:lnTo>
                    <a:pt x="640079" y="766572"/>
                  </a:lnTo>
                  <a:lnTo>
                    <a:pt x="640079" y="499872"/>
                  </a:lnTo>
                  <a:lnTo>
                    <a:pt x="639984" y="474202"/>
                  </a:lnTo>
                  <a:lnTo>
                    <a:pt x="637508" y="434292"/>
                  </a:lnTo>
                  <a:lnTo>
                    <a:pt x="615695" y="399288"/>
                  </a:lnTo>
                  <a:lnTo>
                    <a:pt x="609361" y="401050"/>
                  </a:lnTo>
                  <a:lnTo>
                    <a:pt x="592121" y="448627"/>
                  </a:lnTo>
                  <a:lnTo>
                    <a:pt x="588787" y="503491"/>
                  </a:lnTo>
                  <a:lnTo>
                    <a:pt x="588263" y="539496"/>
                  </a:lnTo>
                  <a:lnTo>
                    <a:pt x="588263" y="586725"/>
                  </a:lnTo>
                  <a:lnTo>
                    <a:pt x="588263" y="633871"/>
                  </a:lnTo>
                  <a:lnTo>
                    <a:pt x="588263" y="680847"/>
                  </a:lnTo>
                  <a:lnTo>
                    <a:pt x="588263" y="727568"/>
                  </a:lnTo>
                  <a:lnTo>
                    <a:pt x="588263" y="773952"/>
                  </a:lnTo>
                  <a:lnTo>
                    <a:pt x="588263" y="819912"/>
                  </a:lnTo>
                  <a:lnTo>
                    <a:pt x="570023" y="819912"/>
                  </a:lnTo>
                  <a:lnTo>
                    <a:pt x="552068" y="819912"/>
                  </a:lnTo>
                  <a:lnTo>
                    <a:pt x="534685" y="819912"/>
                  </a:lnTo>
                  <a:lnTo>
                    <a:pt x="518160" y="819912"/>
                  </a:lnTo>
                  <a:lnTo>
                    <a:pt x="518160" y="771144"/>
                  </a:lnTo>
                  <a:lnTo>
                    <a:pt x="518160" y="234696"/>
                  </a:lnTo>
                  <a:lnTo>
                    <a:pt x="534162" y="234696"/>
                  </a:lnTo>
                  <a:lnTo>
                    <a:pt x="550163" y="234696"/>
                  </a:lnTo>
                  <a:lnTo>
                    <a:pt x="566165" y="234696"/>
                  </a:lnTo>
                  <a:lnTo>
                    <a:pt x="582167" y="234696"/>
                  </a:lnTo>
                  <a:lnTo>
                    <a:pt x="582167" y="259365"/>
                  </a:lnTo>
                  <a:lnTo>
                    <a:pt x="582167" y="283463"/>
                  </a:lnTo>
                  <a:lnTo>
                    <a:pt x="582167" y="307562"/>
                  </a:lnTo>
                  <a:lnTo>
                    <a:pt x="582167" y="332231"/>
                  </a:lnTo>
                  <a:lnTo>
                    <a:pt x="589502" y="304752"/>
                  </a:lnTo>
                  <a:lnTo>
                    <a:pt x="605313" y="262366"/>
                  </a:lnTo>
                  <a:lnTo>
                    <a:pt x="628650" y="228981"/>
                  </a:lnTo>
                  <a:lnTo>
                    <a:pt x="638365" y="224170"/>
                  </a:lnTo>
                  <a:lnTo>
                    <a:pt x="649224" y="222503"/>
                  </a:lnTo>
                  <a:close/>
                </a:path>
                <a:path w="1384300" h="835660">
                  <a:moveTo>
                    <a:pt x="377951" y="222503"/>
                  </a:moveTo>
                  <a:lnTo>
                    <a:pt x="425957" y="247650"/>
                  </a:lnTo>
                  <a:lnTo>
                    <a:pt x="460248" y="323088"/>
                  </a:lnTo>
                  <a:lnTo>
                    <a:pt x="470487" y="366998"/>
                  </a:lnTo>
                  <a:lnTo>
                    <a:pt x="478154" y="416051"/>
                  </a:lnTo>
                  <a:lnTo>
                    <a:pt x="482965" y="469677"/>
                  </a:lnTo>
                  <a:lnTo>
                    <a:pt x="484631" y="527303"/>
                  </a:lnTo>
                  <a:lnTo>
                    <a:pt x="482869" y="591216"/>
                  </a:lnTo>
                  <a:lnTo>
                    <a:pt x="477392" y="649986"/>
                  </a:lnTo>
                  <a:lnTo>
                    <a:pt x="467915" y="703040"/>
                  </a:lnTo>
                  <a:lnTo>
                    <a:pt x="454151" y="749808"/>
                  </a:lnTo>
                  <a:lnTo>
                    <a:pt x="439245" y="786288"/>
                  </a:lnTo>
                  <a:lnTo>
                    <a:pt x="401431" y="829532"/>
                  </a:lnTo>
                  <a:lnTo>
                    <a:pt x="377951" y="835151"/>
                  </a:lnTo>
                  <a:lnTo>
                    <a:pt x="356234" y="830579"/>
                  </a:lnTo>
                  <a:lnTo>
                    <a:pt x="319659" y="794003"/>
                  </a:lnTo>
                  <a:lnTo>
                    <a:pt x="293120" y="724741"/>
                  </a:lnTo>
                  <a:lnTo>
                    <a:pt x="283780" y="682654"/>
                  </a:lnTo>
                  <a:lnTo>
                    <a:pt x="276929" y="636032"/>
                  </a:lnTo>
                  <a:lnTo>
                    <a:pt x="272710" y="585167"/>
                  </a:lnTo>
                  <a:lnTo>
                    <a:pt x="271271" y="530351"/>
                  </a:lnTo>
                  <a:lnTo>
                    <a:pt x="273034" y="466439"/>
                  </a:lnTo>
                  <a:lnTo>
                    <a:pt x="278511" y="407670"/>
                  </a:lnTo>
                  <a:lnTo>
                    <a:pt x="287988" y="354615"/>
                  </a:lnTo>
                  <a:lnTo>
                    <a:pt x="301751" y="307848"/>
                  </a:lnTo>
                  <a:lnTo>
                    <a:pt x="316658" y="270081"/>
                  </a:lnTo>
                  <a:lnTo>
                    <a:pt x="354472" y="227695"/>
                  </a:lnTo>
                  <a:lnTo>
                    <a:pt x="377951" y="222503"/>
                  </a:lnTo>
                  <a:close/>
                </a:path>
                <a:path w="1384300" h="835660">
                  <a:moveTo>
                    <a:pt x="1313688" y="12191"/>
                  </a:moveTo>
                  <a:lnTo>
                    <a:pt x="1330213" y="12191"/>
                  </a:lnTo>
                  <a:lnTo>
                    <a:pt x="1347596" y="12191"/>
                  </a:lnTo>
                  <a:lnTo>
                    <a:pt x="1365551" y="12191"/>
                  </a:lnTo>
                  <a:lnTo>
                    <a:pt x="1383791" y="12191"/>
                  </a:lnTo>
                  <a:lnTo>
                    <a:pt x="1383791" y="63020"/>
                  </a:lnTo>
                  <a:lnTo>
                    <a:pt x="1383791" y="819912"/>
                  </a:lnTo>
                  <a:lnTo>
                    <a:pt x="1365551" y="819912"/>
                  </a:lnTo>
                  <a:lnTo>
                    <a:pt x="1347596" y="819912"/>
                  </a:lnTo>
                  <a:lnTo>
                    <a:pt x="1330213" y="819912"/>
                  </a:lnTo>
                  <a:lnTo>
                    <a:pt x="1313688" y="819912"/>
                  </a:lnTo>
                  <a:lnTo>
                    <a:pt x="1313688" y="769619"/>
                  </a:lnTo>
                  <a:lnTo>
                    <a:pt x="1313688" y="63020"/>
                  </a:lnTo>
                  <a:lnTo>
                    <a:pt x="1313688" y="12191"/>
                  </a:lnTo>
                  <a:close/>
                </a:path>
                <a:path w="1384300" h="835660">
                  <a:moveTo>
                    <a:pt x="838200" y="12191"/>
                  </a:moveTo>
                  <a:lnTo>
                    <a:pt x="838200" y="68818"/>
                  </a:lnTo>
                  <a:lnTo>
                    <a:pt x="838200" y="124587"/>
                  </a:lnTo>
                  <a:lnTo>
                    <a:pt x="838200" y="179784"/>
                  </a:lnTo>
                  <a:lnTo>
                    <a:pt x="838200" y="234696"/>
                  </a:lnTo>
                  <a:lnTo>
                    <a:pt x="847820" y="234696"/>
                  </a:lnTo>
                  <a:lnTo>
                    <a:pt x="858012" y="234696"/>
                  </a:lnTo>
                  <a:lnTo>
                    <a:pt x="868203" y="234696"/>
                  </a:lnTo>
                  <a:lnTo>
                    <a:pt x="877824" y="234696"/>
                  </a:lnTo>
                  <a:lnTo>
                    <a:pt x="877824" y="275844"/>
                  </a:lnTo>
                  <a:lnTo>
                    <a:pt x="877824" y="316992"/>
                  </a:lnTo>
                  <a:lnTo>
                    <a:pt x="877824" y="358140"/>
                  </a:lnTo>
                  <a:lnTo>
                    <a:pt x="877824" y="399288"/>
                  </a:lnTo>
                  <a:lnTo>
                    <a:pt x="868203" y="399288"/>
                  </a:lnTo>
                  <a:lnTo>
                    <a:pt x="858012" y="399288"/>
                  </a:lnTo>
                  <a:lnTo>
                    <a:pt x="847820" y="399288"/>
                  </a:lnTo>
                  <a:lnTo>
                    <a:pt x="838200" y="399288"/>
                  </a:lnTo>
                  <a:lnTo>
                    <a:pt x="838200" y="451818"/>
                  </a:lnTo>
                  <a:lnTo>
                    <a:pt x="838200" y="504063"/>
                  </a:lnTo>
                  <a:lnTo>
                    <a:pt x="838200" y="555736"/>
                  </a:lnTo>
                  <a:lnTo>
                    <a:pt x="838200" y="606551"/>
                  </a:lnTo>
                  <a:lnTo>
                    <a:pt x="838247" y="624935"/>
                  </a:lnTo>
                  <a:lnTo>
                    <a:pt x="844295" y="670560"/>
                  </a:lnTo>
                  <a:lnTo>
                    <a:pt x="847343" y="676655"/>
                  </a:lnTo>
                  <a:lnTo>
                    <a:pt x="853439" y="676655"/>
                  </a:lnTo>
                  <a:lnTo>
                    <a:pt x="858059" y="675560"/>
                  </a:lnTo>
                  <a:lnTo>
                    <a:pt x="862964" y="672464"/>
                  </a:lnTo>
                  <a:lnTo>
                    <a:pt x="868441" y="667654"/>
                  </a:lnTo>
                  <a:lnTo>
                    <a:pt x="874776" y="661415"/>
                  </a:lnTo>
                  <a:lnTo>
                    <a:pt x="876585" y="700277"/>
                  </a:lnTo>
                  <a:lnTo>
                    <a:pt x="877824" y="739139"/>
                  </a:lnTo>
                  <a:lnTo>
                    <a:pt x="879062" y="778001"/>
                  </a:lnTo>
                  <a:lnTo>
                    <a:pt x="880871" y="816863"/>
                  </a:lnTo>
                  <a:lnTo>
                    <a:pt x="867679" y="824864"/>
                  </a:lnTo>
                  <a:lnTo>
                    <a:pt x="855344" y="830579"/>
                  </a:lnTo>
                  <a:lnTo>
                    <a:pt x="843581" y="834008"/>
                  </a:lnTo>
                  <a:lnTo>
                    <a:pt x="832103" y="835151"/>
                  </a:lnTo>
                  <a:lnTo>
                    <a:pt x="819483" y="833532"/>
                  </a:lnTo>
                  <a:lnTo>
                    <a:pt x="786193" y="801195"/>
                  </a:lnTo>
                  <a:lnTo>
                    <a:pt x="774191" y="746760"/>
                  </a:lnTo>
                  <a:lnTo>
                    <a:pt x="770001" y="690372"/>
                  </a:lnTo>
                  <a:lnTo>
                    <a:pt x="768619" y="651605"/>
                  </a:lnTo>
                  <a:lnTo>
                    <a:pt x="768095" y="606551"/>
                  </a:lnTo>
                  <a:lnTo>
                    <a:pt x="768095" y="554450"/>
                  </a:lnTo>
                  <a:lnTo>
                    <a:pt x="768095" y="502919"/>
                  </a:lnTo>
                  <a:lnTo>
                    <a:pt x="768095" y="451389"/>
                  </a:lnTo>
                  <a:lnTo>
                    <a:pt x="768095" y="399288"/>
                  </a:lnTo>
                  <a:lnTo>
                    <a:pt x="761238" y="399288"/>
                  </a:lnTo>
                  <a:lnTo>
                    <a:pt x="754379" y="399288"/>
                  </a:lnTo>
                  <a:lnTo>
                    <a:pt x="747521" y="399288"/>
                  </a:lnTo>
                  <a:lnTo>
                    <a:pt x="740663" y="399288"/>
                  </a:lnTo>
                  <a:lnTo>
                    <a:pt x="740663" y="358139"/>
                  </a:lnTo>
                  <a:lnTo>
                    <a:pt x="740663" y="316991"/>
                  </a:lnTo>
                  <a:lnTo>
                    <a:pt x="740663" y="275843"/>
                  </a:lnTo>
                  <a:lnTo>
                    <a:pt x="740663" y="234696"/>
                  </a:lnTo>
                  <a:lnTo>
                    <a:pt x="747521" y="234696"/>
                  </a:lnTo>
                  <a:lnTo>
                    <a:pt x="754379" y="234696"/>
                  </a:lnTo>
                  <a:lnTo>
                    <a:pt x="761238" y="234696"/>
                  </a:lnTo>
                  <a:lnTo>
                    <a:pt x="768095" y="234696"/>
                  </a:lnTo>
                  <a:lnTo>
                    <a:pt x="768095" y="209026"/>
                  </a:lnTo>
                  <a:lnTo>
                    <a:pt x="768095" y="182499"/>
                  </a:lnTo>
                  <a:lnTo>
                    <a:pt x="768095" y="155400"/>
                  </a:lnTo>
                  <a:lnTo>
                    <a:pt x="768095" y="128015"/>
                  </a:lnTo>
                  <a:lnTo>
                    <a:pt x="785907" y="98774"/>
                  </a:lnTo>
                  <a:lnTo>
                    <a:pt x="803148" y="70103"/>
                  </a:lnTo>
                  <a:lnTo>
                    <a:pt x="820388" y="41433"/>
                  </a:lnTo>
                  <a:lnTo>
                    <a:pt x="838200" y="12191"/>
                  </a:lnTo>
                  <a:close/>
                </a:path>
                <a:path w="1384300" h="835660">
                  <a:moveTo>
                    <a:pt x="128015" y="0"/>
                  </a:moveTo>
                  <a:lnTo>
                    <a:pt x="171830" y="14477"/>
                  </a:lnTo>
                  <a:lnTo>
                    <a:pt x="204215" y="60960"/>
                  </a:lnTo>
                  <a:lnTo>
                    <a:pt x="228980" y="138303"/>
                  </a:lnTo>
                  <a:lnTo>
                    <a:pt x="238934" y="189976"/>
                  </a:lnTo>
                  <a:lnTo>
                    <a:pt x="246887" y="249936"/>
                  </a:lnTo>
                  <a:lnTo>
                    <a:pt x="228647" y="263128"/>
                  </a:lnTo>
                  <a:lnTo>
                    <a:pt x="210692" y="275463"/>
                  </a:lnTo>
                  <a:lnTo>
                    <a:pt x="193309" y="287226"/>
                  </a:lnTo>
                  <a:lnTo>
                    <a:pt x="176783" y="298703"/>
                  </a:lnTo>
                  <a:lnTo>
                    <a:pt x="174498" y="281606"/>
                  </a:lnTo>
                  <a:lnTo>
                    <a:pt x="172212" y="267080"/>
                  </a:lnTo>
                  <a:lnTo>
                    <a:pt x="169925" y="255412"/>
                  </a:lnTo>
                  <a:lnTo>
                    <a:pt x="167639" y="246887"/>
                  </a:lnTo>
                  <a:lnTo>
                    <a:pt x="164830" y="232028"/>
                  </a:lnTo>
                  <a:lnTo>
                    <a:pt x="147780" y="194929"/>
                  </a:lnTo>
                  <a:lnTo>
                    <a:pt x="131063" y="185927"/>
                  </a:lnTo>
                  <a:lnTo>
                    <a:pt x="118443" y="190404"/>
                  </a:lnTo>
                  <a:lnTo>
                    <a:pt x="98917" y="224504"/>
                  </a:lnTo>
                  <a:lnTo>
                    <a:pt x="85677" y="283368"/>
                  </a:lnTo>
                  <a:lnTo>
                    <a:pt x="79867" y="363569"/>
                  </a:lnTo>
                  <a:lnTo>
                    <a:pt x="79248" y="414527"/>
                  </a:lnTo>
                  <a:lnTo>
                    <a:pt x="80295" y="475678"/>
                  </a:lnTo>
                  <a:lnTo>
                    <a:pt x="83057" y="526541"/>
                  </a:lnTo>
                  <a:lnTo>
                    <a:pt x="86963" y="567118"/>
                  </a:lnTo>
                  <a:lnTo>
                    <a:pt x="98869" y="619172"/>
                  </a:lnTo>
                  <a:lnTo>
                    <a:pt x="128015" y="646176"/>
                  </a:lnTo>
                  <a:lnTo>
                    <a:pt x="138826" y="643842"/>
                  </a:lnTo>
                  <a:lnTo>
                    <a:pt x="161543" y="606551"/>
                  </a:lnTo>
                  <a:lnTo>
                    <a:pt x="172973" y="557784"/>
                  </a:lnTo>
                  <a:lnTo>
                    <a:pt x="179831" y="490727"/>
                  </a:lnTo>
                  <a:lnTo>
                    <a:pt x="196310" y="506777"/>
                  </a:lnTo>
                  <a:lnTo>
                    <a:pt x="213360" y="523113"/>
                  </a:lnTo>
                  <a:lnTo>
                    <a:pt x="230409" y="540019"/>
                  </a:lnTo>
                  <a:lnTo>
                    <a:pt x="246887" y="557784"/>
                  </a:lnTo>
                  <a:lnTo>
                    <a:pt x="243982" y="601741"/>
                  </a:lnTo>
                  <a:lnTo>
                    <a:pt x="239649" y="641985"/>
                  </a:lnTo>
                  <a:lnTo>
                    <a:pt x="233600" y="678227"/>
                  </a:lnTo>
                  <a:lnTo>
                    <a:pt x="225551" y="710184"/>
                  </a:lnTo>
                  <a:lnTo>
                    <a:pt x="218122" y="739949"/>
                  </a:lnTo>
                  <a:lnTo>
                    <a:pt x="199834" y="786907"/>
                  </a:lnTo>
                  <a:lnTo>
                    <a:pt x="176974" y="818435"/>
                  </a:lnTo>
                  <a:lnTo>
                    <a:pt x="134112" y="835151"/>
                  </a:lnTo>
                  <a:lnTo>
                    <a:pt x="114157" y="832818"/>
                  </a:lnTo>
                  <a:lnTo>
                    <a:pt x="78819" y="813292"/>
                  </a:lnTo>
                  <a:lnTo>
                    <a:pt x="52625" y="773287"/>
                  </a:lnTo>
                  <a:lnTo>
                    <a:pt x="31003" y="705945"/>
                  </a:lnTo>
                  <a:lnTo>
                    <a:pt x="21336" y="661415"/>
                  </a:lnTo>
                  <a:lnTo>
                    <a:pt x="13264" y="620816"/>
                  </a:lnTo>
                  <a:lnTo>
                    <a:pt x="7242" y="575828"/>
                  </a:lnTo>
                  <a:lnTo>
                    <a:pt x="3121" y="526450"/>
                  </a:lnTo>
                  <a:lnTo>
                    <a:pt x="755" y="472683"/>
                  </a:lnTo>
                  <a:lnTo>
                    <a:pt x="0" y="414527"/>
                  </a:lnTo>
                  <a:lnTo>
                    <a:pt x="1001" y="350237"/>
                  </a:lnTo>
                  <a:lnTo>
                    <a:pt x="3951" y="291366"/>
                  </a:lnTo>
                  <a:lnTo>
                    <a:pt x="8762" y="237743"/>
                  </a:lnTo>
                  <a:lnTo>
                    <a:pt x="15352" y="189201"/>
                  </a:lnTo>
                  <a:lnTo>
                    <a:pt x="23636" y="145570"/>
                  </a:lnTo>
                  <a:lnTo>
                    <a:pt x="33527" y="106679"/>
                  </a:lnTo>
                  <a:lnTo>
                    <a:pt x="53006" y="59150"/>
                  </a:lnTo>
                  <a:lnTo>
                    <a:pt x="75056" y="25907"/>
                  </a:lnTo>
                  <a:lnTo>
                    <a:pt x="99964" y="6381"/>
                  </a:lnTo>
                  <a:lnTo>
                    <a:pt x="128015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292096" y="3399028"/>
            <a:ext cx="2475230" cy="1069975"/>
            <a:chOff x="2292096" y="3399028"/>
            <a:chExt cx="2475230" cy="1069975"/>
          </a:xfrm>
        </p:grpSpPr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69464" y="3627627"/>
              <a:ext cx="213360" cy="6126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88792" y="3639819"/>
              <a:ext cx="192024" cy="6004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44952" y="3627627"/>
              <a:ext cx="210312" cy="6126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16352" y="3627627"/>
              <a:ext cx="195072" cy="5974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98192" y="3405123"/>
              <a:ext cx="246887" cy="83515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642616" y="3783075"/>
              <a:ext cx="67310" cy="304800"/>
            </a:xfrm>
            <a:custGeom>
              <a:avLst/>
              <a:gdLst/>
              <a:ahLst/>
              <a:cxnLst/>
              <a:rect l="l" t="t" r="r" b="b"/>
              <a:pathLst>
                <a:path w="67310" h="304800">
                  <a:moveTo>
                    <a:pt x="33527" y="0"/>
                  </a:moveTo>
                  <a:lnTo>
                    <a:pt x="9143" y="36575"/>
                  </a:lnTo>
                  <a:lnTo>
                    <a:pt x="2286" y="84200"/>
                  </a:lnTo>
                  <a:lnTo>
                    <a:pt x="0" y="152400"/>
                  </a:lnTo>
                  <a:lnTo>
                    <a:pt x="571" y="188928"/>
                  </a:lnTo>
                  <a:lnTo>
                    <a:pt x="5143" y="247126"/>
                  </a:lnTo>
                  <a:lnTo>
                    <a:pt x="14239" y="284225"/>
                  </a:lnTo>
                  <a:lnTo>
                    <a:pt x="33527" y="304800"/>
                  </a:lnTo>
                  <a:lnTo>
                    <a:pt x="40338" y="302513"/>
                  </a:lnTo>
                  <a:lnTo>
                    <a:pt x="57911" y="268224"/>
                  </a:lnTo>
                  <a:lnTo>
                    <a:pt x="64769" y="220217"/>
                  </a:lnTo>
                  <a:lnTo>
                    <a:pt x="67056" y="149351"/>
                  </a:lnTo>
                  <a:lnTo>
                    <a:pt x="66484" y="113299"/>
                  </a:lnTo>
                  <a:lnTo>
                    <a:pt x="61912" y="57197"/>
                  </a:lnTo>
                  <a:lnTo>
                    <a:pt x="46862" y="9144"/>
                  </a:lnTo>
                  <a:lnTo>
                    <a:pt x="33527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52672" y="3627627"/>
              <a:ext cx="210312" cy="61264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41520" y="3639819"/>
              <a:ext cx="219455" cy="82295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25112" y="3627627"/>
              <a:ext cx="213360" cy="61264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096512" y="3627627"/>
              <a:ext cx="195072" cy="5974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97224" y="3627627"/>
              <a:ext cx="146303" cy="5974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26536" y="3627627"/>
              <a:ext cx="143255" cy="5974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916680" y="3755644"/>
              <a:ext cx="82294" cy="13106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298192" y="3405123"/>
              <a:ext cx="2463165" cy="1057910"/>
            </a:xfrm>
            <a:custGeom>
              <a:avLst/>
              <a:gdLst/>
              <a:ahLst/>
              <a:cxnLst/>
              <a:rect l="l" t="t" r="r" b="b"/>
              <a:pathLst>
                <a:path w="2463165" h="1057910">
                  <a:moveTo>
                    <a:pt x="2243328" y="234696"/>
                  </a:moveTo>
                  <a:lnTo>
                    <a:pt x="2263378" y="234696"/>
                  </a:lnTo>
                  <a:lnTo>
                    <a:pt x="2282571" y="234696"/>
                  </a:lnTo>
                  <a:lnTo>
                    <a:pt x="2301192" y="234696"/>
                  </a:lnTo>
                  <a:lnTo>
                    <a:pt x="2319528" y="234696"/>
                  </a:lnTo>
                  <a:lnTo>
                    <a:pt x="2324100" y="283839"/>
                  </a:lnTo>
                  <a:lnTo>
                    <a:pt x="2328672" y="332946"/>
                  </a:lnTo>
                  <a:lnTo>
                    <a:pt x="2333244" y="381982"/>
                  </a:lnTo>
                  <a:lnTo>
                    <a:pt x="2337816" y="430911"/>
                  </a:lnTo>
                  <a:lnTo>
                    <a:pt x="2342388" y="479696"/>
                  </a:lnTo>
                  <a:lnTo>
                    <a:pt x="2346960" y="528304"/>
                  </a:lnTo>
                  <a:lnTo>
                    <a:pt x="2351532" y="576697"/>
                  </a:lnTo>
                  <a:lnTo>
                    <a:pt x="2356104" y="624839"/>
                  </a:lnTo>
                  <a:lnTo>
                    <a:pt x="2360676" y="576697"/>
                  </a:lnTo>
                  <a:lnTo>
                    <a:pt x="2365248" y="528304"/>
                  </a:lnTo>
                  <a:lnTo>
                    <a:pt x="2369820" y="479696"/>
                  </a:lnTo>
                  <a:lnTo>
                    <a:pt x="2374392" y="430911"/>
                  </a:lnTo>
                  <a:lnTo>
                    <a:pt x="2378964" y="381982"/>
                  </a:lnTo>
                  <a:lnTo>
                    <a:pt x="2383536" y="332946"/>
                  </a:lnTo>
                  <a:lnTo>
                    <a:pt x="2388108" y="283839"/>
                  </a:lnTo>
                  <a:lnTo>
                    <a:pt x="2392680" y="234696"/>
                  </a:lnTo>
                  <a:lnTo>
                    <a:pt x="2409205" y="234696"/>
                  </a:lnTo>
                  <a:lnTo>
                    <a:pt x="2426588" y="234696"/>
                  </a:lnTo>
                  <a:lnTo>
                    <a:pt x="2444543" y="234696"/>
                  </a:lnTo>
                  <a:lnTo>
                    <a:pt x="2462784" y="234696"/>
                  </a:lnTo>
                  <a:lnTo>
                    <a:pt x="2456687" y="287214"/>
                  </a:lnTo>
                  <a:lnTo>
                    <a:pt x="2450591" y="339626"/>
                  </a:lnTo>
                  <a:lnTo>
                    <a:pt x="2444495" y="391953"/>
                  </a:lnTo>
                  <a:lnTo>
                    <a:pt x="2438399" y="444217"/>
                  </a:lnTo>
                  <a:lnTo>
                    <a:pt x="2432303" y="496439"/>
                  </a:lnTo>
                  <a:lnTo>
                    <a:pt x="2426207" y="548640"/>
                  </a:lnTo>
                  <a:lnTo>
                    <a:pt x="2420111" y="600840"/>
                  </a:lnTo>
                  <a:lnTo>
                    <a:pt x="2414015" y="653062"/>
                  </a:lnTo>
                  <a:lnTo>
                    <a:pt x="2407919" y="705326"/>
                  </a:lnTo>
                  <a:lnTo>
                    <a:pt x="2401823" y="757653"/>
                  </a:lnTo>
                  <a:lnTo>
                    <a:pt x="2395727" y="810065"/>
                  </a:lnTo>
                  <a:lnTo>
                    <a:pt x="2389632" y="862584"/>
                  </a:lnTo>
                  <a:lnTo>
                    <a:pt x="2382773" y="911113"/>
                  </a:lnTo>
                  <a:lnTo>
                    <a:pt x="2375915" y="951357"/>
                  </a:lnTo>
                  <a:lnTo>
                    <a:pt x="2362199" y="1005839"/>
                  </a:lnTo>
                  <a:lnTo>
                    <a:pt x="2339339" y="1045463"/>
                  </a:lnTo>
                  <a:lnTo>
                    <a:pt x="2307335" y="1057656"/>
                  </a:lnTo>
                  <a:lnTo>
                    <a:pt x="2298906" y="1057036"/>
                  </a:lnTo>
                  <a:lnTo>
                    <a:pt x="2261616" y="1045463"/>
                  </a:lnTo>
                  <a:lnTo>
                    <a:pt x="2259377" y="1006601"/>
                  </a:lnTo>
                  <a:lnTo>
                    <a:pt x="2257425" y="967739"/>
                  </a:lnTo>
                  <a:lnTo>
                    <a:pt x="2256043" y="928877"/>
                  </a:lnTo>
                  <a:lnTo>
                    <a:pt x="2255520" y="890015"/>
                  </a:lnTo>
                  <a:lnTo>
                    <a:pt x="2262901" y="896254"/>
                  </a:lnTo>
                  <a:lnTo>
                    <a:pt x="2271141" y="901065"/>
                  </a:lnTo>
                  <a:lnTo>
                    <a:pt x="2279951" y="904160"/>
                  </a:lnTo>
                  <a:lnTo>
                    <a:pt x="2289047" y="905256"/>
                  </a:lnTo>
                  <a:lnTo>
                    <a:pt x="2295334" y="904113"/>
                  </a:lnTo>
                  <a:lnTo>
                    <a:pt x="2300477" y="900683"/>
                  </a:lnTo>
                  <a:lnTo>
                    <a:pt x="2304478" y="894968"/>
                  </a:lnTo>
                  <a:lnTo>
                    <a:pt x="2307335" y="886967"/>
                  </a:lnTo>
                  <a:lnTo>
                    <a:pt x="2311860" y="876061"/>
                  </a:lnTo>
                  <a:lnTo>
                    <a:pt x="2316098" y="861440"/>
                  </a:lnTo>
                  <a:lnTo>
                    <a:pt x="2319766" y="842819"/>
                  </a:lnTo>
                  <a:lnTo>
                    <a:pt x="2322575" y="819912"/>
                  </a:lnTo>
                  <a:lnTo>
                    <a:pt x="2315777" y="771144"/>
                  </a:lnTo>
                  <a:lnTo>
                    <a:pt x="2309085" y="722376"/>
                  </a:lnTo>
                  <a:lnTo>
                    <a:pt x="2302478" y="673608"/>
                  </a:lnTo>
                  <a:lnTo>
                    <a:pt x="2295934" y="624840"/>
                  </a:lnTo>
                  <a:lnTo>
                    <a:pt x="2289432" y="576072"/>
                  </a:lnTo>
                  <a:lnTo>
                    <a:pt x="2282951" y="527304"/>
                  </a:lnTo>
                  <a:lnTo>
                    <a:pt x="2276471" y="478536"/>
                  </a:lnTo>
                  <a:lnTo>
                    <a:pt x="2269969" y="429768"/>
                  </a:lnTo>
                  <a:lnTo>
                    <a:pt x="2263425" y="381000"/>
                  </a:lnTo>
                  <a:lnTo>
                    <a:pt x="2256818" y="332232"/>
                  </a:lnTo>
                  <a:lnTo>
                    <a:pt x="2250126" y="283464"/>
                  </a:lnTo>
                  <a:lnTo>
                    <a:pt x="2243328" y="234696"/>
                  </a:lnTo>
                  <a:close/>
                </a:path>
                <a:path w="2463165" h="1057910">
                  <a:moveTo>
                    <a:pt x="990599" y="234696"/>
                  </a:moveTo>
                  <a:lnTo>
                    <a:pt x="1007125" y="234696"/>
                  </a:lnTo>
                  <a:lnTo>
                    <a:pt x="1024508" y="234696"/>
                  </a:lnTo>
                  <a:lnTo>
                    <a:pt x="1042463" y="234696"/>
                  </a:lnTo>
                  <a:lnTo>
                    <a:pt x="1060704" y="234696"/>
                  </a:lnTo>
                  <a:lnTo>
                    <a:pt x="1060704" y="289320"/>
                  </a:lnTo>
                  <a:lnTo>
                    <a:pt x="1060704" y="557784"/>
                  </a:lnTo>
                  <a:lnTo>
                    <a:pt x="1061227" y="583453"/>
                  </a:lnTo>
                  <a:lnTo>
                    <a:pt x="1064561" y="623363"/>
                  </a:lnTo>
                  <a:lnTo>
                    <a:pt x="1085087" y="658367"/>
                  </a:lnTo>
                  <a:lnTo>
                    <a:pt x="1091422" y="656605"/>
                  </a:lnTo>
                  <a:lnTo>
                    <a:pt x="1108662" y="609028"/>
                  </a:lnTo>
                  <a:lnTo>
                    <a:pt x="1111996" y="554164"/>
                  </a:lnTo>
                  <a:lnTo>
                    <a:pt x="1112520" y="518160"/>
                  </a:lnTo>
                  <a:lnTo>
                    <a:pt x="1112520" y="470916"/>
                  </a:lnTo>
                  <a:lnTo>
                    <a:pt x="1112520" y="423672"/>
                  </a:lnTo>
                  <a:lnTo>
                    <a:pt x="1112520" y="376427"/>
                  </a:lnTo>
                  <a:lnTo>
                    <a:pt x="1112520" y="329183"/>
                  </a:lnTo>
                  <a:lnTo>
                    <a:pt x="1112520" y="281939"/>
                  </a:lnTo>
                  <a:lnTo>
                    <a:pt x="1112520" y="234696"/>
                  </a:lnTo>
                  <a:lnTo>
                    <a:pt x="1130760" y="234696"/>
                  </a:lnTo>
                  <a:lnTo>
                    <a:pt x="1148715" y="234696"/>
                  </a:lnTo>
                  <a:lnTo>
                    <a:pt x="1166098" y="234696"/>
                  </a:lnTo>
                  <a:lnTo>
                    <a:pt x="1182623" y="234696"/>
                  </a:lnTo>
                  <a:lnTo>
                    <a:pt x="1182623" y="283463"/>
                  </a:lnTo>
                  <a:lnTo>
                    <a:pt x="1182623" y="819912"/>
                  </a:lnTo>
                  <a:lnTo>
                    <a:pt x="1166621" y="819912"/>
                  </a:lnTo>
                  <a:lnTo>
                    <a:pt x="1150620" y="819912"/>
                  </a:lnTo>
                  <a:lnTo>
                    <a:pt x="1134618" y="819912"/>
                  </a:lnTo>
                  <a:lnTo>
                    <a:pt x="1118616" y="819912"/>
                  </a:lnTo>
                  <a:lnTo>
                    <a:pt x="1118616" y="797004"/>
                  </a:lnTo>
                  <a:lnTo>
                    <a:pt x="1118616" y="773810"/>
                  </a:lnTo>
                  <a:lnTo>
                    <a:pt x="1118616" y="750046"/>
                  </a:lnTo>
                  <a:lnTo>
                    <a:pt x="1118616" y="725424"/>
                  </a:lnTo>
                  <a:lnTo>
                    <a:pt x="1111281" y="752903"/>
                  </a:lnTo>
                  <a:lnTo>
                    <a:pt x="1095470" y="795289"/>
                  </a:lnTo>
                  <a:lnTo>
                    <a:pt x="1072133" y="828675"/>
                  </a:lnTo>
                  <a:lnTo>
                    <a:pt x="1051559" y="835151"/>
                  </a:lnTo>
                  <a:lnTo>
                    <a:pt x="1038415" y="831723"/>
                  </a:lnTo>
                  <a:lnTo>
                    <a:pt x="1005840" y="780288"/>
                  </a:lnTo>
                  <a:lnTo>
                    <a:pt x="993647" y="709802"/>
                  </a:lnTo>
                  <a:lnTo>
                    <a:pt x="991266" y="663273"/>
                  </a:lnTo>
                  <a:lnTo>
                    <a:pt x="990599" y="609600"/>
                  </a:lnTo>
                  <a:lnTo>
                    <a:pt x="990599" y="556042"/>
                  </a:lnTo>
                  <a:lnTo>
                    <a:pt x="990599" y="502484"/>
                  </a:lnTo>
                  <a:lnTo>
                    <a:pt x="990599" y="448926"/>
                  </a:lnTo>
                  <a:lnTo>
                    <a:pt x="990599" y="395369"/>
                  </a:lnTo>
                  <a:lnTo>
                    <a:pt x="990599" y="341811"/>
                  </a:lnTo>
                  <a:lnTo>
                    <a:pt x="990599" y="288253"/>
                  </a:lnTo>
                  <a:lnTo>
                    <a:pt x="990599" y="234696"/>
                  </a:lnTo>
                  <a:close/>
                </a:path>
                <a:path w="2463165" h="1057910">
                  <a:moveTo>
                    <a:pt x="2133599" y="222503"/>
                  </a:moveTo>
                  <a:lnTo>
                    <a:pt x="2173223" y="235838"/>
                  </a:lnTo>
                  <a:lnTo>
                    <a:pt x="2203704" y="274320"/>
                  </a:lnTo>
                  <a:lnTo>
                    <a:pt x="2222372" y="336423"/>
                  </a:lnTo>
                  <a:lnTo>
                    <a:pt x="2228992" y="376761"/>
                  </a:lnTo>
                  <a:lnTo>
                    <a:pt x="2234184" y="423672"/>
                  </a:lnTo>
                  <a:lnTo>
                    <a:pt x="2218182" y="430529"/>
                  </a:lnTo>
                  <a:lnTo>
                    <a:pt x="2202180" y="437388"/>
                  </a:lnTo>
                  <a:lnTo>
                    <a:pt x="2186178" y="444246"/>
                  </a:lnTo>
                  <a:lnTo>
                    <a:pt x="2170175" y="451103"/>
                  </a:lnTo>
                  <a:lnTo>
                    <a:pt x="2167842" y="433959"/>
                  </a:lnTo>
                  <a:lnTo>
                    <a:pt x="2165222" y="419100"/>
                  </a:lnTo>
                  <a:lnTo>
                    <a:pt x="2148459" y="380999"/>
                  </a:lnTo>
                  <a:lnTo>
                    <a:pt x="2136647" y="374903"/>
                  </a:lnTo>
                  <a:lnTo>
                    <a:pt x="2128027" y="377713"/>
                  </a:lnTo>
                  <a:lnTo>
                    <a:pt x="2106168" y="417575"/>
                  </a:lnTo>
                  <a:lnTo>
                    <a:pt x="2099310" y="466725"/>
                  </a:lnTo>
                  <a:lnTo>
                    <a:pt x="2097023" y="536448"/>
                  </a:lnTo>
                  <a:lnTo>
                    <a:pt x="2097595" y="570738"/>
                  </a:lnTo>
                  <a:lnTo>
                    <a:pt x="2102167" y="625601"/>
                  </a:lnTo>
                  <a:lnTo>
                    <a:pt x="2113025" y="662177"/>
                  </a:lnTo>
                  <a:lnTo>
                    <a:pt x="2133599" y="682751"/>
                  </a:lnTo>
                  <a:lnTo>
                    <a:pt x="2140410" y="681561"/>
                  </a:lnTo>
                  <a:lnTo>
                    <a:pt x="2162508" y="648319"/>
                  </a:lnTo>
                  <a:lnTo>
                    <a:pt x="2173223" y="591312"/>
                  </a:lnTo>
                  <a:lnTo>
                    <a:pt x="2189273" y="598122"/>
                  </a:lnTo>
                  <a:lnTo>
                    <a:pt x="2205609" y="604647"/>
                  </a:lnTo>
                  <a:lnTo>
                    <a:pt x="2222515" y="610600"/>
                  </a:lnTo>
                  <a:lnTo>
                    <a:pt x="2240280" y="615696"/>
                  </a:lnTo>
                  <a:lnTo>
                    <a:pt x="2235708" y="648366"/>
                  </a:lnTo>
                  <a:lnTo>
                    <a:pt x="2226563" y="705707"/>
                  </a:lnTo>
                  <a:lnTo>
                    <a:pt x="2214610" y="754999"/>
                  </a:lnTo>
                  <a:lnTo>
                    <a:pt x="2197560" y="792813"/>
                  </a:lnTo>
                  <a:lnTo>
                    <a:pt x="2166365" y="828294"/>
                  </a:lnTo>
                  <a:lnTo>
                    <a:pt x="2139696" y="835151"/>
                  </a:lnTo>
                  <a:lnTo>
                    <a:pt x="2124789" y="834009"/>
                  </a:lnTo>
                  <a:lnTo>
                    <a:pt x="2080545" y="806576"/>
                  </a:lnTo>
                  <a:lnTo>
                    <a:pt x="2057399" y="762000"/>
                  </a:lnTo>
                  <a:lnTo>
                    <a:pt x="2044064" y="718565"/>
                  </a:lnTo>
                  <a:lnTo>
                    <a:pt x="2033016" y="670560"/>
                  </a:lnTo>
                  <a:lnTo>
                    <a:pt x="2028825" y="608457"/>
                  </a:lnTo>
                  <a:lnTo>
                    <a:pt x="2026920" y="530351"/>
                  </a:lnTo>
                  <a:lnTo>
                    <a:pt x="2027491" y="486870"/>
                  </a:lnTo>
                  <a:lnTo>
                    <a:pt x="2029206" y="447675"/>
                  </a:lnTo>
                  <a:lnTo>
                    <a:pt x="2036063" y="381000"/>
                  </a:lnTo>
                  <a:lnTo>
                    <a:pt x="2045208" y="339090"/>
                  </a:lnTo>
                  <a:lnTo>
                    <a:pt x="2054352" y="301751"/>
                  </a:lnTo>
                  <a:lnTo>
                    <a:pt x="2074926" y="259746"/>
                  </a:lnTo>
                  <a:lnTo>
                    <a:pt x="2104262" y="229362"/>
                  </a:lnTo>
                  <a:lnTo>
                    <a:pt x="2118217" y="224218"/>
                  </a:lnTo>
                  <a:lnTo>
                    <a:pt x="2133599" y="222503"/>
                  </a:lnTo>
                  <a:close/>
                </a:path>
                <a:path w="2463165" h="1057910">
                  <a:moveTo>
                    <a:pt x="1929383" y="222503"/>
                  </a:moveTo>
                  <a:lnTo>
                    <a:pt x="1967103" y="253364"/>
                  </a:lnTo>
                  <a:lnTo>
                    <a:pt x="1983105" y="308752"/>
                  </a:lnTo>
                  <a:lnTo>
                    <a:pt x="1988820" y="347852"/>
                  </a:lnTo>
                  <a:lnTo>
                    <a:pt x="1992248" y="394382"/>
                  </a:lnTo>
                  <a:lnTo>
                    <a:pt x="1993392" y="448055"/>
                  </a:lnTo>
                  <a:lnTo>
                    <a:pt x="1993392" y="501604"/>
                  </a:lnTo>
                  <a:lnTo>
                    <a:pt x="1993392" y="555100"/>
                  </a:lnTo>
                  <a:lnTo>
                    <a:pt x="1993392" y="819912"/>
                  </a:lnTo>
                  <a:lnTo>
                    <a:pt x="1975151" y="819912"/>
                  </a:lnTo>
                  <a:lnTo>
                    <a:pt x="1957196" y="819912"/>
                  </a:lnTo>
                  <a:lnTo>
                    <a:pt x="1939813" y="819912"/>
                  </a:lnTo>
                  <a:lnTo>
                    <a:pt x="1923287" y="819912"/>
                  </a:lnTo>
                  <a:lnTo>
                    <a:pt x="1923287" y="766572"/>
                  </a:lnTo>
                  <a:lnTo>
                    <a:pt x="1923287" y="499872"/>
                  </a:lnTo>
                  <a:lnTo>
                    <a:pt x="1922716" y="474202"/>
                  </a:lnTo>
                  <a:lnTo>
                    <a:pt x="1921001" y="452247"/>
                  </a:lnTo>
                  <a:lnTo>
                    <a:pt x="1918144" y="434292"/>
                  </a:lnTo>
                  <a:lnTo>
                    <a:pt x="1914144" y="420624"/>
                  </a:lnTo>
                  <a:lnTo>
                    <a:pt x="1911334" y="410860"/>
                  </a:lnTo>
                  <a:lnTo>
                    <a:pt x="1907667" y="404240"/>
                  </a:lnTo>
                  <a:lnTo>
                    <a:pt x="1903428" y="400478"/>
                  </a:lnTo>
                  <a:lnTo>
                    <a:pt x="1898904" y="399288"/>
                  </a:lnTo>
                  <a:lnTo>
                    <a:pt x="1892569" y="401050"/>
                  </a:lnTo>
                  <a:lnTo>
                    <a:pt x="1873567" y="448627"/>
                  </a:lnTo>
                  <a:lnTo>
                    <a:pt x="1868995" y="503491"/>
                  </a:lnTo>
                  <a:lnTo>
                    <a:pt x="1868423" y="539496"/>
                  </a:lnTo>
                  <a:lnTo>
                    <a:pt x="1868423" y="586725"/>
                  </a:lnTo>
                  <a:lnTo>
                    <a:pt x="1868423" y="633871"/>
                  </a:lnTo>
                  <a:lnTo>
                    <a:pt x="1868423" y="680847"/>
                  </a:lnTo>
                  <a:lnTo>
                    <a:pt x="1868423" y="727568"/>
                  </a:lnTo>
                  <a:lnTo>
                    <a:pt x="1868423" y="773952"/>
                  </a:lnTo>
                  <a:lnTo>
                    <a:pt x="1868423" y="819912"/>
                  </a:lnTo>
                  <a:lnTo>
                    <a:pt x="1850612" y="819912"/>
                  </a:lnTo>
                  <a:lnTo>
                    <a:pt x="1833371" y="819912"/>
                  </a:lnTo>
                  <a:lnTo>
                    <a:pt x="1816131" y="819912"/>
                  </a:lnTo>
                  <a:lnTo>
                    <a:pt x="1798320" y="819912"/>
                  </a:lnTo>
                  <a:lnTo>
                    <a:pt x="1798320" y="771144"/>
                  </a:lnTo>
                  <a:lnTo>
                    <a:pt x="1798320" y="234696"/>
                  </a:lnTo>
                  <a:lnTo>
                    <a:pt x="1814369" y="234696"/>
                  </a:lnTo>
                  <a:lnTo>
                    <a:pt x="1830705" y="234696"/>
                  </a:lnTo>
                  <a:lnTo>
                    <a:pt x="1847611" y="234696"/>
                  </a:lnTo>
                  <a:lnTo>
                    <a:pt x="1865375" y="234696"/>
                  </a:lnTo>
                  <a:lnTo>
                    <a:pt x="1865375" y="259365"/>
                  </a:lnTo>
                  <a:lnTo>
                    <a:pt x="1865375" y="283463"/>
                  </a:lnTo>
                  <a:lnTo>
                    <a:pt x="1865375" y="307562"/>
                  </a:lnTo>
                  <a:lnTo>
                    <a:pt x="1865375" y="332231"/>
                  </a:lnTo>
                  <a:lnTo>
                    <a:pt x="1872233" y="304752"/>
                  </a:lnTo>
                  <a:lnTo>
                    <a:pt x="1885950" y="262366"/>
                  </a:lnTo>
                  <a:lnTo>
                    <a:pt x="1911095" y="228981"/>
                  </a:lnTo>
                  <a:lnTo>
                    <a:pt x="1920240" y="224170"/>
                  </a:lnTo>
                  <a:lnTo>
                    <a:pt x="1929383" y="222503"/>
                  </a:lnTo>
                  <a:close/>
                </a:path>
                <a:path w="2463165" h="1057910">
                  <a:moveTo>
                    <a:pt x="1658111" y="222503"/>
                  </a:moveTo>
                  <a:lnTo>
                    <a:pt x="1706546" y="243077"/>
                  </a:lnTo>
                  <a:lnTo>
                    <a:pt x="1729930" y="281416"/>
                  </a:lnTo>
                  <a:lnTo>
                    <a:pt x="1748218" y="337518"/>
                  </a:lnTo>
                  <a:lnTo>
                    <a:pt x="1759648" y="409479"/>
                  </a:lnTo>
                  <a:lnTo>
                    <a:pt x="1762506" y="453390"/>
                  </a:lnTo>
                  <a:lnTo>
                    <a:pt x="1764220" y="503015"/>
                  </a:lnTo>
                  <a:lnTo>
                    <a:pt x="1764792" y="557784"/>
                  </a:lnTo>
                  <a:lnTo>
                    <a:pt x="1764792" y="564641"/>
                  </a:lnTo>
                  <a:lnTo>
                    <a:pt x="1764792" y="571500"/>
                  </a:lnTo>
                  <a:lnTo>
                    <a:pt x="1764792" y="578358"/>
                  </a:lnTo>
                  <a:lnTo>
                    <a:pt x="1764792" y="585215"/>
                  </a:lnTo>
                  <a:lnTo>
                    <a:pt x="1730454" y="585215"/>
                  </a:lnTo>
                  <a:lnTo>
                    <a:pt x="1695831" y="585215"/>
                  </a:lnTo>
                  <a:lnTo>
                    <a:pt x="1660636" y="585215"/>
                  </a:lnTo>
                  <a:lnTo>
                    <a:pt x="1624583" y="585215"/>
                  </a:lnTo>
                  <a:lnTo>
                    <a:pt x="1626870" y="609171"/>
                  </a:lnTo>
                  <a:lnTo>
                    <a:pt x="1631442" y="649081"/>
                  </a:lnTo>
                  <a:lnTo>
                    <a:pt x="1645158" y="693420"/>
                  </a:lnTo>
                  <a:lnTo>
                    <a:pt x="1661159" y="704088"/>
                  </a:lnTo>
                  <a:lnTo>
                    <a:pt x="1665732" y="702945"/>
                  </a:lnTo>
                  <a:lnTo>
                    <a:pt x="1670304" y="699516"/>
                  </a:lnTo>
                  <a:lnTo>
                    <a:pt x="1674876" y="693801"/>
                  </a:lnTo>
                  <a:lnTo>
                    <a:pt x="1679447" y="685800"/>
                  </a:lnTo>
                  <a:lnTo>
                    <a:pt x="1683496" y="680085"/>
                  </a:lnTo>
                  <a:lnTo>
                    <a:pt x="1686687" y="672084"/>
                  </a:lnTo>
                  <a:lnTo>
                    <a:pt x="1689306" y="661797"/>
                  </a:lnTo>
                  <a:lnTo>
                    <a:pt x="1691640" y="649224"/>
                  </a:lnTo>
                  <a:lnTo>
                    <a:pt x="1709880" y="653843"/>
                  </a:lnTo>
                  <a:lnTo>
                    <a:pt x="1727834" y="658749"/>
                  </a:lnTo>
                  <a:lnTo>
                    <a:pt x="1745218" y="664225"/>
                  </a:lnTo>
                  <a:lnTo>
                    <a:pt x="1761744" y="670560"/>
                  </a:lnTo>
                  <a:lnTo>
                    <a:pt x="1753885" y="711088"/>
                  </a:lnTo>
                  <a:lnTo>
                    <a:pt x="1734740" y="773858"/>
                  </a:lnTo>
                  <a:lnTo>
                    <a:pt x="1712547" y="813292"/>
                  </a:lnTo>
                  <a:lnTo>
                    <a:pt x="1679305" y="832818"/>
                  </a:lnTo>
                  <a:lnTo>
                    <a:pt x="1658111" y="835151"/>
                  </a:lnTo>
                  <a:lnTo>
                    <a:pt x="1640919" y="832913"/>
                  </a:lnTo>
                  <a:lnTo>
                    <a:pt x="1600199" y="801624"/>
                  </a:lnTo>
                  <a:lnTo>
                    <a:pt x="1582293" y="758951"/>
                  </a:lnTo>
                  <a:lnTo>
                    <a:pt x="1566671" y="697991"/>
                  </a:lnTo>
                  <a:lnTo>
                    <a:pt x="1560909" y="660225"/>
                  </a:lnTo>
                  <a:lnTo>
                    <a:pt x="1557147" y="619887"/>
                  </a:lnTo>
                  <a:lnTo>
                    <a:pt x="1555099" y="576691"/>
                  </a:lnTo>
                  <a:lnTo>
                    <a:pt x="1554480" y="530351"/>
                  </a:lnTo>
                  <a:lnTo>
                    <a:pt x="1556194" y="464724"/>
                  </a:lnTo>
                  <a:lnTo>
                    <a:pt x="1561337" y="405383"/>
                  </a:lnTo>
                  <a:lnTo>
                    <a:pt x="1569910" y="352901"/>
                  </a:lnTo>
                  <a:lnTo>
                    <a:pt x="1581911" y="307848"/>
                  </a:lnTo>
                  <a:lnTo>
                    <a:pt x="1596818" y="270081"/>
                  </a:lnTo>
                  <a:lnTo>
                    <a:pt x="1634632" y="227695"/>
                  </a:lnTo>
                  <a:lnTo>
                    <a:pt x="1658111" y="222503"/>
                  </a:lnTo>
                  <a:close/>
                </a:path>
                <a:path w="2463165" h="1057910">
                  <a:moveTo>
                    <a:pt x="1508759" y="222503"/>
                  </a:moveTo>
                  <a:lnTo>
                    <a:pt x="1517904" y="224266"/>
                  </a:lnTo>
                  <a:lnTo>
                    <a:pt x="1527048" y="229743"/>
                  </a:lnTo>
                  <a:lnTo>
                    <a:pt x="1536192" y="239220"/>
                  </a:lnTo>
                  <a:lnTo>
                    <a:pt x="1545335" y="252984"/>
                  </a:lnTo>
                  <a:lnTo>
                    <a:pt x="1538954" y="293655"/>
                  </a:lnTo>
                  <a:lnTo>
                    <a:pt x="1533144" y="333755"/>
                  </a:lnTo>
                  <a:lnTo>
                    <a:pt x="1527333" y="373856"/>
                  </a:lnTo>
                  <a:lnTo>
                    <a:pt x="1520952" y="414527"/>
                  </a:lnTo>
                  <a:lnTo>
                    <a:pt x="1516380" y="406526"/>
                  </a:lnTo>
                  <a:lnTo>
                    <a:pt x="1511808" y="400812"/>
                  </a:lnTo>
                  <a:lnTo>
                    <a:pt x="1507235" y="397383"/>
                  </a:lnTo>
                  <a:lnTo>
                    <a:pt x="1502663" y="396239"/>
                  </a:lnTo>
                  <a:lnTo>
                    <a:pt x="1496329" y="398525"/>
                  </a:lnTo>
                  <a:lnTo>
                    <a:pt x="1476851" y="463676"/>
                  </a:lnTo>
                  <a:lnTo>
                    <a:pt x="1472945" y="505967"/>
                  </a:lnTo>
                  <a:lnTo>
                    <a:pt x="1470183" y="559688"/>
                  </a:lnTo>
                  <a:lnTo>
                    <a:pt x="1469135" y="624839"/>
                  </a:lnTo>
                  <a:lnTo>
                    <a:pt x="1469135" y="674608"/>
                  </a:lnTo>
                  <a:lnTo>
                    <a:pt x="1469135" y="723518"/>
                  </a:lnTo>
                  <a:lnTo>
                    <a:pt x="1469135" y="771858"/>
                  </a:lnTo>
                  <a:lnTo>
                    <a:pt x="1469135" y="819912"/>
                  </a:lnTo>
                  <a:lnTo>
                    <a:pt x="1452610" y="819912"/>
                  </a:lnTo>
                  <a:lnTo>
                    <a:pt x="1435227" y="819912"/>
                  </a:lnTo>
                  <a:lnTo>
                    <a:pt x="1417272" y="819912"/>
                  </a:lnTo>
                  <a:lnTo>
                    <a:pt x="1399032" y="819912"/>
                  </a:lnTo>
                  <a:lnTo>
                    <a:pt x="1399032" y="771144"/>
                  </a:lnTo>
                  <a:lnTo>
                    <a:pt x="1399032" y="234696"/>
                  </a:lnTo>
                  <a:lnTo>
                    <a:pt x="1415510" y="234696"/>
                  </a:lnTo>
                  <a:lnTo>
                    <a:pt x="1432560" y="234696"/>
                  </a:lnTo>
                  <a:lnTo>
                    <a:pt x="1449609" y="234696"/>
                  </a:lnTo>
                  <a:lnTo>
                    <a:pt x="1466087" y="234696"/>
                  </a:lnTo>
                  <a:lnTo>
                    <a:pt x="1466087" y="259365"/>
                  </a:lnTo>
                  <a:lnTo>
                    <a:pt x="1466087" y="283463"/>
                  </a:lnTo>
                  <a:lnTo>
                    <a:pt x="1466087" y="307562"/>
                  </a:lnTo>
                  <a:lnTo>
                    <a:pt x="1466087" y="332231"/>
                  </a:lnTo>
                  <a:lnTo>
                    <a:pt x="1470659" y="303037"/>
                  </a:lnTo>
                  <a:lnTo>
                    <a:pt x="1479804" y="260651"/>
                  </a:lnTo>
                  <a:lnTo>
                    <a:pt x="1501949" y="224170"/>
                  </a:lnTo>
                  <a:lnTo>
                    <a:pt x="1508759" y="222503"/>
                  </a:lnTo>
                  <a:close/>
                </a:path>
                <a:path w="2463165" h="1057910">
                  <a:moveTo>
                    <a:pt x="1338071" y="222503"/>
                  </a:moveTo>
                  <a:lnTo>
                    <a:pt x="1345453" y="224266"/>
                  </a:lnTo>
                  <a:lnTo>
                    <a:pt x="1353693" y="229743"/>
                  </a:lnTo>
                  <a:lnTo>
                    <a:pt x="1362503" y="239220"/>
                  </a:lnTo>
                  <a:lnTo>
                    <a:pt x="1371599" y="252984"/>
                  </a:lnTo>
                  <a:lnTo>
                    <a:pt x="1366551" y="293655"/>
                  </a:lnTo>
                  <a:lnTo>
                    <a:pt x="1360932" y="333755"/>
                  </a:lnTo>
                  <a:lnTo>
                    <a:pt x="1355312" y="373856"/>
                  </a:lnTo>
                  <a:lnTo>
                    <a:pt x="1350263" y="414527"/>
                  </a:lnTo>
                  <a:lnTo>
                    <a:pt x="1343977" y="406526"/>
                  </a:lnTo>
                  <a:lnTo>
                    <a:pt x="1338833" y="400812"/>
                  </a:lnTo>
                  <a:lnTo>
                    <a:pt x="1334833" y="397383"/>
                  </a:lnTo>
                  <a:lnTo>
                    <a:pt x="1331975" y="396239"/>
                  </a:lnTo>
                  <a:lnTo>
                    <a:pt x="1325213" y="398525"/>
                  </a:lnTo>
                  <a:lnTo>
                    <a:pt x="1304877" y="463676"/>
                  </a:lnTo>
                  <a:lnTo>
                    <a:pt x="1301115" y="505967"/>
                  </a:lnTo>
                  <a:lnTo>
                    <a:pt x="1299067" y="559688"/>
                  </a:lnTo>
                  <a:lnTo>
                    <a:pt x="1298447" y="624839"/>
                  </a:lnTo>
                  <a:lnTo>
                    <a:pt x="1298447" y="674608"/>
                  </a:lnTo>
                  <a:lnTo>
                    <a:pt x="1298447" y="723518"/>
                  </a:lnTo>
                  <a:lnTo>
                    <a:pt x="1298447" y="771858"/>
                  </a:lnTo>
                  <a:lnTo>
                    <a:pt x="1298447" y="819912"/>
                  </a:lnTo>
                  <a:lnTo>
                    <a:pt x="1280207" y="819912"/>
                  </a:lnTo>
                  <a:lnTo>
                    <a:pt x="1262252" y="819912"/>
                  </a:lnTo>
                  <a:lnTo>
                    <a:pt x="1244869" y="819912"/>
                  </a:lnTo>
                  <a:lnTo>
                    <a:pt x="1228344" y="819912"/>
                  </a:lnTo>
                  <a:lnTo>
                    <a:pt x="1228344" y="771144"/>
                  </a:lnTo>
                  <a:lnTo>
                    <a:pt x="1228344" y="234696"/>
                  </a:lnTo>
                  <a:lnTo>
                    <a:pt x="1244345" y="234696"/>
                  </a:lnTo>
                  <a:lnTo>
                    <a:pt x="1260347" y="234696"/>
                  </a:lnTo>
                  <a:lnTo>
                    <a:pt x="1276349" y="234696"/>
                  </a:lnTo>
                  <a:lnTo>
                    <a:pt x="1292352" y="234696"/>
                  </a:lnTo>
                  <a:lnTo>
                    <a:pt x="1292352" y="259365"/>
                  </a:lnTo>
                  <a:lnTo>
                    <a:pt x="1292352" y="283463"/>
                  </a:lnTo>
                  <a:lnTo>
                    <a:pt x="1292352" y="307562"/>
                  </a:lnTo>
                  <a:lnTo>
                    <a:pt x="1292352" y="332231"/>
                  </a:lnTo>
                  <a:lnTo>
                    <a:pt x="1297400" y="303037"/>
                  </a:lnTo>
                  <a:lnTo>
                    <a:pt x="1308639" y="260651"/>
                  </a:lnTo>
                  <a:lnTo>
                    <a:pt x="1331261" y="224170"/>
                  </a:lnTo>
                  <a:lnTo>
                    <a:pt x="1338071" y="222503"/>
                  </a:lnTo>
                  <a:close/>
                </a:path>
                <a:path w="2463165" h="1057910">
                  <a:moveTo>
                    <a:pt x="853439" y="222503"/>
                  </a:moveTo>
                  <a:lnTo>
                    <a:pt x="892683" y="235838"/>
                  </a:lnTo>
                  <a:lnTo>
                    <a:pt x="920495" y="274320"/>
                  </a:lnTo>
                  <a:lnTo>
                    <a:pt x="940688" y="336423"/>
                  </a:lnTo>
                  <a:lnTo>
                    <a:pt x="948356" y="376761"/>
                  </a:lnTo>
                  <a:lnTo>
                    <a:pt x="954023" y="423672"/>
                  </a:lnTo>
                  <a:lnTo>
                    <a:pt x="937974" y="430529"/>
                  </a:lnTo>
                  <a:lnTo>
                    <a:pt x="921638" y="437388"/>
                  </a:lnTo>
                  <a:lnTo>
                    <a:pt x="904732" y="444246"/>
                  </a:lnTo>
                  <a:lnTo>
                    <a:pt x="886968" y="451103"/>
                  </a:lnTo>
                  <a:lnTo>
                    <a:pt x="885967" y="433959"/>
                  </a:lnTo>
                  <a:lnTo>
                    <a:pt x="883538" y="419100"/>
                  </a:lnTo>
                  <a:lnTo>
                    <a:pt x="866775" y="380999"/>
                  </a:lnTo>
                  <a:lnTo>
                    <a:pt x="853439" y="374903"/>
                  </a:lnTo>
                  <a:lnTo>
                    <a:pt x="846153" y="377713"/>
                  </a:lnTo>
                  <a:lnTo>
                    <a:pt x="826007" y="417575"/>
                  </a:lnTo>
                  <a:lnTo>
                    <a:pt x="819150" y="466725"/>
                  </a:lnTo>
                  <a:lnTo>
                    <a:pt x="816863" y="536448"/>
                  </a:lnTo>
                  <a:lnTo>
                    <a:pt x="817435" y="570738"/>
                  </a:lnTo>
                  <a:lnTo>
                    <a:pt x="822007" y="625601"/>
                  </a:lnTo>
                  <a:lnTo>
                    <a:pt x="837438" y="673607"/>
                  </a:lnTo>
                  <a:lnTo>
                    <a:pt x="853439" y="682751"/>
                  </a:lnTo>
                  <a:lnTo>
                    <a:pt x="860250" y="681561"/>
                  </a:lnTo>
                  <a:lnTo>
                    <a:pt x="881872" y="648319"/>
                  </a:lnTo>
                  <a:lnTo>
                    <a:pt x="890015" y="591312"/>
                  </a:lnTo>
                  <a:lnTo>
                    <a:pt x="907780" y="598122"/>
                  </a:lnTo>
                  <a:lnTo>
                    <a:pt x="924687" y="604647"/>
                  </a:lnTo>
                  <a:lnTo>
                    <a:pt x="941022" y="610600"/>
                  </a:lnTo>
                  <a:lnTo>
                    <a:pt x="957071" y="615696"/>
                  </a:lnTo>
                  <a:lnTo>
                    <a:pt x="954214" y="648366"/>
                  </a:lnTo>
                  <a:lnTo>
                    <a:pt x="950213" y="678179"/>
                  </a:lnTo>
                  <a:lnTo>
                    <a:pt x="945070" y="705707"/>
                  </a:lnTo>
                  <a:lnTo>
                    <a:pt x="938783" y="731520"/>
                  </a:lnTo>
                  <a:lnTo>
                    <a:pt x="933164" y="754999"/>
                  </a:lnTo>
                  <a:lnTo>
                    <a:pt x="917352" y="792813"/>
                  </a:lnTo>
                  <a:lnTo>
                    <a:pt x="884682" y="828294"/>
                  </a:lnTo>
                  <a:lnTo>
                    <a:pt x="856488" y="835151"/>
                  </a:lnTo>
                  <a:lnTo>
                    <a:pt x="843295" y="834009"/>
                  </a:lnTo>
                  <a:lnTo>
                    <a:pt x="807719" y="816863"/>
                  </a:lnTo>
                  <a:lnTo>
                    <a:pt x="781573" y="779144"/>
                  </a:lnTo>
                  <a:lnTo>
                    <a:pt x="767857" y="740854"/>
                  </a:lnTo>
                  <a:lnTo>
                    <a:pt x="757475" y="695134"/>
                  </a:lnTo>
                  <a:lnTo>
                    <a:pt x="749331" y="641365"/>
                  </a:lnTo>
                  <a:lnTo>
                    <a:pt x="746855" y="571547"/>
                  </a:lnTo>
                  <a:lnTo>
                    <a:pt x="746759" y="530351"/>
                  </a:lnTo>
                  <a:lnTo>
                    <a:pt x="747331" y="486870"/>
                  </a:lnTo>
                  <a:lnTo>
                    <a:pt x="749045" y="447675"/>
                  </a:lnTo>
                  <a:lnTo>
                    <a:pt x="755903" y="381000"/>
                  </a:lnTo>
                  <a:lnTo>
                    <a:pt x="762761" y="339090"/>
                  </a:lnTo>
                  <a:lnTo>
                    <a:pt x="774191" y="301751"/>
                  </a:lnTo>
                  <a:lnTo>
                    <a:pt x="793480" y="259746"/>
                  </a:lnTo>
                  <a:lnTo>
                    <a:pt x="823721" y="229362"/>
                  </a:lnTo>
                  <a:lnTo>
                    <a:pt x="838009" y="224218"/>
                  </a:lnTo>
                  <a:lnTo>
                    <a:pt x="853439" y="222503"/>
                  </a:lnTo>
                  <a:close/>
                </a:path>
                <a:path w="2463165" h="1057910">
                  <a:moveTo>
                    <a:pt x="649224" y="222503"/>
                  </a:moveTo>
                  <a:lnTo>
                    <a:pt x="686943" y="253364"/>
                  </a:lnTo>
                  <a:lnTo>
                    <a:pt x="702944" y="308752"/>
                  </a:lnTo>
                  <a:lnTo>
                    <a:pt x="708659" y="347852"/>
                  </a:lnTo>
                  <a:lnTo>
                    <a:pt x="712088" y="394382"/>
                  </a:lnTo>
                  <a:lnTo>
                    <a:pt x="713232" y="448055"/>
                  </a:lnTo>
                  <a:lnTo>
                    <a:pt x="713232" y="501604"/>
                  </a:lnTo>
                  <a:lnTo>
                    <a:pt x="713232" y="555100"/>
                  </a:lnTo>
                  <a:lnTo>
                    <a:pt x="713232" y="819912"/>
                  </a:lnTo>
                  <a:lnTo>
                    <a:pt x="694944" y="819912"/>
                  </a:lnTo>
                  <a:lnTo>
                    <a:pt x="676656" y="819912"/>
                  </a:lnTo>
                  <a:lnTo>
                    <a:pt x="658368" y="819912"/>
                  </a:lnTo>
                  <a:lnTo>
                    <a:pt x="640080" y="819912"/>
                  </a:lnTo>
                  <a:lnTo>
                    <a:pt x="640080" y="766572"/>
                  </a:lnTo>
                  <a:lnTo>
                    <a:pt x="640080" y="499872"/>
                  </a:lnTo>
                  <a:lnTo>
                    <a:pt x="639984" y="474202"/>
                  </a:lnTo>
                  <a:lnTo>
                    <a:pt x="637508" y="434292"/>
                  </a:lnTo>
                  <a:lnTo>
                    <a:pt x="615695" y="399288"/>
                  </a:lnTo>
                  <a:lnTo>
                    <a:pt x="610695" y="401050"/>
                  </a:lnTo>
                  <a:lnTo>
                    <a:pt x="593407" y="448627"/>
                  </a:lnTo>
                  <a:lnTo>
                    <a:pt x="588835" y="503491"/>
                  </a:lnTo>
                  <a:lnTo>
                    <a:pt x="588263" y="539496"/>
                  </a:lnTo>
                  <a:lnTo>
                    <a:pt x="588263" y="586725"/>
                  </a:lnTo>
                  <a:lnTo>
                    <a:pt x="588263" y="633871"/>
                  </a:lnTo>
                  <a:lnTo>
                    <a:pt x="588263" y="680847"/>
                  </a:lnTo>
                  <a:lnTo>
                    <a:pt x="588263" y="727568"/>
                  </a:lnTo>
                  <a:lnTo>
                    <a:pt x="588263" y="773952"/>
                  </a:lnTo>
                  <a:lnTo>
                    <a:pt x="588263" y="819912"/>
                  </a:lnTo>
                  <a:lnTo>
                    <a:pt x="570023" y="819912"/>
                  </a:lnTo>
                  <a:lnTo>
                    <a:pt x="552069" y="819912"/>
                  </a:lnTo>
                  <a:lnTo>
                    <a:pt x="534685" y="819912"/>
                  </a:lnTo>
                  <a:lnTo>
                    <a:pt x="518159" y="819912"/>
                  </a:lnTo>
                  <a:lnTo>
                    <a:pt x="518159" y="771144"/>
                  </a:lnTo>
                  <a:lnTo>
                    <a:pt x="518159" y="234696"/>
                  </a:lnTo>
                  <a:lnTo>
                    <a:pt x="534161" y="234696"/>
                  </a:lnTo>
                  <a:lnTo>
                    <a:pt x="550163" y="234696"/>
                  </a:lnTo>
                  <a:lnTo>
                    <a:pt x="566165" y="234696"/>
                  </a:lnTo>
                  <a:lnTo>
                    <a:pt x="582168" y="234696"/>
                  </a:lnTo>
                  <a:lnTo>
                    <a:pt x="582168" y="259365"/>
                  </a:lnTo>
                  <a:lnTo>
                    <a:pt x="582168" y="283463"/>
                  </a:lnTo>
                  <a:lnTo>
                    <a:pt x="582168" y="307562"/>
                  </a:lnTo>
                  <a:lnTo>
                    <a:pt x="582168" y="332231"/>
                  </a:lnTo>
                  <a:lnTo>
                    <a:pt x="590788" y="304752"/>
                  </a:lnTo>
                  <a:lnTo>
                    <a:pt x="605742" y="262366"/>
                  </a:lnTo>
                  <a:lnTo>
                    <a:pt x="628650" y="228981"/>
                  </a:lnTo>
                  <a:lnTo>
                    <a:pt x="638365" y="224170"/>
                  </a:lnTo>
                  <a:lnTo>
                    <a:pt x="649224" y="222503"/>
                  </a:lnTo>
                  <a:close/>
                </a:path>
                <a:path w="2463165" h="1057910">
                  <a:moveTo>
                    <a:pt x="377951" y="222503"/>
                  </a:moveTo>
                  <a:lnTo>
                    <a:pt x="425957" y="247650"/>
                  </a:lnTo>
                  <a:lnTo>
                    <a:pt x="460247" y="323088"/>
                  </a:lnTo>
                  <a:lnTo>
                    <a:pt x="470487" y="366998"/>
                  </a:lnTo>
                  <a:lnTo>
                    <a:pt x="478154" y="416051"/>
                  </a:lnTo>
                  <a:lnTo>
                    <a:pt x="482965" y="469677"/>
                  </a:lnTo>
                  <a:lnTo>
                    <a:pt x="484631" y="527303"/>
                  </a:lnTo>
                  <a:lnTo>
                    <a:pt x="482869" y="591216"/>
                  </a:lnTo>
                  <a:lnTo>
                    <a:pt x="477393" y="649986"/>
                  </a:lnTo>
                  <a:lnTo>
                    <a:pt x="467915" y="703040"/>
                  </a:lnTo>
                  <a:lnTo>
                    <a:pt x="454151" y="749808"/>
                  </a:lnTo>
                  <a:lnTo>
                    <a:pt x="439245" y="786288"/>
                  </a:lnTo>
                  <a:lnTo>
                    <a:pt x="401431" y="829532"/>
                  </a:lnTo>
                  <a:lnTo>
                    <a:pt x="377951" y="835151"/>
                  </a:lnTo>
                  <a:lnTo>
                    <a:pt x="356234" y="830579"/>
                  </a:lnTo>
                  <a:lnTo>
                    <a:pt x="319658" y="794003"/>
                  </a:lnTo>
                  <a:lnTo>
                    <a:pt x="293120" y="724741"/>
                  </a:lnTo>
                  <a:lnTo>
                    <a:pt x="283780" y="682654"/>
                  </a:lnTo>
                  <a:lnTo>
                    <a:pt x="276929" y="636032"/>
                  </a:lnTo>
                  <a:lnTo>
                    <a:pt x="272710" y="585167"/>
                  </a:lnTo>
                  <a:lnTo>
                    <a:pt x="271271" y="530351"/>
                  </a:lnTo>
                  <a:lnTo>
                    <a:pt x="273034" y="466439"/>
                  </a:lnTo>
                  <a:lnTo>
                    <a:pt x="278510" y="407670"/>
                  </a:lnTo>
                  <a:lnTo>
                    <a:pt x="287988" y="354615"/>
                  </a:lnTo>
                  <a:lnTo>
                    <a:pt x="301751" y="307848"/>
                  </a:lnTo>
                  <a:lnTo>
                    <a:pt x="316658" y="270081"/>
                  </a:lnTo>
                  <a:lnTo>
                    <a:pt x="354472" y="227695"/>
                  </a:lnTo>
                  <a:lnTo>
                    <a:pt x="377951" y="222503"/>
                  </a:lnTo>
                  <a:close/>
                </a:path>
                <a:path w="2463165" h="1057910">
                  <a:moveTo>
                    <a:pt x="131063" y="0"/>
                  </a:moveTo>
                  <a:lnTo>
                    <a:pt x="172212" y="14477"/>
                  </a:lnTo>
                  <a:lnTo>
                    <a:pt x="204215" y="60960"/>
                  </a:lnTo>
                  <a:lnTo>
                    <a:pt x="228981" y="138303"/>
                  </a:lnTo>
                  <a:lnTo>
                    <a:pt x="238934" y="189976"/>
                  </a:lnTo>
                  <a:lnTo>
                    <a:pt x="246887" y="249936"/>
                  </a:lnTo>
                  <a:lnTo>
                    <a:pt x="229076" y="263128"/>
                  </a:lnTo>
                  <a:lnTo>
                    <a:pt x="211836" y="275463"/>
                  </a:lnTo>
                  <a:lnTo>
                    <a:pt x="194595" y="287226"/>
                  </a:lnTo>
                  <a:lnTo>
                    <a:pt x="176783" y="298703"/>
                  </a:lnTo>
                  <a:lnTo>
                    <a:pt x="174497" y="281606"/>
                  </a:lnTo>
                  <a:lnTo>
                    <a:pt x="172211" y="267080"/>
                  </a:lnTo>
                  <a:lnTo>
                    <a:pt x="169925" y="255412"/>
                  </a:lnTo>
                  <a:lnTo>
                    <a:pt x="167639" y="246887"/>
                  </a:lnTo>
                  <a:lnTo>
                    <a:pt x="164830" y="232028"/>
                  </a:lnTo>
                  <a:lnTo>
                    <a:pt x="147780" y="194929"/>
                  </a:lnTo>
                  <a:lnTo>
                    <a:pt x="131063" y="185927"/>
                  </a:lnTo>
                  <a:lnTo>
                    <a:pt x="118443" y="190404"/>
                  </a:lnTo>
                  <a:lnTo>
                    <a:pt x="98917" y="224504"/>
                  </a:lnTo>
                  <a:lnTo>
                    <a:pt x="85677" y="283368"/>
                  </a:lnTo>
                  <a:lnTo>
                    <a:pt x="79867" y="363569"/>
                  </a:lnTo>
                  <a:lnTo>
                    <a:pt x="79247" y="414527"/>
                  </a:lnTo>
                  <a:lnTo>
                    <a:pt x="80295" y="475678"/>
                  </a:lnTo>
                  <a:lnTo>
                    <a:pt x="83057" y="526541"/>
                  </a:lnTo>
                  <a:lnTo>
                    <a:pt x="86963" y="567118"/>
                  </a:lnTo>
                  <a:lnTo>
                    <a:pt x="98869" y="619172"/>
                  </a:lnTo>
                  <a:lnTo>
                    <a:pt x="128015" y="646176"/>
                  </a:lnTo>
                  <a:lnTo>
                    <a:pt x="138826" y="643842"/>
                  </a:lnTo>
                  <a:lnTo>
                    <a:pt x="161544" y="606551"/>
                  </a:lnTo>
                  <a:lnTo>
                    <a:pt x="172974" y="557784"/>
                  </a:lnTo>
                  <a:lnTo>
                    <a:pt x="179831" y="490727"/>
                  </a:lnTo>
                  <a:lnTo>
                    <a:pt x="196310" y="506777"/>
                  </a:lnTo>
                  <a:lnTo>
                    <a:pt x="213360" y="523113"/>
                  </a:lnTo>
                  <a:lnTo>
                    <a:pt x="230409" y="540019"/>
                  </a:lnTo>
                  <a:lnTo>
                    <a:pt x="246887" y="557784"/>
                  </a:lnTo>
                  <a:lnTo>
                    <a:pt x="243982" y="601741"/>
                  </a:lnTo>
                  <a:lnTo>
                    <a:pt x="239649" y="641985"/>
                  </a:lnTo>
                  <a:lnTo>
                    <a:pt x="233600" y="678227"/>
                  </a:lnTo>
                  <a:lnTo>
                    <a:pt x="225551" y="710184"/>
                  </a:lnTo>
                  <a:lnTo>
                    <a:pt x="218122" y="739949"/>
                  </a:lnTo>
                  <a:lnTo>
                    <a:pt x="199834" y="786907"/>
                  </a:lnTo>
                  <a:lnTo>
                    <a:pt x="176974" y="818435"/>
                  </a:lnTo>
                  <a:lnTo>
                    <a:pt x="134112" y="835151"/>
                  </a:lnTo>
                  <a:lnTo>
                    <a:pt x="114204" y="832818"/>
                  </a:lnTo>
                  <a:lnTo>
                    <a:pt x="80105" y="813292"/>
                  </a:lnTo>
                  <a:lnTo>
                    <a:pt x="53911" y="773287"/>
                  </a:lnTo>
                  <a:lnTo>
                    <a:pt x="31051" y="705945"/>
                  </a:lnTo>
                  <a:lnTo>
                    <a:pt x="21335" y="661415"/>
                  </a:lnTo>
                  <a:lnTo>
                    <a:pt x="14435" y="620816"/>
                  </a:lnTo>
                  <a:lnTo>
                    <a:pt x="8558" y="575828"/>
                  </a:lnTo>
                  <a:lnTo>
                    <a:pt x="3998" y="526450"/>
                  </a:lnTo>
                  <a:lnTo>
                    <a:pt x="1048" y="472683"/>
                  </a:lnTo>
                  <a:lnTo>
                    <a:pt x="0" y="414527"/>
                  </a:lnTo>
                  <a:lnTo>
                    <a:pt x="1001" y="350237"/>
                  </a:lnTo>
                  <a:lnTo>
                    <a:pt x="3951" y="291366"/>
                  </a:lnTo>
                  <a:lnTo>
                    <a:pt x="8762" y="237743"/>
                  </a:lnTo>
                  <a:lnTo>
                    <a:pt x="15352" y="189201"/>
                  </a:lnTo>
                  <a:lnTo>
                    <a:pt x="23636" y="145570"/>
                  </a:lnTo>
                  <a:lnTo>
                    <a:pt x="33527" y="106679"/>
                  </a:lnTo>
                  <a:lnTo>
                    <a:pt x="53054" y="59150"/>
                  </a:lnTo>
                  <a:lnTo>
                    <a:pt x="75437" y="25907"/>
                  </a:lnTo>
                  <a:lnTo>
                    <a:pt x="101250" y="6381"/>
                  </a:lnTo>
                  <a:lnTo>
                    <a:pt x="131063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2204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Basic</a:t>
            </a:r>
            <a:r>
              <a:rPr spc="-40" dirty="0"/>
              <a:t> </a:t>
            </a:r>
            <a:r>
              <a:rPr dirty="0"/>
              <a:t>Timestamp</a:t>
            </a:r>
            <a:r>
              <a:rPr spc="-20" dirty="0"/>
              <a:t> </a:t>
            </a:r>
            <a:r>
              <a:rPr dirty="0"/>
              <a:t>Ordering</a:t>
            </a:r>
            <a:r>
              <a:rPr spc="-5" dirty="0"/>
              <a:t> </a:t>
            </a:r>
            <a:r>
              <a:rPr dirty="0"/>
              <a:t>(TO).</a:t>
            </a:r>
          </a:p>
        </p:txBody>
      </p:sp>
      <p:sp>
        <p:nvSpPr>
          <p:cNvPr id="3" name="object 3"/>
          <p:cNvSpPr/>
          <p:nvPr/>
        </p:nvSpPr>
        <p:spPr>
          <a:xfrm>
            <a:off x="1152144" y="1487932"/>
            <a:ext cx="8391525" cy="4505325"/>
          </a:xfrm>
          <a:custGeom>
            <a:avLst/>
            <a:gdLst/>
            <a:ahLst/>
            <a:cxnLst/>
            <a:rect l="l" t="t" r="r" b="b"/>
            <a:pathLst>
              <a:path w="8391525" h="4505325">
                <a:moveTo>
                  <a:pt x="8391144" y="0"/>
                </a:moveTo>
                <a:lnTo>
                  <a:pt x="0" y="0"/>
                </a:lnTo>
                <a:lnTo>
                  <a:pt x="0" y="4504944"/>
                </a:lnTo>
                <a:lnTo>
                  <a:pt x="8391144" y="4504944"/>
                </a:lnTo>
                <a:lnTo>
                  <a:pt x="8391144" y="4498848"/>
                </a:lnTo>
                <a:lnTo>
                  <a:pt x="9143" y="4498848"/>
                </a:lnTo>
                <a:lnTo>
                  <a:pt x="3046" y="4495800"/>
                </a:lnTo>
                <a:lnTo>
                  <a:pt x="9143" y="4495799"/>
                </a:lnTo>
                <a:lnTo>
                  <a:pt x="9143" y="9143"/>
                </a:lnTo>
                <a:lnTo>
                  <a:pt x="3046" y="9143"/>
                </a:lnTo>
                <a:lnTo>
                  <a:pt x="9143" y="3047"/>
                </a:lnTo>
                <a:lnTo>
                  <a:pt x="8391144" y="3047"/>
                </a:lnTo>
                <a:lnTo>
                  <a:pt x="8391144" y="0"/>
                </a:lnTo>
                <a:close/>
              </a:path>
              <a:path w="8391525" h="4505325">
                <a:moveTo>
                  <a:pt x="9143" y="4495800"/>
                </a:moveTo>
                <a:lnTo>
                  <a:pt x="3046" y="4495800"/>
                </a:lnTo>
                <a:lnTo>
                  <a:pt x="9143" y="4498848"/>
                </a:lnTo>
                <a:lnTo>
                  <a:pt x="9143" y="4495800"/>
                </a:lnTo>
                <a:close/>
              </a:path>
              <a:path w="8391525" h="4505325">
                <a:moveTo>
                  <a:pt x="8382000" y="4495800"/>
                </a:moveTo>
                <a:lnTo>
                  <a:pt x="9143" y="4495800"/>
                </a:lnTo>
                <a:lnTo>
                  <a:pt x="9143" y="4498848"/>
                </a:lnTo>
                <a:lnTo>
                  <a:pt x="8382000" y="4498848"/>
                </a:lnTo>
                <a:lnTo>
                  <a:pt x="8382000" y="4495800"/>
                </a:lnTo>
                <a:close/>
              </a:path>
              <a:path w="8391525" h="4505325">
                <a:moveTo>
                  <a:pt x="8382000" y="3047"/>
                </a:moveTo>
                <a:lnTo>
                  <a:pt x="8382000" y="4498848"/>
                </a:lnTo>
                <a:lnTo>
                  <a:pt x="8385048" y="4495800"/>
                </a:lnTo>
                <a:lnTo>
                  <a:pt x="8391144" y="4495800"/>
                </a:lnTo>
                <a:lnTo>
                  <a:pt x="8391144" y="9143"/>
                </a:lnTo>
                <a:lnTo>
                  <a:pt x="8385048" y="9143"/>
                </a:lnTo>
                <a:lnTo>
                  <a:pt x="8382000" y="3047"/>
                </a:lnTo>
                <a:close/>
              </a:path>
              <a:path w="8391525" h="4505325">
                <a:moveTo>
                  <a:pt x="8391144" y="4495800"/>
                </a:moveTo>
                <a:lnTo>
                  <a:pt x="8385048" y="4495800"/>
                </a:lnTo>
                <a:lnTo>
                  <a:pt x="8382000" y="4498848"/>
                </a:lnTo>
                <a:lnTo>
                  <a:pt x="8391144" y="4498848"/>
                </a:lnTo>
                <a:lnTo>
                  <a:pt x="8391144" y="4495800"/>
                </a:lnTo>
                <a:close/>
              </a:path>
              <a:path w="8391525" h="4505325">
                <a:moveTo>
                  <a:pt x="9143" y="3047"/>
                </a:moveTo>
                <a:lnTo>
                  <a:pt x="3046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391525" h="4505325">
                <a:moveTo>
                  <a:pt x="83820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382000" y="9143"/>
                </a:lnTo>
                <a:lnTo>
                  <a:pt x="8382000" y="3047"/>
                </a:lnTo>
                <a:close/>
              </a:path>
              <a:path w="8391525" h="4505325">
                <a:moveTo>
                  <a:pt x="8391144" y="3047"/>
                </a:moveTo>
                <a:lnTo>
                  <a:pt x="8382000" y="3047"/>
                </a:lnTo>
                <a:lnTo>
                  <a:pt x="8385048" y="9143"/>
                </a:lnTo>
                <a:lnTo>
                  <a:pt x="8391144" y="9143"/>
                </a:lnTo>
                <a:lnTo>
                  <a:pt x="83911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932" y="1517904"/>
            <a:ext cx="822261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 MT"/>
                <a:cs typeface="Arial MT"/>
              </a:rPr>
              <a:t>Whenever</a:t>
            </a:r>
            <a:r>
              <a:rPr sz="2000" spc="1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transaction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2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issues</a:t>
            </a:r>
            <a:r>
              <a:rPr sz="2000" spc="2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write_item(X)</a:t>
            </a:r>
            <a:r>
              <a:rPr sz="2000" spc="2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operation,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following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check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performed: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3041904"/>
            <a:ext cx="2266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932" y="2432304"/>
            <a:ext cx="8225155" cy="2158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 marR="5080" indent="-914400" algn="just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 MT"/>
                <a:cs typeface="Arial MT"/>
              </a:rPr>
              <a:t>a.</a:t>
            </a:r>
            <a:r>
              <a:rPr sz="2000" spc="-5" dirty="0">
                <a:latin typeface="Arial MT"/>
                <a:cs typeface="Arial MT"/>
              </a:rPr>
              <a:t> If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read_TS(X) &gt;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TS(T)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write_TS(X)</a:t>
            </a:r>
            <a:r>
              <a:rPr sz="2000" spc="5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&gt;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TS(T</a:t>
            </a:r>
            <a:r>
              <a:rPr sz="2000" dirty="0">
                <a:latin typeface="Arial MT"/>
                <a:cs typeface="Arial MT"/>
              </a:rPr>
              <a:t>), </a:t>
            </a:r>
            <a:r>
              <a:rPr sz="2000" spc="-10" dirty="0">
                <a:latin typeface="Arial MT"/>
                <a:cs typeface="Arial MT"/>
              </a:rPr>
              <a:t>then </a:t>
            </a:r>
            <a:r>
              <a:rPr sz="2000" spc="-5" dirty="0">
                <a:latin typeface="Arial MT"/>
                <a:cs typeface="Arial MT"/>
              </a:rPr>
              <a:t>abort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roll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back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reject</a:t>
            </a:r>
            <a:r>
              <a:rPr sz="2000" spc="-10" dirty="0">
                <a:latin typeface="Arial MT"/>
                <a:cs typeface="Arial MT"/>
              </a:rPr>
              <a:t> 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operation.</a:t>
            </a:r>
            <a:endParaRPr sz="2000">
              <a:latin typeface="Arial MT"/>
              <a:cs typeface="Arial MT"/>
            </a:endParaRPr>
          </a:p>
          <a:p>
            <a:pPr marL="927100" marR="7620" algn="just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This </a:t>
            </a:r>
            <a:r>
              <a:rPr sz="2000" spc="-10" dirty="0">
                <a:latin typeface="Arial MT"/>
                <a:cs typeface="Arial MT"/>
              </a:rPr>
              <a:t>should be </a:t>
            </a:r>
            <a:r>
              <a:rPr sz="2000" spc="-5" dirty="0">
                <a:latin typeface="Arial MT"/>
                <a:cs typeface="Arial MT"/>
              </a:rPr>
              <a:t>done </a:t>
            </a:r>
            <a:r>
              <a:rPr sz="2000" dirty="0">
                <a:latin typeface="Arial MT"/>
                <a:cs typeface="Arial MT"/>
              </a:rPr>
              <a:t>because some 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younger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transaction </a:t>
            </a:r>
            <a:r>
              <a:rPr sz="2000" spc="-5" dirty="0">
                <a:latin typeface="Arial MT"/>
                <a:cs typeface="Arial MT"/>
              </a:rPr>
              <a:t>with a </a:t>
            </a:r>
            <a:r>
              <a:rPr sz="2000" dirty="0">
                <a:latin typeface="Arial MT"/>
                <a:cs typeface="Arial MT"/>
              </a:rPr>
              <a:t> timestamp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greater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TS(T)</a:t>
            </a:r>
            <a:r>
              <a:rPr sz="2000" spc="-5" dirty="0">
                <a:latin typeface="Arial MT"/>
                <a:cs typeface="Arial MT"/>
              </a:rPr>
              <a:t>—and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hence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timestamp </a:t>
            </a:r>
            <a:r>
              <a:rPr sz="2000" spc="-10" dirty="0">
                <a:latin typeface="Arial MT"/>
                <a:cs typeface="Arial MT"/>
              </a:rPr>
              <a:t>ordering—has</a:t>
            </a:r>
            <a:r>
              <a:rPr sz="2000" spc="-5" dirty="0">
                <a:latin typeface="Arial MT"/>
                <a:cs typeface="Arial MT"/>
              </a:rPr>
              <a:t> already </a:t>
            </a:r>
            <a:r>
              <a:rPr sz="2000" dirty="0">
                <a:latin typeface="Arial MT"/>
                <a:cs typeface="Arial MT"/>
              </a:rPr>
              <a:t>read </a:t>
            </a:r>
            <a:r>
              <a:rPr sz="2000" spc="-10" dirty="0">
                <a:latin typeface="Arial MT"/>
                <a:cs typeface="Arial MT"/>
              </a:rPr>
              <a:t>or</a:t>
            </a:r>
            <a:r>
              <a:rPr sz="2000" spc="-5" dirty="0">
                <a:latin typeface="Arial MT"/>
                <a:cs typeface="Arial MT"/>
              </a:rPr>
              <a:t> written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value</a:t>
            </a:r>
            <a:r>
              <a:rPr sz="2000" spc="5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item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before T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had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a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chance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write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thus</a:t>
            </a:r>
            <a:r>
              <a:rPr sz="2000" spc="-5" dirty="0">
                <a:latin typeface="Arial MT"/>
                <a:cs typeface="Arial MT"/>
              </a:rPr>
              <a:t> violating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timestamp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ordering.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932" y="4870703"/>
            <a:ext cx="822261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 MT"/>
                <a:cs typeface="Arial MT"/>
              </a:rPr>
              <a:t>b.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condition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(a)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does</a:t>
            </a:r>
            <a:r>
              <a:rPr sz="2000" spc="3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not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occur,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then</a:t>
            </a:r>
            <a:r>
              <a:rPr sz="2000" spc="2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execute</a:t>
            </a:r>
            <a:r>
              <a:rPr sz="2000" spc="2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write_item(X)</a:t>
            </a:r>
            <a:r>
              <a:rPr sz="20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operation</a:t>
            </a:r>
            <a:r>
              <a:rPr sz="20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write_TS(X)</a:t>
            </a:r>
            <a:r>
              <a:rPr sz="20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TS(T).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2204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Basic</a:t>
            </a:r>
            <a:r>
              <a:rPr spc="-40" dirty="0"/>
              <a:t> </a:t>
            </a:r>
            <a:r>
              <a:rPr dirty="0"/>
              <a:t>Timestamp</a:t>
            </a:r>
            <a:r>
              <a:rPr spc="-20" dirty="0"/>
              <a:t> </a:t>
            </a:r>
            <a:r>
              <a:rPr dirty="0"/>
              <a:t>Ordering</a:t>
            </a:r>
            <a:r>
              <a:rPr spc="-5" dirty="0"/>
              <a:t> </a:t>
            </a:r>
            <a:r>
              <a:rPr dirty="0"/>
              <a:t>(TO).</a:t>
            </a:r>
          </a:p>
        </p:txBody>
      </p:sp>
      <p:sp>
        <p:nvSpPr>
          <p:cNvPr id="3" name="object 3"/>
          <p:cNvSpPr/>
          <p:nvPr/>
        </p:nvSpPr>
        <p:spPr>
          <a:xfrm>
            <a:off x="1152144" y="1259332"/>
            <a:ext cx="8391525" cy="4505325"/>
          </a:xfrm>
          <a:custGeom>
            <a:avLst/>
            <a:gdLst/>
            <a:ahLst/>
            <a:cxnLst/>
            <a:rect l="l" t="t" r="r" b="b"/>
            <a:pathLst>
              <a:path w="8391525" h="4505325">
                <a:moveTo>
                  <a:pt x="8391144" y="0"/>
                </a:moveTo>
                <a:lnTo>
                  <a:pt x="0" y="0"/>
                </a:lnTo>
                <a:lnTo>
                  <a:pt x="0" y="4504944"/>
                </a:lnTo>
                <a:lnTo>
                  <a:pt x="8391144" y="4504944"/>
                </a:lnTo>
                <a:lnTo>
                  <a:pt x="8391144" y="4498848"/>
                </a:lnTo>
                <a:lnTo>
                  <a:pt x="9143" y="4498848"/>
                </a:lnTo>
                <a:lnTo>
                  <a:pt x="3046" y="4495800"/>
                </a:lnTo>
                <a:lnTo>
                  <a:pt x="9143" y="4495799"/>
                </a:lnTo>
                <a:lnTo>
                  <a:pt x="9143" y="9143"/>
                </a:lnTo>
                <a:lnTo>
                  <a:pt x="3046" y="9143"/>
                </a:lnTo>
                <a:lnTo>
                  <a:pt x="9143" y="3047"/>
                </a:lnTo>
                <a:lnTo>
                  <a:pt x="8391144" y="3047"/>
                </a:lnTo>
                <a:lnTo>
                  <a:pt x="8391144" y="0"/>
                </a:lnTo>
                <a:close/>
              </a:path>
              <a:path w="8391525" h="4505325">
                <a:moveTo>
                  <a:pt x="9143" y="4495800"/>
                </a:moveTo>
                <a:lnTo>
                  <a:pt x="3046" y="4495800"/>
                </a:lnTo>
                <a:lnTo>
                  <a:pt x="9143" y="4498848"/>
                </a:lnTo>
                <a:lnTo>
                  <a:pt x="9143" y="4495800"/>
                </a:lnTo>
                <a:close/>
              </a:path>
              <a:path w="8391525" h="4505325">
                <a:moveTo>
                  <a:pt x="8382000" y="4495800"/>
                </a:moveTo>
                <a:lnTo>
                  <a:pt x="9143" y="4495800"/>
                </a:lnTo>
                <a:lnTo>
                  <a:pt x="9143" y="4498848"/>
                </a:lnTo>
                <a:lnTo>
                  <a:pt x="8382000" y="4498848"/>
                </a:lnTo>
                <a:lnTo>
                  <a:pt x="8382000" y="4495800"/>
                </a:lnTo>
                <a:close/>
              </a:path>
              <a:path w="8391525" h="4505325">
                <a:moveTo>
                  <a:pt x="8382000" y="3047"/>
                </a:moveTo>
                <a:lnTo>
                  <a:pt x="8382000" y="4498848"/>
                </a:lnTo>
                <a:lnTo>
                  <a:pt x="8385048" y="4495800"/>
                </a:lnTo>
                <a:lnTo>
                  <a:pt x="8391144" y="4495800"/>
                </a:lnTo>
                <a:lnTo>
                  <a:pt x="8391144" y="9143"/>
                </a:lnTo>
                <a:lnTo>
                  <a:pt x="8385048" y="9143"/>
                </a:lnTo>
                <a:lnTo>
                  <a:pt x="8382000" y="3047"/>
                </a:lnTo>
                <a:close/>
              </a:path>
              <a:path w="8391525" h="4505325">
                <a:moveTo>
                  <a:pt x="8391144" y="4495800"/>
                </a:moveTo>
                <a:lnTo>
                  <a:pt x="8385048" y="4495800"/>
                </a:lnTo>
                <a:lnTo>
                  <a:pt x="8382000" y="4498848"/>
                </a:lnTo>
                <a:lnTo>
                  <a:pt x="8391144" y="4498848"/>
                </a:lnTo>
                <a:lnTo>
                  <a:pt x="8391144" y="4495800"/>
                </a:lnTo>
                <a:close/>
              </a:path>
              <a:path w="8391525" h="4505325">
                <a:moveTo>
                  <a:pt x="9143" y="3047"/>
                </a:moveTo>
                <a:lnTo>
                  <a:pt x="3046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391525" h="4505325">
                <a:moveTo>
                  <a:pt x="83820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382000" y="9143"/>
                </a:lnTo>
                <a:lnTo>
                  <a:pt x="8382000" y="3047"/>
                </a:lnTo>
                <a:close/>
              </a:path>
              <a:path w="8391525" h="4505325">
                <a:moveTo>
                  <a:pt x="8391144" y="3047"/>
                </a:moveTo>
                <a:lnTo>
                  <a:pt x="8382000" y="3047"/>
                </a:lnTo>
                <a:lnTo>
                  <a:pt x="8385048" y="9143"/>
                </a:lnTo>
                <a:lnTo>
                  <a:pt x="8391144" y="9143"/>
                </a:lnTo>
                <a:lnTo>
                  <a:pt x="83911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932" y="1289304"/>
            <a:ext cx="822198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 MT"/>
                <a:cs typeface="Arial MT"/>
              </a:rPr>
              <a:t>Whenever</a:t>
            </a:r>
            <a:r>
              <a:rPr sz="2000" spc="2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2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transaction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20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issues</a:t>
            </a:r>
            <a:r>
              <a:rPr sz="2000" spc="229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2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read_item(X)</a:t>
            </a:r>
            <a:r>
              <a:rPr sz="2000" spc="229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operation,</a:t>
            </a:r>
            <a:r>
              <a:rPr sz="2000" spc="204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following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check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performed: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2813304"/>
            <a:ext cx="2266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932" y="4337303"/>
            <a:ext cx="2266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932" y="2203704"/>
            <a:ext cx="8227059" cy="3072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 marR="6350" indent="-914400" algn="just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 MT"/>
                <a:cs typeface="Arial MT"/>
              </a:rPr>
              <a:t>a. </a:t>
            </a:r>
            <a:r>
              <a:rPr sz="2000" spc="-5" dirty="0">
                <a:latin typeface="Arial MT"/>
                <a:cs typeface="Arial MT"/>
              </a:rPr>
              <a:t>If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write_TS(X) &gt;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TS(T), </a:t>
            </a:r>
            <a:r>
              <a:rPr sz="2000" spc="-15" dirty="0">
                <a:latin typeface="Arial MT"/>
                <a:cs typeface="Arial MT"/>
              </a:rPr>
              <a:t>then </a:t>
            </a:r>
            <a:r>
              <a:rPr sz="2000" spc="-5" dirty="0">
                <a:latin typeface="Arial MT"/>
                <a:cs typeface="Arial MT"/>
              </a:rPr>
              <a:t>abort </a:t>
            </a:r>
            <a:r>
              <a:rPr sz="2000" spc="-10" dirty="0">
                <a:latin typeface="Arial MT"/>
                <a:cs typeface="Arial MT"/>
              </a:rPr>
              <a:t>and </a:t>
            </a:r>
            <a:r>
              <a:rPr sz="2000" spc="-5" dirty="0">
                <a:latin typeface="Arial MT"/>
                <a:cs typeface="Arial MT"/>
              </a:rPr>
              <a:t>roll back</a:t>
            </a:r>
            <a:r>
              <a:rPr sz="2000" spc="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 </a:t>
            </a:r>
            <a:r>
              <a:rPr sz="2000" spc="-10" dirty="0">
                <a:latin typeface="Arial MT"/>
                <a:cs typeface="Arial MT"/>
              </a:rPr>
              <a:t>and </a:t>
            </a:r>
            <a:r>
              <a:rPr sz="2000" spc="-5" dirty="0">
                <a:latin typeface="Arial MT"/>
                <a:cs typeface="Arial MT"/>
              </a:rPr>
              <a:t>reject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operation.</a:t>
            </a:r>
            <a:endParaRPr sz="2000">
              <a:latin typeface="Arial MT"/>
              <a:cs typeface="Arial MT"/>
            </a:endParaRPr>
          </a:p>
          <a:p>
            <a:pPr marL="927100" marR="5715" algn="just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This </a:t>
            </a:r>
            <a:r>
              <a:rPr sz="2000" spc="-10" dirty="0">
                <a:latin typeface="Arial MT"/>
                <a:cs typeface="Arial MT"/>
              </a:rPr>
              <a:t>should be </a:t>
            </a:r>
            <a:r>
              <a:rPr sz="2000" spc="-5" dirty="0">
                <a:latin typeface="Arial MT"/>
                <a:cs typeface="Arial MT"/>
              </a:rPr>
              <a:t>done because </a:t>
            </a:r>
            <a:r>
              <a:rPr sz="2000" spc="5" dirty="0">
                <a:latin typeface="Arial MT"/>
                <a:cs typeface="Arial MT"/>
              </a:rPr>
              <a:t>some </a:t>
            </a:r>
            <a:r>
              <a:rPr sz="2000" spc="-15" dirty="0">
                <a:latin typeface="Arial MT"/>
                <a:cs typeface="Arial MT"/>
              </a:rPr>
              <a:t>younger </a:t>
            </a:r>
            <a:r>
              <a:rPr sz="2000" spc="-5" dirty="0">
                <a:latin typeface="Arial MT"/>
                <a:cs typeface="Arial MT"/>
              </a:rPr>
              <a:t>transaction with </a:t>
            </a:r>
            <a:r>
              <a:rPr sz="2000" dirty="0">
                <a:latin typeface="Arial MT"/>
                <a:cs typeface="Arial MT"/>
              </a:rPr>
              <a:t> timestamp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greater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than</a:t>
            </a:r>
            <a:r>
              <a:rPr sz="2000" spc="-5" dirty="0">
                <a:latin typeface="Arial MT"/>
                <a:cs typeface="Arial MT"/>
              </a:rPr>
              <a:t> TS(T)—and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hence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timestamp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ordering—has</a:t>
            </a:r>
            <a:r>
              <a:rPr sz="2000" spc="-5" dirty="0">
                <a:latin typeface="Arial MT"/>
                <a:cs typeface="Arial MT"/>
              </a:rPr>
              <a:t> already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written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value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item</a:t>
            </a:r>
            <a:r>
              <a:rPr sz="2000" spc="-10" dirty="0">
                <a:latin typeface="Arial MT"/>
                <a:cs typeface="Arial MT"/>
              </a:rPr>
              <a:t> X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before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chance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read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9271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 MT"/>
                <a:cs typeface="Arial MT"/>
              </a:rPr>
              <a:t>b.</a:t>
            </a:r>
            <a:r>
              <a:rPr sz="2000" spc="-5" dirty="0">
                <a:latin typeface="Arial MT"/>
                <a:cs typeface="Arial MT"/>
              </a:rPr>
              <a:t> If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write_TS(X)</a:t>
            </a:r>
            <a:r>
              <a:rPr sz="2000" spc="-5" dirty="0">
                <a:latin typeface="Arial MT"/>
                <a:cs typeface="Arial MT"/>
              </a:rPr>
              <a:t> ≤</a:t>
            </a:r>
            <a:r>
              <a:rPr sz="2000" dirty="0">
                <a:latin typeface="Arial MT"/>
                <a:cs typeface="Arial MT"/>
              </a:rPr>
              <a:t> TS(T),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then</a:t>
            </a:r>
            <a:r>
              <a:rPr sz="2000" spc="-5" dirty="0">
                <a:latin typeface="Arial MT"/>
                <a:cs typeface="Arial MT"/>
              </a:rPr>
              <a:t> execute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read_item(X)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operation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T </a:t>
            </a:r>
            <a:r>
              <a:rPr sz="2000" spc="-10" dirty="0">
                <a:latin typeface="Arial MT"/>
                <a:cs typeface="Arial MT"/>
              </a:rPr>
              <a:t>and </a:t>
            </a:r>
            <a:r>
              <a:rPr sz="2000" spc="-5" dirty="0">
                <a:latin typeface="Arial MT"/>
                <a:cs typeface="Arial MT"/>
              </a:rPr>
              <a:t>set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read_TS(X)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spc="-10" dirty="0">
                <a:latin typeface="Arial MT"/>
                <a:cs typeface="Arial MT"/>
              </a:rPr>
              <a:t>the larger of </a:t>
            </a:r>
            <a:r>
              <a:rPr sz="2000" dirty="0">
                <a:latin typeface="Arial MT"/>
                <a:cs typeface="Arial MT"/>
              </a:rPr>
              <a:t>TS(T) </a:t>
            </a:r>
            <a:r>
              <a:rPr sz="2000" spc="-10" dirty="0">
                <a:latin typeface="Arial MT"/>
                <a:cs typeface="Arial MT"/>
              </a:rPr>
              <a:t>and the </a:t>
            </a:r>
            <a:r>
              <a:rPr sz="2000" spc="-5" dirty="0">
                <a:latin typeface="Arial MT"/>
                <a:cs typeface="Arial MT"/>
              </a:rPr>
              <a:t> current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read_TS(X).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2204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Basic</a:t>
            </a:r>
            <a:r>
              <a:rPr spc="-40" dirty="0"/>
              <a:t> </a:t>
            </a:r>
            <a:r>
              <a:rPr dirty="0"/>
              <a:t>Timestamp</a:t>
            </a:r>
            <a:r>
              <a:rPr spc="-20" dirty="0"/>
              <a:t> </a:t>
            </a:r>
            <a:r>
              <a:rPr dirty="0"/>
              <a:t>Ordering</a:t>
            </a:r>
            <a:r>
              <a:rPr spc="-5" dirty="0"/>
              <a:t> </a:t>
            </a:r>
            <a:r>
              <a:rPr dirty="0"/>
              <a:t>(TO).</a:t>
            </a:r>
          </a:p>
        </p:txBody>
      </p:sp>
      <p:sp>
        <p:nvSpPr>
          <p:cNvPr id="3" name="object 3"/>
          <p:cNvSpPr/>
          <p:nvPr/>
        </p:nvSpPr>
        <p:spPr>
          <a:xfrm>
            <a:off x="1152144" y="1259332"/>
            <a:ext cx="8391525" cy="4505325"/>
          </a:xfrm>
          <a:custGeom>
            <a:avLst/>
            <a:gdLst/>
            <a:ahLst/>
            <a:cxnLst/>
            <a:rect l="l" t="t" r="r" b="b"/>
            <a:pathLst>
              <a:path w="8391525" h="4505325">
                <a:moveTo>
                  <a:pt x="8391144" y="0"/>
                </a:moveTo>
                <a:lnTo>
                  <a:pt x="0" y="0"/>
                </a:lnTo>
                <a:lnTo>
                  <a:pt x="0" y="4504944"/>
                </a:lnTo>
                <a:lnTo>
                  <a:pt x="8391144" y="4504944"/>
                </a:lnTo>
                <a:lnTo>
                  <a:pt x="8391144" y="4498848"/>
                </a:lnTo>
                <a:lnTo>
                  <a:pt x="9143" y="4498848"/>
                </a:lnTo>
                <a:lnTo>
                  <a:pt x="3046" y="4495800"/>
                </a:lnTo>
                <a:lnTo>
                  <a:pt x="9143" y="4495799"/>
                </a:lnTo>
                <a:lnTo>
                  <a:pt x="9143" y="9143"/>
                </a:lnTo>
                <a:lnTo>
                  <a:pt x="3046" y="9143"/>
                </a:lnTo>
                <a:lnTo>
                  <a:pt x="9143" y="3047"/>
                </a:lnTo>
                <a:lnTo>
                  <a:pt x="8391144" y="3047"/>
                </a:lnTo>
                <a:lnTo>
                  <a:pt x="8391144" y="0"/>
                </a:lnTo>
                <a:close/>
              </a:path>
              <a:path w="8391525" h="4505325">
                <a:moveTo>
                  <a:pt x="9143" y="4495800"/>
                </a:moveTo>
                <a:lnTo>
                  <a:pt x="3046" y="4495800"/>
                </a:lnTo>
                <a:lnTo>
                  <a:pt x="9143" y="4498848"/>
                </a:lnTo>
                <a:lnTo>
                  <a:pt x="9143" y="4495800"/>
                </a:lnTo>
                <a:close/>
              </a:path>
              <a:path w="8391525" h="4505325">
                <a:moveTo>
                  <a:pt x="8382000" y="4495800"/>
                </a:moveTo>
                <a:lnTo>
                  <a:pt x="9143" y="4495800"/>
                </a:lnTo>
                <a:lnTo>
                  <a:pt x="9143" y="4498848"/>
                </a:lnTo>
                <a:lnTo>
                  <a:pt x="8382000" y="4498848"/>
                </a:lnTo>
                <a:lnTo>
                  <a:pt x="8382000" y="4495800"/>
                </a:lnTo>
                <a:close/>
              </a:path>
              <a:path w="8391525" h="4505325">
                <a:moveTo>
                  <a:pt x="8382000" y="3047"/>
                </a:moveTo>
                <a:lnTo>
                  <a:pt x="8382000" y="4498848"/>
                </a:lnTo>
                <a:lnTo>
                  <a:pt x="8385048" y="4495800"/>
                </a:lnTo>
                <a:lnTo>
                  <a:pt x="8391144" y="4495800"/>
                </a:lnTo>
                <a:lnTo>
                  <a:pt x="8391144" y="9143"/>
                </a:lnTo>
                <a:lnTo>
                  <a:pt x="8385048" y="9143"/>
                </a:lnTo>
                <a:lnTo>
                  <a:pt x="8382000" y="3047"/>
                </a:lnTo>
                <a:close/>
              </a:path>
              <a:path w="8391525" h="4505325">
                <a:moveTo>
                  <a:pt x="8391144" y="4495800"/>
                </a:moveTo>
                <a:lnTo>
                  <a:pt x="8385048" y="4495800"/>
                </a:lnTo>
                <a:lnTo>
                  <a:pt x="8382000" y="4498848"/>
                </a:lnTo>
                <a:lnTo>
                  <a:pt x="8391144" y="4498848"/>
                </a:lnTo>
                <a:lnTo>
                  <a:pt x="8391144" y="4495800"/>
                </a:lnTo>
                <a:close/>
              </a:path>
              <a:path w="8391525" h="4505325">
                <a:moveTo>
                  <a:pt x="9143" y="3047"/>
                </a:moveTo>
                <a:lnTo>
                  <a:pt x="3046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391525" h="4505325">
                <a:moveTo>
                  <a:pt x="83820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382000" y="9143"/>
                </a:lnTo>
                <a:lnTo>
                  <a:pt x="8382000" y="3047"/>
                </a:lnTo>
                <a:close/>
              </a:path>
              <a:path w="8391525" h="4505325">
                <a:moveTo>
                  <a:pt x="8391144" y="3047"/>
                </a:moveTo>
                <a:lnTo>
                  <a:pt x="8382000" y="3047"/>
                </a:lnTo>
                <a:lnTo>
                  <a:pt x="8385048" y="9143"/>
                </a:lnTo>
                <a:lnTo>
                  <a:pt x="8391144" y="9143"/>
                </a:lnTo>
                <a:lnTo>
                  <a:pt x="83911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932" y="1289304"/>
            <a:ext cx="8222615" cy="3682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926465" algn="l"/>
                <a:tab pos="927100" algn="l"/>
                <a:tab pos="2289175" algn="l"/>
                <a:tab pos="2846705" algn="l"/>
                <a:tab pos="3648710" algn="l"/>
                <a:tab pos="4203065" algn="l"/>
                <a:tab pos="5455920" algn="l"/>
                <a:tab pos="6480175" algn="l"/>
                <a:tab pos="7077709" algn="l"/>
              </a:tabLst>
            </a:pPr>
            <a:r>
              <a:rPr sz="2000" spc="50" dirty="0">
                <a:latin typeface="Arial MT"/>
                <a:cs typeface="Arial MT"/>
              </a:rPr>
              <a:t>W</a:t>
            </a:r>
            <a:r>
              <a:rPr sz="2000" spc="-35" dirty="0">
                <a:latin typeface="Arial MT"/>
                <a:cs typeface="Arial MT"/>
              </a:rPr>
              <a:t>h</a:t>
            </a:r>
            <a:r>
              <a:rPr sz="2000" spc="-10" dirty="0">
                <a:latin typeface="Arial MT"/>
                <a:cs typeface="Arial MT"/>
              </a:rPr>
              <a:t>ene</a:t>
            </a:r>
            <a:r>
              <a:rPr sz="2000" spc="-20" dirty="0">
                <a:latin typeface="Arial MT"/>
                <a:cs typeface="Arial MT"/>
              </a:rPr>
              <a:t>v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ba</a:t>
            </a:r>
            <a:r>
              <a:rPr sz="2000" spc="30" dirty="0">
                <a:latin typeface="Arial MT"/>
                <a:cs typeface="Arial MT"/>
              </a:rPr>
              <a:t>s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2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l</a:t>
            </a:r>
            <a:r>
              <a:rPr sz="2000" spc="10" dirty="0">
                <a:latin typeface="Arial MT"/>
                <a:cs typeface="Arial MT"/>
              </a:rPr>
              <a:t>g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hm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ts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35" dirty="0">
                <a:latin typeface="Arial MT"/>
                <a:cs typeface="Arial MT"/>
              </a:rPr>
              <a:t>w</a:t>
            </a:r>
            <a:r>
              <a:rPr sz="2000" spc="-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on</a:t>
            </a:r>
            <a:r>
              <a:rPr sz="2000" spc="15" dirty="0">
                <a:latin typeface="Arial MT"/>
                <a:cs typeface="Arial MT"/>
              </a:rPr>
              <a:t>f</a:t>
            </a:r>
            <a:r>
              <a:rPr sz="2000" spc="-15" dirty="0">
                <a:latin typeface="Arial MT"/>
                <a:cs typeface="Arial MT"/>
              </a:rPr>
              <a:t>li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35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g  </a:t>
            </a:r>
            <a:r>
              <a:rPr sz="2000" spc="-10" dirty="0">
                <a:latin typeface="Arial MT"/>
                <a:cs typeface="Arial MT"/>
              </a:rPr>
              <a:t>operations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occur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incorrect</a:t>
            </a:r>
            <a:r>
              <a:rPr sz="2000" spc="-10" dirty="0">
                <a:latin typeface="Arial MT"/>
                <a:cs typeface="Arial MT"/>
              </a:rPr>
              <a:t> order</a:t>
            </a:r>
            <a:endParaRPr sz="2000">
              <a:latin typeface="Arial MT"/>
              <a:cs typeface="Arial MT"/>
            </a:endParaRPr>
          </a:p>
          <a:p>
            <a:pPr marL="1155700" marR="5080" lvl="1" indent="-228600">
              <a:lnSpc>
                <a:spcPct val="100000"/>
              </a:lnSpc>
              <a:buFont typeface="Wingdings"/>
              <a:buChar char=""/>
              <a:tabLst>
                <a:tab pos="1226185" algn="l"/>
                <a:tab pos="1508760" algn="l"/>
                <a:tab pos="2417445" algn="l"/>
                <a:tab pos="2926080" algn="l"/>
                <a:tab pos="3578225" algn="l"/>
                <a:tab pos="3950335" algn="l"/>
                <a:tab pos="4456430" algn="l"/>
                <a:tab pos="5008245" algn="l"/>
                <a:tab pos="6351905" algn="l"/>
                <a:tab pos="6778625" algn="l"/>
                <a:tab pos="7854950" algn="l"/>
              </a:tabLst>
            </a:pPr>
            <a:r>
              <a:rPr dirty="0"/>
              <a:t>	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j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ts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000" spc="1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spc="1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spc="1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pe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spc="35" dirty="0">
                <a:latin typeface="Arial MT"/>
                <a:cs typeface="Arial MT"/>
              </a:rPr>
              <a:t>b</a:t>
            </a:r>
            <a:r>
              <a:rPr sz="2000" spc="-5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10" dirty="0">
                <a:latin typeface="Arial MT"/>
                <a:cs typeface="Arial MT"/>
              </a:rPr>
              <a:t>bo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g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e  transaction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issued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927100" marR="6350" indent="-9144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20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schedules</a:t>
            </a:r>
            <a:r>
              <a:rPr sz="2000" spc="2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produced</a:t>
            </a:r>
            <a:r>
              <a:rPr sz="2000" spc="2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20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basic</a:t>
            </a:r>
            <a:r>
              <a:rPr sz="2000" spc="22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TO</a:t>
            </a:r>
            <a:r>
              <a:rPr sz="2000" spc="2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hence</a:t>
            </a:r>
            <a:r>
              <a:rPr sz="2000" spc="2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guaranteed</a:t>
            </a:r>
            <a:r>
              <a:rPr sz="2000" spc="20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to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6FF"/>
                </a:solidFill>
                <a:latin typeface="Arial MT"/>
                <a:cs typeface="Arial MT"/>
              </a:rPr>
              <a:t>conflict</a:t>
            </a:r>
            <a:r>
              <a:rPr sz="2000" spc="-10" dirty="0">
                <a:solidFill>
                  <a:srgbClr val="0066FF"/>
                </a:solidFill>
                <a:latin typeface="Arial MT"/>
                <a:cs typeface="Arial MT"/>
              </a:rPr>
              <a:t> serializable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"/>
            </a:pPr>
            <a:endParaRPr sz="2050">
              <a:latin typeface="Arial MT"/>
              <a:cs typeface="Arial MT"/>
            </a:endParaRPr>
          </a:p>
          <a:p>
            <a:pPr marL="927100" indent="-914400">
              <a:lnSpc>
                <a:spcPct val="10000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0066FF"/>
                </a:solidFill>
                <a:latin typeface="Arial MT"/>
                <a:cs typeface="Arial MT"/>
              </a:rPr>
              <a:t>Deadlock</a:t>
            </a:r>
            <a:r>
              <a:rPr sz="2000" spc="5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6FF"/>
                </a:solidFill>
                <a:latin typeface="Arial MT"/>
                <a:cs typeface="Arial MT"/>
              </a:rPr>
              <a:t>does</a:t>
            </a:r>
            <a:r>
              <a:rPr sz="2000" spc="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6FF"/>
                </a:solidFill>
                <a:latin typeface="Arial MT"/>
                <a:cs typeface="Arial MT"/>
              </a:rPr>
              <a:t>not</a:t>
            </a:r>
            <a:r>
              <a:rPr sz="2000" spc="2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6FF"/>
                </a:solidFill>
                <a:latin typeface="Arial MT"/>
                <a:cs typeface="Arial MT"/>
              </a:rPr>
              <a:t>occur</a:t>
            </a:r>
            <a:r>
              <a:rPr sz="200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6FF"/>
                </a:solidFill>
                <a:latin typeface="Arial MT"/>
                <a:cs typeface="Arial MT"/>
              </a:rPr>
              <a:t>with</a:t>
            </a:r>
            <a:r>
              <a:rPr sz="2000" spc="4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6FF"/>
                </a:solidFill>
                <a:latin typeface="Arial MT"/>
                <a:cs typeface="Arial MT"/>
              </a:rPr>
              <a:t>timestamp</a:t>
            </a:r>
            <a:r>
              <a:rPr sz="2000" spc="-6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6FF"/>
                </a:solidFill>
                <a:latin typeface="Arial MT"/>
                <a:cs typeface="Arial MT"/>
              </a:rPr>
              <a:t>ordering.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2050">
              <a:latin typeface="Arial MT"/>
              <a:cs typeface="Arial MT"/>
            </a:endParaRPr>
          </a:p>
          <a:p>
            <a:pPr marL="927100" marR="6985" indent="-914400">
              <a:lnSpc>
                <a:spcPct val="10000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Cyclic</a:t>
            </a:r>
            <a:r>
              <a:rPr sz="2000" spc="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restart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(and</a:t>
            </a:r>
            <a:r>
              <a:rPr sz="2000" spc="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hence starvation) </a:t>
            </a:r>
            <a:r>
              <a:rPr sz="2000" spc="10" dirty="0">
                <a:solidFill>
                  <a:srgbClr val="FF0066"/>
                </a:solidFill>
                <a:latin typeface="Arial MT"/>
                <a:cs typeface="Arial MT"/>
              </a:rPr>
              <a:t>may</a:t>
            </a:r>
            <a:r>
              <a:rPr sz="20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occur</a:t>
            </a:r>
            <a:r>
              <a:rPr sz="20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if</a:t>
            </a:r>
            <a:r>
              <a:rPr sz="2000" spc="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a transaction</a:t>
            </a:r>
            <a:r>
              <a:rPr sz="2000" spc="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is </a:t>
            </a:r>
            <a:r>
              <a:rPr sz="2000" spc="-5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continually</a:t>
            </a:r>
            <a:r>
              <a:rPr sz="2000" spc="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aborted</a:t>
            </a:r>
            <a:r>
              <a:rPr sz="20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restarted.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2204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Basic</a:t>
            </a:r>
            <a:r>
              <a:rPr spc="-40" dirty="0"/>
              <a:t> </a:t>
            </a:r>
            <a:r>
              <a:rPr dirty="0"/>
              <a:t>Timestamp</a:t>
            </a:r>
            <a:r>
              <a:rPr spc="-20" dirty="0"/>
              <a:t> </a:t>
            </a:r>
            <a:r>
              <a:rPr dirty="0"/>
              <a:t>Ordering</a:t>
            </a:r>
            <a:r>
              <a:rPr spc="-5" dirty="0"/>
              <a:t> </a:t>
            </a:r>
            <a:r>
              <a:rPr dirty="0"/>
              <a:t>(TO).</a:t>
            </a:r>
          </a:p>
        </p:txBody>
      </p:sp>
      <p:sp>
        <p:nvSpPr>
          <p:cNvPr id="3" name="object 3"/>
          <p:cNvSpPr/>
          <p:nvPr/>
        </p:nvSpPr>
        <p:spPr>
          <a:xfrm>
            <a:off x="2218944" y="2326132"/>
            <a:ext cx="5191125" cy="1152525"/>
          </a:xfrm>
          <a:custGeom>
            <a:avLst/>
            <a:gdLst/>
            <a:ahLst/>
            <a:cxnLst/>
            <a:rect l="l" t="t" r="r" b="b"/>
            <a:pathLst>
              <a:path w="5191125" h="1152525">
                <a:moveTo>
                  <a:pt x="5190744" y="0"/>
                </a:moveTo>
                <a:lnTo>
                  <a:pt x="0" y="0"/>
                </a:lnTo>
                <a:lnTo>
                  <a:pt x="0" y="1152143"/>
                </a:lnTo>
                <a:lnTo>
                  <a:pt x="5190744" y="1152143"/>
                </a:lnTo>
                <a:lnTo>
                  <a:pt x="5190744" y="1146047"/>
                </a:lnTo>
                <a:lnTo>
                  <a:pt x="9143" y="1146047"/>
                </a:lnTo>
                <a:lnTo>
                  <a:pt x="3048" y="1143000"/>
                </a:lnTo>
                <a:lnTo>
                  <a:pt x="9143" y="1143000"/>
                </a:lnTo>
                <a:lnTo>
                  <a:pt x="9143" y="9143"/>
                </a:lnTo>
                <a:lnTo>
                  <a:pt x="3048" y="9143"/>
                </a:lnTo>
                <a:lnTo>
                  <a:pt x="9143" y="3047"/>
                </a:lnTo>
                <a:lnTo>
                  <a:pt x="5190744" y="3047"/>
                </a:lnTo>
                <a:lnTo>
                  <a:pt x="5190744" y="0"/>
                </a:lnTo>
                <a:close/>
              </a:path>
              <a:path w="5191125" h="1152525">
                <a:moveTo>
                  <a:pt x="9143" y="1143000"/>
                </a:moveTo>
                <a:lnTo>
                  <a:pt x="3048" y="1143000"/>
                </a:lnTo>
                <a:lnTo>
                  <a:pt x="9143" y="1146047"/>
                </a:lnTo>
                <a:lnTo>
                  <a:pt x="9143" y="1143000"/>
                </a:lnTo>
                <a:close/>
              </a:path>
              <a:path w="5191125" h="1152525">
                <a:moveTo>
                  <a:pt x="5181600" y="1143000"/>
                </a:moveTo>
                <a:lnTo>
                  <a:pt x="9143" y="1143000"/>
                </a:lnTo>
                <a:lnTo>
                  <a:pt x="9143" y="1146047"/>
                </a:lnTo>
                <a:lnTo>
                  <a:pt x="5181600" y="1146047"/>
                </a:lnTo>
                <a:lnTo>
                  <a:pt x="5181600" y="1143000"/>
                </a:lnTo>
                <a:close/>
              </a:path>
              <a:path w="5191125" h="1152525">
                <a:moveTo>
                  <a:pt x="5181600" y="3047"/>
                </a:moveTo>
                <a:lnTo>
                  <a:pt x="5181600" y="1146047"/>
                </a:lnTo>
                <a:lnTo>
                  <a:pt x="5184648" y="1143000"/>
                </a:lnTo>
                <a:lnTo>
                  <a:pt x="5190744" y="1143000"/>
                </a:lnTo>
                <a:lnTo>
                  <a:pt x="5190744" y="9143"/>
                </a:lnTo>
                <a:lnTo>
                  <a:pt x="5184648" y="9143"/>
                </a:lnTo>
                <a:lnTo>
                  <a:pt x="5181600" y="3047"/>
                </a:lnTo>
                <a:close/>
              </a:path>
              <a:path w="5191125" h="1152525">
                <a:moveTo>
                  <a:pt x="5190744" y="1143000"/>
                </a:moveTo>
                <a:lnTo>
                  <a:pt x="5184648" y="1143000"/>
                </a:lnTo>
                <a:lnTo>
                  <a:pt x="5181600" y="1146047"/>
                </a:lnTo>
                <a:lnTo>
                  <a:pt x="5190744" y="1146047"/>
                </a:lnTo>
                <a:lnTo>
                  <a:pt x="5190744" y="1143000"/>
                </a:lnTo>
                <a:close/>
              </a:path>
              <a:path w="5191125" h="1152525">
                <a:moveTo>
                  <a:pt x="9143" y="3047"/>
                </a:moveTo>
                <a:lnTo>
                  <a:pt x="3048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5191125" h="1152525">
                <a:moveTo>
                  <a:pt x="51816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5181600" y="9143"/>
                </a:lnTo>
                <a:lnTo>
                  <a:pt x="5181600" y="3047"/>
                </a:lnTo>
                <a:close/>
              </a:path>
              <a:path w="5191125" h="1152525">
                <a:moveTo>
                  <a:pt x="5190744" y="3047"/>
                </a:moveTo>
                <a:lnTo>
                  <a:pt x="5181600" y="3047"/>
                </a:lnTo>
                <a:lnTo>
                  <a:pt x="5184648" y="9143"/>
                </a:lnTo>
                <a:lnTo>
                  <a:pt x="5190744" y="9143"/>
                </a:lnTo>
                <a:lnTo>
                  <a:pt x="51907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0732" y="2356104"/>
            <a:ext cx="454914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5" dirty="0">
                <a:latin typeface="Arial MT"/>
                <a:cs typeface="Arial MT"/>
              </a:rPr>
              <a:t>Strict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Timestamp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Ordering (TO).</a:t>
            </a:r>
            <a:endParaRPr sz="2000">
              <a:latin typeface="Arial MT"/>
              <a:cs typeface="Arial MT"/>
            </a:endParaRPr>
          </a:p>
          <a:p>
            <a:pPr marL="927100" indent="-914400">
              <a:lnSpc>
                <a:spcPct val="10000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5" dirty="0">
                <a:latin typeface="Arial MT"/>
                <a:cs typeface="Arial MT"/>
              </a:rPr>
              <a:t>Thomas’s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Write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Rule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6952" y="2661411"/>
            <a:ext cx="5221605" cy="1137285"/>
          </a:xfrm>
          <a:custGeom>
            <a:avLst/>
            <a:gdLst/>
            <a:ahLst/>
            <a:cxnLst/>
            <a:rect l="l" t="t" r="r" b="b"/>
            <a:pathLst>
              <a:path w="5221605" h="1137285">
                <a:moveTo>
                  <a:pt x="5221224" y="0"/>
                </a:moveTo>
                <a:lnTo>
                  <a:pt x="0" y="0"/>
                </a:lnTo>
                <a:lnTo>
                  <a:pt x="0" y="1136903"/>
                </a:lnTo>
                <a:lnTo>
                  <a:pt x="5221224" y="1136903"/>
                </a:lnTo>
                <a:lnTo>
                  <a:pt x="5221224" y="1115567"/>
                </a:lnTo>
                <a:lnTo>
                  <a:pt x="39624" y="1115567"/>
                </a:lnTo>
                <a:lnTo>
                  <a:pt x="18287" y="1097279"/>
                </a:lnTo>
                <a:lnTo>
                  <a:pt x="39624" y="1097279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21336"/>
                </a:lnTo>
                <a:lnTo>
                  <a:pt x="5221224" y="21336"/>
                </a:lnTo>
                <a:lnTo>
                  <a:pt x="5221224" y="0"/>
                </a:lnTo>
                <a:close/>
              </a:path>
              <a:path w="5221605" h="1137285">
                <a:moveTo>
                  <a:pt x="39624" y="1097279"/>
                </a:moveTo>
                <a:lnTo>
                  <a:pt x="18287" y="1097279"/>
                </a:lnTo>
                <a:lnTo>
                  <a:pt x="39624" y="1115567"/>
                </a:lnTo>
                <a:lnTo>
                  <a:pt x="39624" y="1097279"/>
                </a:lnTo>
                <a:close/>
              </a:path>
              <a:path w="5221605" h="1137285">
                <a:moveTo>
                  <a:pt x="5181600" y="1097279"/>
                </a:moveTo>
                <a:lnTo>
                  <a:pt x="39624" y="1097279"/>
                </a:lnTo>
                <a:lnTo>
                  <a:pt x="39624" y="1115567"/>
                </a:lnTo>
                <a:lnTo>
                  <a:pt x="5181600" y="1115567"/>
                </a:lnTo>
                <a:lnTo>
                  <a:pt x="5181600" y="1097279"/>
                </a:lnTo>
                <a:close/>
              </a:path>
              <a:path w="5221605" h="1137285">
                <a:moveTo>
                  <a:pt x="5181600" y="21336"/>
                </a:moveTo>
                <a:lnTo>
                  <a:pt x="5181600" y="1115567"/>
                </a:lnTo>
                <a:lnTo>
                  <a:pt x="5199888" y="1097279"/>
                </a:lnTo>
                <a:lnTo>
                  <a:pt x="5221224" y="1097279"/>
                </a:lnTo>
                <a:lnTo>
                  <a:pt x="5221224" y="39624"/>
                </a:lnTo>
                <a:lnTo>
                  <a:pt x="5199888" y="39624"/>
                </a:lnTo>
                <a:lnTo>
                  <a:pt x="5181600" y="21336"/>
                </a:lnTo>
                <a:close/>
              </a:path>
              <a:path w="5221605" h="1137285">
                <a:moveTo>
                  <a:pt x="5221224" y="1097279"/>
                </a:moveTo>
                <a:lnTo>
                  <a:pt x="5199888" y="1097279"/>
                </a:lnTo>
                <a:lnTo>
                  <a:pt x="5181600" y="1115567"/>
                </a:lnTo>
                <a:lnTo>
                  <a:pt x="5221224" y="1115567"/>
                </a:lnTo>
                <a:lnTo>
                  <a:pt x="5221224" y="1097279"/>
                </a:lnTo>
                <a:close/>
              </a:path>
              <a:path w="5221605" h="1137285">
                <a:moveTo>
                  <a:pt x="39624" y="21336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21336"/>
                </a:lnTo>
                <a:close/>
              </a:path>
              <a:path w="5221605" h="1137285">
                <a:moveTo>
                  <a:pt x="5181600" y="21336"/>
                </a:moveTo>
                <a:lnTo>
                  <a:pt x="39624" y="21336"/>
                </a:lnTo>
                <a:lnTo>
                  <a:pt x="39624" y="39624"/>
                </a:lnTo>
                <a:lnTo>
                  <a:pt x="5181600" y="39624"/>
                </a:lnTo>
                <a:lnTo>
                  <a:pt x="5181600" y="21336"/>
                </a:lnTo>
                <a:close/>
              </a:path>
              <a:path w="5221605" h="1137285">
                <a:moveTo>
                  <a:pt x="5221224" y="21336"/>
                </a:moveTo>
                <a:lnTo>
                  <a:pt x="5181600" y="21336"/>
                </a:lnTo>
                <a:lnTo>
                  <a:pt x="5199888" y="39624"/>
                </a:lnTo>
                <a:lnTo>
                  <a:pt x="5221224" y="39624"/>
                </a:lnTo>
                <a:lnTo>
                  <a:pt x="5221224" y="21336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54516" y="6699505"/>
            <a:ext cx="2520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0066FF"/>
                </a:solidFill>
                <a:latin typeface="Arial"/>
                <a:cs typeface="Arial"/>
              </a:rPr>
              <a:t>1</a:t>
            </a:r>
            <a:r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3979" y="2700527"/>
            <a:ext cx="50279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  <a:tab pos="2615565" algn="l"/>
                <a:tab pos="4004945" algn="l"/>
              </a:tabLst>
            </a:pP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on</a:t>
            </a:r>
            <a:r>
              <a:rPr sz="2800" spc="10" dirty="0">
                <a:solidFill>
                  <a:srgbClr val="990000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urren</a:t>
            </a:r>
            <a:r>
              <a:rPr sz="2800" spc="10" dirty="0">
                <a:solidFill>
                  <a:srgbClr val="990000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y	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on</a:t>
            </a:r>
            <a:r>
              <a:rPr sz="2800" spc="10" dirty="0">
                <a:solidFill>
                  <a:srgbClr val="99000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rol	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B</a:t>
            </a:r>
            <a:r>
              <a:rPr sz="2800" spc="-25" dirty="0">
                <a:solidFill>
                  <a:srgbClr val="990000"/>
                </a:solidFill>
                <a:latin typeface="Arial MT"/>
                <a:cs typeface="Arial MT"/>
              </a:rPr>
              <a:t>a</a:t>
            </a:r>
            <a:r>
              <a:rPr sz="2800" spc="10" dirty="0">
                <a:solidFill>
                  <a:srgbClr val="990000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ed  on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Timestamp</a:t>
            </a:r>
            <a:r>
              <a:rPr sz="28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Ordering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054096" cy="23256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54516" y="6699505"/>
            <a:ext cx="2520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0066FF"/>
                </a:solidFill>
                <a:latin typeface="Arial"/>
                <a:cs typeface="Arial"/>
              </a:rPr>
              <a:t>1</a:t>
            </a:r>
            <a:r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83791" y="1262380"/>
            <a:ext cx="7772400" cy="5105400"/>
            <a:chOff x="1383791" y="1262380"/>
            <a:chExt cx="7772400" cy="5105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9991" y="1338580"/>
              <a:ext cx="7620000" cy="4953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3791" y="1262380"/>
              <a:ext cx="7772400" cy="5105400"/>
            </a:xfrm>
            <a:custGeom>
              <a:avLst/>
              <a:gdLst/>
              <a:ahLst/>
              <a:cxnLst/>
              <a:rect l="l" t="t" r="r" b="b"/>
              <a:pathLst>
                <a:path w="7772400" h="5105400">
                  <a:moveTo>
                    <a:pt x="77724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7772400" y="5105400"/>
                  </a:lnTo>
                  <a:lnTo>
                    <a:pt x="7772400" y="5068823"/>
                  </a:lnTo>
                  <a:lnTo>
                    <a:pt x="76200" y="5068824"/>
                  </a:lnTo>
                  <a:lnTo>
                    <a:pt x="39624" y="5029200"/>
                  </a:lnTo>
                  <a:lnTo>
                    <a:pt x="76200" y="5029200"/>
                  </a:lnTo>
                  <a:lnTo>
                    <a:pt x="76200" y="76200"/>
                  </a:lnTo>
                  <a:lnTo>
                    <a:pt x="39624" y="76200"/>
                  </a:lnTo>
                  <a:lnTo>
                    <a:pt x="76200" y="39624"/>
                  </a:lnTo>
                  <a:lnTo>
                    <a:pt x="7772400" y="39624"/>
                  </a:lnTo>
                  <a:lnTo>
                    <a:pt x="7772400" y="0"/>
                  </a:lnTo>
                  <a:close/>
                </a:path>
                <a:path w="7772400" h="5105400">
                  <a:moveTo>
                    <a:pt x="76200" y="5029200"/>
                  </a:moveTo>
                  <a:lnTo>
                    <a:pt x="39624" y="5029200"/>
                  </a:lnTo>
                  <a:lnTo>
                    <a:pt x="76200" y="5068824"/>
                  </a:lnTo>
                  <a:lnTo>
                    <a:pt x="76200" y="5029200"/>
                  </a:lnTo>
                  <a:close/>
                </a:path>
                <a:path w="7772400" h="5105400">
                  <a:moveTo>
                    <a:pt x="7696200" y="5029200"/>
                  </a:moveTo>
                  <a:lnTo>
                    <a:pt x="76200" y="5029200"/>
                  </a:lnTo>
                  <a:lnTo>
                    <a:pt x="76200" y="5068824"/>
                  </a:lnTo>
                  <a:lnTo>
                    <a:pt x="7696200" y="5068824"/>
                  </a:lnTo>
                  <a:lnTo>
                    <a:pt x="7696200" y="5029200"/>
                  </a:lnTo>
                  <a:close/>
                </a:path>
                <a:path w="7772400" h="5105400">
                  <a:moveTo>
                    <a:pt x="7696200" y="39624"/>
                  </a:moveTo>
                  <a:lnTo>
                    <a:pt x="7696200" y="5068824"/>
                  </a:lnTo>
                  <a:lnTo>
                    <a:pt x="7735824" y="5029200"/>
                  </a:lnTo>
                  <a:lnTo>
                    <a:pt x="7772400" y="5029200"/>
                  </a:lnTo>
                  <a:lnTo>
                    <a:pt x="7772400" y="76200"/>
                  </a:lnTo>
                  <a:lnTo>
                    <a:pt x="7735824" y="76200"/>
                  </a:lnTo>
                  <a:lnTo>
                    <a:pt x="7696200" y="39624"/>
                  </a:lnTo>
                  <a:close/>
                </a:path>
                <a:path w="7772400" h="5105400">
                  <a:moveTo>
                    <a:pt x="7772400" y="5029200"/>
                  </a:moveTo>
                  <a:lnTo>
                    <a:pt x="7735824" y="5029200"/>
                  </a:lnTo>
                  <a:lnTo>
                    <a:pt x="7696200" y="5068824"/>
                  </a:lnTo>
                  <a:lnTo>
                    <a:pt x="7772400" y="5068823"/>
                  </a:lnTo>
                  <a:lnTo>
                    <a:pt x="7772400" y="5029200"/>
                  </a:lnTo>
                  <a:close/>
                </a:path>
                <a:path w="7772400" h="5105400">
                  <a:moveTo>
                    <a:pt x="76200" y="39624"/>
                  </a:moveTo>
                  <a:lnTo>
                    <a:pt x="39624" y="76200"/>
                  </a:lnTo>
                  <a:lnTo>
                    <a:pt x="76200" y="76200"/>
                  </a:lnTo>
                  <a:lnTo>
                    <a:pt x="76200" y="39624"/>
                  </a:lnTo>
                  <a:close/>
                </a:path>
                <a:path w="7772400" h="5105400">
                  <a:moveTo>
                    <a:pt x="7696200" y="39624"/>
                  </a:moveTo>
                  <a:lnTo>
                    <a:pt x="76200" y="39624"/>
                  </a:lnTo>
                  <a:lnTo>
                    <a:pt x="76200" y="76200"/>
                  </a:lnTo>
                  <a:lnTo>
                    <a:pt x="7696200" y="76200"/>
                  </a:lnTo>
                  <a:lnTo>
                    <a:pt x="7696200" y="39624"/>
                  </a:lnTo>
                  <a:close/>
                </a:path>
                <a:path w="7772400" h="5105400">
                  <a:moveTo>
                    <a:pt x="7772400" y="39624"/>
                  </a:moveTo>
                  <a:lnTo>
                    <a:pt x="7696200" y="39624"/>
                  </a:lnTo>
                  <a:lnTo>
                    <a:pt x="7735824" y="76200"/>
                  </a:lnTo>
                  <a:lnTo>
                    <a:pt x="7772400" y="76200"/>
                  </a:lnTo>
                  <a:lnTo>
                    <a:pt x="7772400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1762125"/>
            <a:chOff x="774191" y="347979"/>
            <a:chExt cx="9144000" cy="1762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192" y="360679"/>
              <a:ext cx="2255520" cy="11430"/>
            </a:xfrm>
            <a:custGeom>
              <a:avLst/>
              <a:gdLst/>
              <a:ahLst/>
              <a:cxnLst/>
              <a:rect l="l" t="t" r="r" b="b"/>
              <a:pathLst>
                <a:path w="2255520" h="11429">
                  <a:moveTo>
                    <a:pt x="22555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2249424" y="5080"/>
                  </a:lnTo>
                  <a:lnTo>
                    <a:pt x="2249424" y="11430"/>
                  </a:lnTo>
                  <a:lnTo>
                    <a:pt x="2255520" y="11430"/>
                  </a:lnTo>
                  <a:lnTo>
                    <a:pt x="2255520" y="508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F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3615" y="3723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3615" y="384555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3615" y="39979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3615" y="41198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23615" y="4241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3615" y="43941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3615" y="451611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3615" y="4607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3615" y="46685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3615" y="472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3615" y="4851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3615" y="50037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3615" y="5125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3615" y="52781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3615" y="54000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3615" y="54610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3615" y="5613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3615" y="5735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3615" y="5887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3615" y="5948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615" y="6009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23615" y="6162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3615" y="62839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3615" y="6344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23615" y="64973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23615" y="6558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3615" y="66192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3615" y="6771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23615" y="6893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23615" y="7015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23615" y="7167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23615" y="7228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23615" y="73812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23615" y="7503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23615" y="76250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23615" y="7777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23615" y="783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23615" y="7899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615" y="805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3615" y="8112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23603" y="823467"/>
              <a:ext cx="6350" cy="27940"/>
            </a:xfrm>
            <a:custGeom>
              <a:avLst/>
              <a:gdLst/>
              <a:ahLst/>
              <a:cxnLst/>
              <a:rect l="l" t="t" r="r" b="b"/>
              <a:pathLst>
                <a:path w="6350" h="27940">
                  <a:moveTo>
                    <a:pt x="6108" y="0"/>
                  </a:moveTo>
                  <a:lnTo>
                    <a:pt x="12" y="0"/>
                  </a:lnTo>
                  <a:lnTo>
                    <a:pt x="12" y="15240"/>
                  </a:lnTo>
                  <a:lnTo>
                    <a:pt x="12" y="27432"/>
                  </a:lnTo>
                  <a:lnTo>
                    <a:pt x="6108" y="27432"/>
                  </a:lnTo>
                  <a:lnTo>
                    <a:pt x="6108" y="15240"/>
                  </a:lnTo>
                  <a:lnTo>
                    <a:pt x="6108" y="0"/>
                  </a:lnTo>
                  <a:close/>
                </a:path>
              </a:pathLst>
            </a:custGeom>
            <a:solidFill>
              <a:srgbClr val="FFF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23615" y="85089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23615" y="866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3615" y="8783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23615" y="8935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3615" y="89966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23615" y="9118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23615" y="9270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23615" y="93929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23615" y="95453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23615" y="9667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23615" y="9728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6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23615" y="9819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23615" y="9880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23615" y="10002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23615" y="101549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23615" y="10276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23615" y="10429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23615" y="10551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23615" y="10673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23615" y="10764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23615" y="10886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23615" y="110388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23615" y="11160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23615" y="112826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23615" y="114350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23615" y="115569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23615" y="1164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23615" y="11709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23615" y="117703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23615" y="11892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23615" y="120446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23615" y="12166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23615" y="12318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023615" y="12440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23615" y="12501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23615" y="12654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23615" y="12776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23615" y="12928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23615" y="12989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023615" y="13050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023615" y="132029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23615" y="13324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23615" y="13385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23615" y="13538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23615" y="13599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23615" y="136601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23615" y="13812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23615" y="13934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23615" y="140868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23615" y="142087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23615" y="14269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23615" y="144221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23615" y="14544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023616" y="1469643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6096" y="18288"/>
                  </a:lnTo>
                  <a:lnTo>
                    <a:pt x="6096" y="12192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23615" y="14879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23615" y="14940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023615" y="15092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023615" y="15153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023615" y="15306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023615" y="154279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023615" y="15549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23615" y="15702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23615" y="15824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23615" y="15976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23615" y="16037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23615" y="16159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23615" y="163118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74192" y="360679"/>
              <a:ext cx="2255520" cy="11430"/>
            </a:xfrm>
            <a:custGeom>
              <a:avLst/>
              <a:gdLst/>
              <a:ahLst/>
              <a:cxnLst/>
              <a:rect l="l" t="t" r="r" b="b"/>
              <a:pathLst>
                <a:path w="2255520" h="11429">
                  <a:moveTo>
                    <a:pt x="22555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2249424" y="5080"/>
                  </a:lnTo>
                  <a:lnTo>
                    <a:pt x="2249424" y="11430"/>
                  </a:lnTo>
                  <a:lnTo>
                    <a:pt x="2255520" y="11430"/>
                  </a:lnTo>
                  <a:lnTo>
                    <a:pt x="2255520" y="508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F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023615" y="3723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023615" y="384555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023615" y="39979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023615" y="41198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023615" y="4241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023615" y="43941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23615" y="451611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023615" y="4607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023615" y="46685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023615" y="472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023615" y="4851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023615" y="50037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023615" y="5125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023615" y="52781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023615" y="54000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023615" y="54610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023615" y="5613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023615" y="5735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023615" y="5887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023615" y="5948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023615" y="6009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023615" y="6162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023615" y="62839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23615" y="6344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023615" y="64973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23615" y="6558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023615" y="66192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023615" y="6771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023615" y="6893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023615" y="7015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023615" y="7167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023615" y="7228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23615" y="73812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023615" y="7503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023615" y="76250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023615" y="7777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023615" y="783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023615" y="7899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023615" y="805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23615" y="8112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23603" y="823467"/>
              <a:ext cx="6350" cy="27940"/>
            </a:xfrm>
            <a:custGeom>
              <a:avLst/>
              <a:gdLst/>
              <a:ahLst/>
              <a:cxnLst/>
              <a:rect l="l" t="t" r="r" b="b"/>
              <a:pathLst>
                <a:path w="6350" h="27940">
                  <a:moveTo>
                    <a:pt x="6108" y="0"/>
                  </a:moveTo>
                  <a:lnTo>
                    <a:pt x="12" y="0"/>
                  </a:lnTo>
                  <a:lnTo>
                    <a:pt x="12" y="15240"/>
                  </a:lnTo>
                  <a:lnTo>
                    <a:pt x="12" y="27432"/>
                  </a:lnTo>
                  <a:lnTo>
                    <a:pt x="6108" y="27432"/>
                  </a:lnTo>
                  <a:lnTo>
                    <a:pt x="6108" y="15240"/>
                  </a:lnTo>
                  <a:lnTo>
                    <a:pt x="6108" y="0"/>
                  </a:lnTo>
                  <a:close/>
                </a:path>
              </a:pathLst>
            </a:custGeom>
            <a:solidFill>
              <a:srgbClr val="FFF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23615" y="85089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23615" y="866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023615" y="8783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023615" y="8935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023615" y="89966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023615" y="9118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023615" y="9270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023615" y="93929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023615" y="95453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023615" y="9667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023615" y="9728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6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023615" y="9819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023615" y="9880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023615" y="10002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023615" y="101549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023615" y="10276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023615" y="10429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023615" y="10551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023615" y="10673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23615" y="10764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23615" y="10886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23615" y="110388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23615" y="11160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23615" y="112826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23615" y="114350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23615" y="115569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23615" y="1164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023615" y="11709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023615" y="117703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023615" y="11892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023615" y="120446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023615" y="12166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023615" y="12318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023615" y="12440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023615" y="12501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023615" y="12654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023615" y="12776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023615" y="12928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023615" y="12989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023615" y="13050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023615" y="132029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023615" y="13324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023615" y="13385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023615" y="13538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023615" y="13599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023615" y="136601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023615" y="13812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023615" y="13934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023615" y="140868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023615" y="142087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023615" y="14269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023615" y="144221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023615" y="14544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023616" y="1469643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6096" y="18288"/>
                  </a:lnTo>
                  <a:lnTo>
                    <a:pt x="6096" y="12192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023615" y="14879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023615" y="14940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023615" y="15092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023615" y="15153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023615" y="15306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023615" y="154279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023615" y="15549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023615" y="15702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023615" y="15824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023615" y="15976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23615" y="16037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23615" y="16159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23616" y="1631187"/>
              <a:ext cx="6350" cy="189230"/>
            </a:xfrm>
            <a:custGeom>
              <a:avLst/>
              <a:gdLst/>
              <a:ahLst/>
              <a:cxnLst/>
              <a:rect l="l" t="t" r="r" b="b"/>
              <a:pathLst>
                <a:path w="6350" h="189230">
                  <a:moveTo>
                    <a:pt x="6096" y="182880"/>
                  </a:moveTo>
                  <a:lnTo>
                    <a:pt x="0" y="182880"/>
                  </a:lnTo>
                  <a:lnTo>
                    <a:pt x="0" y="188976"/>
                  </a:lnTo>
                  <a:lnTo>
                    <a:pt x="6096" y="188976"/>
                  </a:lnTo>
                  <a:lnTo>
                    <a:pt x="6096" y="182880"/>
                  </a:lnTo>
                  <a:close/>
                </a:path>
                <a:path w="6350" h="189230">
                  <a:moveTo>
                    <a:pt x="60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023615" y="18201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023615" y="18262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023615" y="18354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23615" y="184149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23615" y="18475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23615" y="18536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023615" y="185978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023615" y="186893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023615" y="18811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023615" y="18872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023615" y="189331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023616" y="190245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023615" y="1914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023615" y="192074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023615" y="19298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023615" y="19359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023615" y="19420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023615" y="1948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023615" y="19542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023615" y="19634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023615" y="19695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023615" y="19756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023615" y="19817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023615" y="19908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023615" y="1996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023615" y="20091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023615" y="201523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023615" y="20243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023615" y="20304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023615" y="203657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023615" y="20426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023615" y="205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023615" y="205790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023615" y="206400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023615" y="207619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023615" y="20853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023615" y="20914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609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4191" y="2097531"/>
              <a:ext cx="2255520" cy="9525"/>
            </a:xfrm>
            <a:custGeom>
              <a:avLst/>
              <a:gdLst/>
              <a:ahLst/>
              <a:cxnLst/>
              <a:rect l="l" t="t" r="r" b="b"/>
              <a:pathLst>
                <a:path w="2255520" h="9525">
                  <a:moveTo>
                    <a:pt x="2255520" y="0"/>
                  </a:moveTo>
                  <a:lnTo>
                    <a:pt x="2255520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E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023615" y="18140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023615" y="18201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023615" y="18262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023615" y="18354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023615" y="184149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023615" y="18475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023615" y="18536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023615" y="185978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023615" y="186893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023615" y="18811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023615" y="18872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023615" y="189331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023616" y="190245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023615" y="1914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023615" y="192074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023615" y="19298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023615" y="19359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023615" y="19420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023615" y="1948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023615" y="19542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023615" y="19634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023615" y="19695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023615" y="19756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023615" y="19817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023615" y="19908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023615" y="1996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023615" y="20091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023615" y="201523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023615" y="20243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023615" y="20304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023615" y="203657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023615" y="20426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023615" y="205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023615" y="205790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023615" y="206400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023615" y="207619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023615" y="20853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023615" y="20914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609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8" name="object 29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60171"/>
              <a:ext cx="2255520" cy="1746504"/>
            </a:xfrm>
            <a:prstGeom prst="rect">
              <a:avLst/>
            </a:prstGeom>
          </p:spPr>
        </p:pic>
        <p:sp>
          <p:nvSpPr>
            <p:cNvPr id="299" name="object 299"/>
            <p:cNvSpPr/>
            <p:nvPr/>
          </p:nvSpPr>
          <p:spPr>
            <a:xfrm>
              <a:off x="774191" y="357123"/>
              <a:ext cx="2258695" cy="1752600"/>
            </a:xfrm>
            <a:custGeom>
              <a:avLst/>
              <a:gdLst/>
              <a:ahLst/>
              <a:cxnLst/>
              <a:rect l="l" t="t" r="r" b="b"/>
              <a:pathLst>
                <a:path w="2258695" h="1752600">
                  <a:moveTo>
                    <a:pt x="2249424" y="1740408"/>
                  </a:moveTo>
                  <a:lnTo>
                    <a:pt x="0" y="1740408"/>
                  </a:lnTo>
                  <a:lnTo>
                    <a:pt x="0" y="1752600"/>
                  </a:lnTo>
                  <a:lnTo>
                    <a:pt x="2255520" y="1752600"/>
                  </a:lnTo>
                  <a:lnTo>
                    <a:pt x="2258568" y="1749552"/>
                  </a:lnTo>
                  <a:lnTo>
                    <a:pt x="2258568" y="1746503"/>
                  </a:lnTo>
                  <a:lnTo>
                    <a:pt x="2249424" y="1746503"/>
                  </a:lnTo>
                  <a:lnTo>
                    <a:pt x="2249424" y="1740408"/>
                  </a:lnTo>
                  <a:close/>
                </a:path>
                <a:path w="2258695" h="1752600">
                  <a:moveTo>
                    <a:pt x="2249424" y="3048"/>
                  </a:moveTo>
                  <a:lnTo>
                    <a:pt x="2249424" y="1746503"/>
                  </a:lnTo>
                  <a:lnTo>
                    <a:pt x="2255520" y="1740408"/>
                  </a:lnTo>
                  <a:lnTo>
                    <a:pt x="2258568" y="1740408"/>
                  </a:lnTo>
                  <a:lnTo>
                    <a:pt x="2258568" y="9144"/>
                  </a:lnTo>
                  <a:lnTo>
                    <a:pt x="2255520" y="9144"/>
                  </a:lnTo>
                  <a:lnTo>
                    <a:pt x="2249424" y="3048"/>
                  </a:lnTo>
                  <a:close/>
                </a:path>
                <a:path w="2258695" h="1752600">
                  <a:moveTo>
                    <a:pt x="2258568" y="1740408"/>
                  </a:moveTo>
                  <a:lnTo>
                    <a:pt x="2255520" y="1740408"/>
                  </a:lnTo>
                  <a:lnTo>
                    <a:pt x="2249424" y="1746503"/>
                  </a:lnTo>
                  <a:lnTo>
                    <a:pt x="2258568" y="1746503"/>
                  </a:lnTo>
                  <a:lnTo>
                    <a:pt x="2258568" y="1740408"/>
                  </a:lnTo>
                  <a:close/>
                </a:path>
                <a:path w="2258695" h="1752600">
                  <a:moveTo>
                    <a:pt x="22585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249424" y="9144"/>
                  </a:lnTo>
                  <a:lnTo>
                    <a:pt x="2249424" y="3048"/>
                  </a:lnTo>
                  <a:lnTo>
                    <a:pt x="2258568" y="3048"/>
                  </a:lnTo>
                  <a:lnTo>
                    <a:pt x="2258568" y="0"/>
                  </a:lnTo>
                  <a:close/>
                </a:path>
                <a:path w="2258695" h="1752600">
                  <a:moveTo>
                    <a:pt x="2258568" y="3048"/>
                  </a:moveTo>
                  <a:lnTo>
                    <a:pt x="2249424" y="3048"/>
                  </a:lnTo>
                  <a:lnTo>
                    <a:pt x="2255520" y="9144"/>
                  </a:lnTo>
                  <a:lnTo>
                    <a:pt x="2258568" y="9144"/>
                  </a:lnTo>
                  <a:lnTo>
                    <a:pt x="2258568" y="3048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2" name="object 302"/>
          <p:cNvSpPr txBox="1"/>
          <p:nvPr/>
        </p:nvSpPr>
        <p:spPr>
          <a:xfrm>
            <a:off x="9009380" y="669950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3005327" y="2768092"/>
            <a:ext cx="5066030" cy="1030605"/>
          </a:xfrm>
          <a:custGeom>
            <a:avLst/>
            <a:gdLst/>
            <a:ahLst/>
            <a:cxnLst/>
            <a:rect l="l" t="t" r="r" b="b"/>
            <a:pathLst>
              <a:path w="5066030" h="1030604">
                <a:moveTo>
                  <a:pt x="5065776" y="0"/>
                </a:moveTo>
                <a:lnTo>
                  <a:pt x="0" y="0"/>
                </a:lnTo>
                <a:lnTo>
                  <a:pt x="0" y="1030224"/>
                </a:lnTo>
                <a:lnTo>
                  <a:pt x="5065776" y="1030224"/>
                </a:lnTo>
                <a:lnTo>
                  <a:pt x="5065776" y="1008888"/>
                </a:lnTo>
                <a:lnTo>
                  <a:pt x="36576" y="1008888"/>
                </a:lnTo>
                <a:lnTo>
                  <a:pt x="18288" y="990600"/>
                </a:lnTo>
                <a:lnTo>
                  <a:pt x="36576" y="990600"/>
                </a:lnTo>
                <a:lnTo>
                  <a:pt x="36576" y="39624"/>
                </a:lnTo>
                <a:lnTo>
                  <a:pt x="18288" y="39624"/>
                </a:lnTo>
                <a:lnTo>
                  <a:pt x="36576" y="18287"/>
                </a:lnTo>
                <a:lnTo>
                  <a:pt x="5065776" y="18287"/>
                </a:lnTo>
                <a:lnTo>
                  <a:pt x="5065776" y="0"/>
                </a:lnTo>
                <a:close/>
              </a:path>
              <a:path w="5066030" h="1030604">
                <a:moveTo>
                  <a:pt x="36576" y="990600"/>
                </a:moveTo>
                <a:lnTo>
                  <a:pt x="18288" y="990600"/>
                </a:lnTo>
                <a:lnTo>
                  <a:pt x="36576" y="1008888"/>
                </a:lnTo>
                <a:lnTo>
                  <a:pt x="36576" y="990600"/>
                </a:lnTo>
                <a:close/>
              </a:path>
              <a:path w="5066030" h="1030604">
                <a:moveTo>
                  <a:pt x="5029200" y="990600"/>
                </a:moveTo>
                <a:lnTo>
                  <a:pt x="36576" y="990600"/>
                </a:lnTo>
                <a:lnTo>
                  <a:pt x="36576" y="1008888"/>
                </a:lnTo>
                <a:lnTo>
                  <a:pt x="5029200" y="1008888"/>
                </a:lnTo>
                <a:lnTo>
                  <a:pt x="5029200" y="990600"/>
                </a:lnTo>
                <a:close/>
              </a:path>
              <a:path w="5066030" h="1030604">
                <a:moveTo>
                  <a:pt x="5029200" y="18287"/>
                </a:moveTo>
                <a:lnTo>
                  <a:pt x="5029200" y="1008888"/>
                </a:lnTo>
                <a:lnTo>
                  <a:pt x="5047488" y="990600"/>
                </a:lnTo>
                <a:lnTo>
                  <a:pt x="5065776" y="990600"/>
                </a:lnTo>
                <a:lnTo>
                  <a:pt x="5065776" y="39624"/>
                </a:lnTo>
                <a:lnTo>
                  <a:pt x="5047488" y="39624"/>
                </a:lnTo>
                <a:lnTo>
                  <a:pt x="5029200" y="18287"/>
                </a:lnTo>
                <a:close/>
              </a:path>
              <a:path w="5066030" h="1030604">
                <a:moveTo>
                  <a:pt x="5065776" y="990600"/>
                </a:moveTo>
                <a:lnTo>
                  <a:pt x="5047488" y="990600"/>
                </a:lnTo>
                <a:lnTo>
                  <a:pt x="5029200" y="1008888"/>
                </a:lnTo>
                <a:lnTo>
                  <a:pt x="5065776" y="1008888"/>
                </a:lnTo>
                <a:lnTo>
                  <a:pt x="5065776" y="990600"/>
                </a:lnTo>
                <a:close/>
              </a:path>
              <a:path w="5066030" h="1030604">
                <a:moveTo>
                  <a:pt x="36576" y="18287"/>
                </a:moveTo>
                <a:lnTo>
                  <a:pt x="18288" y="39624"/>
                </a:lnTo>
                <a:lnTo>
                  <a:pt x="36576" y="39624"/>
                </a:lnTo>
                <a:lnTo>
                  <a:pt x="36576" y="18287"/>
                </a:lnTo>
                <a:close/>
              </a:path>
              <a:path w="5066030" h="1030604">
                <a:moveTo>
                  <a:pt x="5029200" y="18287"/>
                </a:moveTo>
                <a:lnTo>
                  <a:pt x="36576" y="18287"/>
                </a:lnTo>
                <a:lnTo>
                  <a:pt x="36576" y="39624"/>
                </a:lnTo>
                <a:lnTo>
                  <a:pt x="5029200" y="39624"/>
                </a:lnTo>
                <a:lnTo>
                  <a:pt x="5029200" y="18287"/>
                </a:lnTo>
                <a:close/>
              </a:path>
              <a:path w="5066030" h="1030604">
                <a:moveTo>
                  <a:pt x="5065776" y="18287"/>
                </a:moveTo>
                <a:lnTo>
                  <a:pt x="5029200" y="18287"/>
                </a:lnTo>
                <a:lnTo>
                  <a:pt x="5047488" y="39624"/>
                </a:lnTo>
                <a:lnTo>
                  <a:pt x="5065776" y="39624"/>
                </a:lnTo>
                <a:lnTo>
                  <a:pt x="5065776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 txBox="1"/>
          <p:nvPr/>
        </p:nvSpPr>
        <p:spPr>
          <a:xfrm>
            <a:off x="3102355" y="2807207"/>
            <a:ext cx="48755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  <a:tab pos="2539365" algn="l"/>
                <a:tab pos="3852545" algn="l"/>
              </a:tabLst>
            </a:pP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on</a:t>
            </a:r>
            <a:r>
              <a:rPr sz="2800" spc="10" dirty="0">
                <a:solidFill>
                  <a:srgbClr val="990000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urren</a:t>
            </a:r>
            <a:r>
              <a:rPr sz="2800" spc="10" dirty="0">
                <a:solidFill>
                  <a:srgbClr val="990000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y	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on</a:t>
            </a:r>
            <a:r>
              <a:rPr sz="2800" spc="10" dirty="0">
                <a:solidFill>
                  <a:srgbClr val="99000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rol	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B</a:t>
            </a:r>
            <a:r>
              <a:rPr sz="2800" spc="-25" dirty="0">
                <a:solidFill>
                  <a:srgbClr val="990000"/>
                </a:solidFill>
                <a:latin typeface="Arial MT"/>
                <a:cs typeface="Arial MT"/>
              </a:rPr>
              <a:t>a</a:t>
            </a:r>
            <a:r>
              <a:rPr sz="2800" spc="10" dirty="0">
                <a:solidFill>
                  <a:srgbClr val="990000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ed  on</a:t>
            </a:r>
            <a:r>
              <a:rPr sz="2800" spc="-7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Timestamp</a:t>
            </a:r>
            <a:r>
              <a:rPr sz="28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Ordering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09380" y="669950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437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6F2F9F"/>
                </a:solidFill>
                <a:latin typeface="Arial"/>
                <a:cs typeface="Arial"/>
              </a:rPr>
              <a:t>Review</a:t>
            </a:r>
            <a:r>
              <a:rPr sz="3600" b="1" spc="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6F2F9F"/>
                </a:solidFill>
                <a:latin typeface="Arial"/>
                <a:cs typeface="Arial"/>
              </a:rPr>
              <a:t>Question</a:t>
            </a:r>
            <a:r>
              <a:rPr sz="3600" b="1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6F2F9F"/>
                </a:solidFill>
                <a:latin typeface="Arial"/>
                <a:cs typeface="Arial"/>
              </a:rPr>
              <a:t>-</a:t>
            </a:r>
            <a:r>
              <a:rPr sz="36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3103" y="2539492"/>
            <a:ext cx="8269605" cy="1183005"/>
          </a:xfrm>
          <a:custGeom>
            <a:avLst/>
            <a:gdLst/>
            <a:ahLst/>
            <a:cxnLst/>
            <a:rect l="l" t="t" r="r" b="b"/>
            <a:pathLst>
              <a:path w="8269605" h="1183004">
                <a:moveTo>
                  <a:pt x="8269224" y="0"/>
                </a:moveTo>
                <a:lnTo>
                  <a:pt x="0" y="0"/>
                </a:lnTo>
                <a:lnTo>
                  <a:pt x="0" y="1182624"/>
                </a:lnTo>
                <a:lnTo>
                  <a:pt x="8269224" y="1182624"/>
                </a:lnTo>
                <a:lnTo>
                  <a:pt x="8269224" y="1161288"/>
                </a:lnTo>
                <a:lnTo>
                  <a:pt x="39624" y="1161288"/>
                </a:lnTo>
                <a:lnTo>
                  <a:pt x="18286" y="1143000"/>
                </a:lnTo>
                <a:lnTo>
                  <a:pt x="39624" y="11430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1183004">
                <a:moveTo>
                  <a:pt x="39624" y="1143000"/>
                </a:moveTo>
                <a:lnTo>
                  <a:pt x="18286" y="1143000"/>
                </a:lnTo>
                <a:lnTo>
                  <a:pt x="39624" y="1161288"/>
                </a:lnTo>
                <a:lnTo>
                  <a:pt x="39624" y="1143000"/>
                </a:lnTo>
                <a:close/>
              </a:path>
              <a:path w="8269605" h="1183004">
                <a:moveTo>
                  <a:pt x="8229600" y="1143000"/>
                </a:moveTo>
                <a:lnTo>
                  <a:pt x="39624" y="1143000"/>
                </a:lnTo>
                <a:lnTo>
                  <a:pt x="39624" y="1161288"/>
                </a:lnTo>
                <a:lnTo>
                  <a:pt x="8229600" y="1161288"/>
                </a:lnTo>
                <a:lnTo>
                  <a:pt x="8229600" y="1143000"/>
                </a:lnTo>
                <a:close/>
              </a:path>
              <a:path w="8269605" h="1183004">
                <a:moveTo>
                  <a:pt x="8229600" y="18287"/>
                </a:moveTo>
                <a:lnTo>
                  <a:pt x="8229600" y="1161288"/>
                </a:lnTo>
                <a:lnTo>
                  <a:pt x="8247888" y="1143000"/>
                </a:lnTo>
                <a:lnTo>
                  <a:pt x="8269224" y="11430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1183004">
                <a:moveTo>
                  <a:pt x="8269224" y="1143000"/>
                </a:moveTo>
                <a:lnTo>
                  <a:pt x="8247888" y="1143000"/>
                </a:lnTo>
                <a:lnTo>
                  <a:pt x="8229600" y="1161288"/>
                </a:lnTo>
                <a:lnTo>
                  <a:pt x="8269224" y="1161288"/>
                </a:lnTo>
                <a:lnTo>
                  <a:pt x="8269224" y="1143000"/>
                </a:lnTo>
                <a:close/>
              </a:path>
              <a:path w="8269605" h="11830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11830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11830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0132" y="2581656"/>
            <a:ext cx="785812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3200" spc="-5" dirty="0">
                <a:solidFill>
                  <a:srgbClr val="FF0066"/>
                </a:solidFill>
                <a:latin typeface="Arial MT"/>
                <a:cs typeface="Arial MT"/>
              </a:rPr>
              <a:t>Is </a:t>
            </a:r>
            <a:r>
              <a:rPr sz="3200" dirty="0">
                <a:solidFill>
                  <a:srgbClr val="FF0066"/>
                </a:solidFill>
                <a:latin typeface="Arial MT"/>
                <a:cs typeface="Arial MT"/>
              </a:rPr>
              <a:t>it </a:t>
            </a:r>
            <a:r>
              <a:rPr sz="3200" spc="-5" dirty="0">
                <a:solidFill>
                  <a:srgbClr val="FF0066"/>
                </a:solidFill>
                <a:latin typeface="Arial MT"/>
                <a:cs typeface="Arial MT"/>
              </a:rPr>
              <a:t>Possible to have a deadlock involving </a:t>
            </a:r>
            <a:r>
              <a:rPr sz="3200" spc="-87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32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66"/>
                </a:solidFill>
                <a:latin typeface="Arial MT"/>
                <a:cs typeface="Arial MT"/>
              </a:rPr>
              <a:t>single</a:t>
            </a:r>
            <a:r>
              <a:rPr sz="32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66"/>
                </a:solidFill>
                <a:latin typeface="Arial MT"/>
                <a:cs typeface="Arial MT"/>
              </a:rPr>
              <a:t>Transaction?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09380" y="669950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437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6F2F9F"/>
                </a:solidFill>
                <a:latin typeface="Arial"/>
                <a:cs typeface="Arial"/>
              </a:rPr>
              <a:t>Review</a:t>
            </a:r>
            <a:r>
              <a:rPr sz="3600" b="1" spc="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6F2F9F"/>
                </a:solidFill>
                <a:latin typeface="Arial"/>
                <a:cs typeface="Arial"/>
              </a:rPr>
              <a:t>Question</a:t>
            </a:r>
            <a:r>
              <a:rPr sz="3600" b="1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6F2F9F"/>
                </a:solidFill>
                <a:latin typeface="Arial"/>
                <a:cs typeface="Arial"/>
              </a:rPr>
              <a:t>-</a:t>
            </a:r>
            <a:r>
              <a:rPr sz="36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3103" y="2539492"/>
            <a:ext cx="7202805" cy="954405"/>
          </a:xfrm>
          <a:custGeom>
            <a:avLst/>
            <a:gdLst/>
            <a:ahLst/>
            <a:cxnLst/>
            <a:rect l="l" t="t" r="r" b="b"/>
            <a:pathLst>
              <a:path w="7202805" h="954404">
                <a:moveTo>
                  <a:pt x="7202424" y="0"/>
                </a:moveTo>
                <a:lnTo>
                  <a:pt x="0" y="0"/>
                </a:lnTo>
                <a:lnTo>
                  <a:pt x="0" y="954024"/>
                </a:lnTo>
                <a:lnTo>
                  <a:pt x="7202424" y="954024"/>
                </a:lnTo>
                <a:lnTo>
                  <a:pt x="7202424" y="932688"/>
                </a:lnTo>
                <a:lnTo>
                  <a:pt x="39624" y="932688"/>
                </a:lnTo>
                <a:lnTo>
                  <a:pt x="18286" y="914400"/>
                </a:lnTo>
                <a:lnTo>
                  <a:pt x="39624" y="914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7202424" y="18287"/>
                </a:lnTo>
                <a:lnTo>
                  <a:pt x="7202424" y="0"/>
                </a:lnTo>
                <a:close/>
              </a:path>
              <a:path w="7202805" h="954404">
                <a:moveTo>
                  <a:pt x="39624" y="914400"/>
                </a:moveTo>
                <a:lnTo>
                  <a:pt x="18286" y="914400"/>
                </a:lnTo>
                <a:lnTo>
                  <a:pt x="39624" y="932688"/>
                </a:lnTo>
                <a:lnTo>
                  <a:pt x="39624" y="914400"/>
                </a:lnTo>
                <a:close/>
              </a:path>
              <a:path w="7202805" h="954404">
                <a:moveTo>
                  <a:pt x="7162800" y="914400"/>
                </a:moveTo>
                <a:lnTo>
                  <a:pt x="39624" y="914400"/>
                </a:lnTo>
                <a:lnTo>
                  <a:pt x="39624" y="932688"/>
                </a:lnTo>
                <a:lnTo>
                  <a:pt x="7162800" y="932688"/>
                </a:lnTo>
                <a:lnTo>
                  <a:pt x="7162800" y="914400"/>
                </a:lnTo>
                <a:close/>
              </a:path>
              <a:path w="7202805" h="954404">
                <a:moveTo>
                  <a:pt x="7162800" y="18287"/>
                </a:moveTo>
                <a:lnTo>
                  <a:pt x="7162800" y="932688"/>
                </a:lnTo>
                <a:lnTo>
                  <a:pt x="7181088" y="914400"/>
                </a:lnTo>
                <a:lnTo>
                  <a:pt x="7202424" y="914400"/>
                </a:lnTo>
                <a:lnTo>
                  <a:pt x="7202424" y="39624"/>
                </a:lnTo>
                <a:lnTo>
                  <a:pt x="7181088" y="39624"/>
                </a:lnTo>
                <a:lnTo>
                  <a:pt x="7162800" y="18287"/>
                </a:lnTo>
                <a:close/>
              </a:path>
              <a:path w="7202805" h="954404">
                <a:moveTo>
                  <a:pt x="7202424" y="914400"/>
                </a:moveTo>
                <a:lnTo>
                  <a:pt x="7181088" y="914400"/>
                </a:lnTo>
                <a:lnTo>
                  <a:pt x="7162800" y="932688"/>
                </a:lnTo>
                <a:lnTo>
                  <a:pt x="7202424" y="932688"/>
                </a:lnTo>
                <a:lnTo>
                  <a:pt x="7202424" y="914400"/>
                </a:lnTo>
                <a:close/>
              </a:path>
              <a:path w="7202805" h="9544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7202805" h="954404">
                <a:moveTo>
                  <a:pt x="71628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7162800" y="39624"/>
                </a:lnTo>
                <a:lnTo>
                  <a:pt x="7162800" y="18287"/>
                </a:lnTo>
                <a:close/>
              </a:path>
              <a:path w="7202805" h="954404">
                <a:moveTo>
                  <a:pt x="7202424" y="18287"/>
                </a:moveTo>
                <a:lnTo>
                  <a:pt x="7162800" y="18287"/>
                </a:lnTo>
                <a:lnTo>
                  <a:pt x="7181088" y="39624"/>
                </a:lnTo>
                <a:lnTo>
                  <a:pt x="7202424" y="39624"/>
                </a:lnTo>
                <a:lnTo>
                  <a:pt x="72024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0132" y="2572511"/>
            <a:ext cx="6472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2916"/>
              <a:buFont typeface="Wingdings"/>
              <a:buChar char=""/>
              <a:tabLst>
                <a:tab pos="376555" algn="l"/>
              </a:tabLst>
            </a:pPr>
            <a:r>
              <a:rPr sz="4800" spc="-5" dirty="0">
                <a:solidFill>
                  <a:srgbClr val="FF0066"/>
                </a:solidFill>
                <a:latin typeface="Arial MT"/>
                <a:cs typeface="Arial MT"/>
              </a:rPr>
              <a:t>Deadlock</a:t>
            </a:r>
            <a:r>
              <a:rPr sz="4800" spc="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0066FF"/>
                </a:solidFill>
                <a:latin typeface="Arial MT"/>
                <a:cs typeface="Arial MT"/>
              </a:rPr>
              <a:t>vs</a:t>
            </a:r>
            <a:r>
              <a:rPr sz="3600" spc="31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FF0066"/>
                </a:solidFill>
                <a:latin typeface="Arial MT"/>
                <a:cs typeface="Arial MT"/>
              </a:rPr>
              <a:t>Starvation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7876" y="353567"/>
            <a:ext cx="44075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9605" marR="5080" indent="-637540">
              <a:lnSpc>
                <a:spcPct val="100000"/>
              </a:lnSpc>
              <a:spcBef>
                <a:spcPts val="105"/>
              </a:spcBef>
            </a:pPr>
            <a:r>
              <a:rPr dirty="0"/>
              <a:t>Concurrency</a:t>
            </a:r>
            <a:r>
              <a:rPr spc="-35" dirty="0"/>
              <a:t> </a:t>
            </a:r>
            <a:r>
              <a:rPr dirty="0"/>
              <a:t>Control</a:t>
            </a:r>
            <a:r>
              <a:rPr spc="-5" dirty="0"/>
              <a:t> </a:t>
            </a:r>
            <a:r>
              <a:rPr spc="5" dirty="0"/>
              <a:t>Based </a:t>
            </a:r>
            <a:r>
              <a:rPr spc="-76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Timestamp</a:t>
            </a:r>
            <a:r>
              <a:rPr spc="-30" dirty="0"/>
              <a:t> </a:t>
            </a:r>
            <a:r>
              <a:rPr dirty="0"/>
              <a:t>Ordering</a:t>
            </a:r>
          </a:p>
        </p:txBody>
      </p:sp>
      <p:sp>
        <p:nvSpPr>
          <p:cNvPr id="3" name="object 3"/>
          <p:cNvSpPr/>
          <p:nvPr/>
        </p:nvSpPr>
        <p:spPr>
          <a:xfrm>
            <a:off x="1228344" y="1716532"/>
            <a:ext cx="8239125" cy="4733925"/>
          </a:xfrm>
          <a:custGeom>
            <a:avLst/>
            <a:gdLst/>
            <a:ahLst/>
            <a:cxnLst/>
            <a:rect l="l" t="t" r="r" b="b"/>
            <a:pathLst>
              <a:path w="8239125" h="4733925">
                <a:moveTo>
                  <a:pt x="8238744" y="0"/>
                </a:moveTo>
                <a:lnTo>
                  <a:pt x="0" y="0"/>
                </a:lnTo>
                <a:lnTo>
                  <a:pt x="0" y="4733544"/>
                </a:lnTo>
                <a:lnTo>
                  <a:pt x="8238744" y="4733544"/>
                </a:lnTo>
                <a:lnTo>
                  <a:pt x="8238744" y="4727448"/>
                </a:lnTo>
                <a:lnTo>
                  <a:pt x="9143" y="4727448"/>
                </a:lnTo>
                <a:lnTo>
                  <a:pt x="3046" y="4724400"/>
                </a:lnTo>
                <a:lnTo>
                  <a:pt x="9143" y="4724399"/>
                </a:lnTo>
                <a:lnTo>
                  <a:pt x="9143" y="9143"/>
                </a:lnTo>
                <a:lnTo>
                  <a:pt x="3046" y="9143"/>
                </a:lnTo>
                <a:lnTo>
                  <a:pt x="9143" y="3047"/>
                </a:lnTo>
                <a:lnTo>
                  <a:pt x="8238744" y="3047"/>
                </a:lnTo>
                <a:lnTo>
                  <a:pt x="8238744" y="0"/>
                </a:lnTo>
                <a:close/>
              </a:path>
              <a:path w="8239125" h="4733925">
                <a:moveTo>
                  <a:pt x="9143" y="4724400"/>
                </a:moveTo>
                <a:lnTo>
                  <a:pt x="3046" y="4724400"/>
                </a:lnTo>
                <a:lnTo>
                  <a:pt x="9143" y="4727448"/>
                </a:lnTo>
                <a:lnTo>
                  <a:pt x="9143" y="4724400"/>
                </a:lnTo>
                <a:close/>
              </a:path>
              <a:path w="8239125" h="4733925">
                <a:moveTo>
                  <a:pt x="8229600" y="4724400"/>
                </a:moveTo>
                <a:lnTo>
                  <a:pt x="9143" y="4724400"/>
                </a:lnTo>
                <a:lnTo>
                  <a:pt x="9143" y="4727448"/>
                </a:lnTo>
                <a:lnTo>
                  <a:pt x="8229600" y="4727448"/>
                </a:lnTo>
                <a:lnTo>
                  <a:pt x="8229600" y="4724400"/>
                </a:lnTo>
                <a:close/>
              </a:path>
              <a:path w="8239125" h="4733925">
                <a:moveTo>
                  <a:pt x="8229600" y="3047"/>
                </a:moveTo>
                <a:lnTo>
                  <a:pt x="8229600" y="4727448"/>
                </a:lnTo>
                <a:lnTo>
                  <a:pt x="8232648" y="4724400"/>
                </a:lnTo>
                <a:lnTo>
                  <a:pt x="8238744" y="4724400"/>
                </a:lnTo>
                <a:lnTo>
                  <a:pt x="8238744" y="9143"/>
                </a:lnTo>
                <a:lnTo>
                  <a:pt x="8232648" y="9143"/>
                </a:lnTo>
                <a:lnTo>
                  <a:pt x="8229600" y="3047"/>
                </a:lnTo>
                <a:close/>
              </a:path>
              <a:path w="8239125" h="4733925">
                <a:moveTo>
                  <a:pt x="8238744" y="4724400"/>
                </a:moveTo>
                <a:lnTo>
                  <a:pt x="8232648" y="4724400"/>
                </a:lnTo>
                <a:lnTo>
                  <a:pt x="8229600" y="4727448"/>
                </a:lnTo>
                <a:lnTo>
                  <a:pt x="8238744" y="4727448"/>
                </a:lnTo>
                <a:lnTo>
                  <a:pt x="8238744" y="4724400"/>
                </a:lnTo>
                <a:close/>
              </a:path>
              <a:path w="8239125" h="4733925">
                <a:moveTo>
                  <a:pt x="9143" y="3047"/>
                </a:moveTo>
                <a:lnTo>
                  <a:pt x="3046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239125" h="4733925">
                <a:moveTo>
                  <a:pt x="82296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229600" y="9143"/>
                </a:lnTo>
                <a:lnTo>
                  <a:pt x="8229600" y="3047"/>
                </a:lnTo>
                <a:close/>
              </a:path>
              <a:path w="8239125" h="4733925">
                <a:moveTo>
                  <a:pt x="8238744" y="3047"/>
                </a:moveTo>
                <a:lnTo>
                  <a:pt x="8229600" y="3047"/>
                </a:lnTo>
                <a:lnTo>
                  <a:pt x="8232648" y="9143"/>
                </a:lnTo>
                <a:lnTo>
                  <a:pt x="8238744" y="9143"/>
                </a:lnTo>
                <a:lnTo>
                  <a:pt x="82387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734313"/>
            <a:ext cx="8075295" cy="4394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Timestamp</a:t>
            </a:r>
            <a:endParaRPr sz="2200">
              <a:latin typeface="Calibri"/>
              <a:cs typeface="Calibri"/>
            </a:endParaRPr>
          </a:p>
          <a:p>
            <a:pPr marL="927100" marR="9525" indent="-914400" algn="just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927100" algn="l"/>
              </a:tabLst>
            </a:pPr>
            <a:r>
              <a:rPr sz="2200" spc="5" dirty="0">
                <a:latin typeface="Arial MT"/>
                <a:cs typeface="Arial MT"/>
              </a:rPr>
              <a:t>A </a:t>
            </a: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timestamp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10" dirty="0">
                <a:latin typeface="Arial MT"/>
                <a:cs typeface="Arial MT"/>
              </a:rPr>
              <a:t>unique </a:t>
            </a:r>
            <a:r>
              <a:rPr sz="2200" spc="-5" dirty="0">
                <a:latin typeface="Arial MT"/>
                <a:cs typeface="Arial MT"/>
              </a:rPr>
              <a:t>identifier </a:t>
            </a:r>
            <a:r>
              <a:rPr sz="2200" dirty="0">
                <a:latin typeface="Arial MT"/>
                <a:cs typeface="Arial MT"/>
              </a:rPr>
              <a:t>created by the </a:t>
            </a:r>
            <a:r>
              <a:rPr sz="2200" spc="-10" dirty="0">
                <a:latin typeface="Arial MT"/>
                <a:cs typeface="Arial MT"/>
              </a:rPr>
              <a:t>DBMS 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identify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927100" marR="6985" indent="-914400" algn="just">
              <a:lnSpc>
                <a:spcPct val="100000"/>
              </a:lnSpc>
              <a:buFont typeface="Wingdings"/>
              <a:buChar char=""/>
              <a:tabLst>
                <a:tab pos="927100" algn="l"/>
              </a:tabLst>
            </a:pPr>
            <a:r>
              <a:rPr sz="2200" spc="-35" dirty="0">
                <a:latin typeface="Arial MT"/>
                <a:cs typeface="Arial MT"/>
              </a:rPr>
              <a:t>Typically, </a:t>
            </a:r>
            <a:r>
              <a:rPr sz="2200" dirty="0">
                <a:latin typeface="Arial MT"/>
                <a:cs typeface="Arial MT"/>
              </a:rPr>
              <a:t>timestamp </a:t>
            </a:r>
            <a:r>
              <a:rPr sz="2200" spc="-5" dirty="0">
                <a:latin typeface="Arial MT"/>
                <a:cs typeface="Arial MT"/>
              </a:rPr>
              <a:t>values </a:t>
            </a:r>
            <a:r>
              <a:rPr sz="2200" dirty="0">
                <a:latin typeface="Arial MT"/>
                <a:cs typeface="Arial MT"/>
              </a:rPr>
              <a:t>are assigned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the order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which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transactions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are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submitted 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the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system</a:t>
            </a:r>
            <a:r>
              <a:rPr sz="2200" spc="-5" dirty="0">
                <a:latin typeface="Arial MT"/>
                <a:cs typeface="Arial MT"/>
              </a:rPr>
              <a:t>, </a:t>
            </a:r>
            <a:r>
              <a:rPr sz="2200" dirty="0">
                <a:latin typeface="Arial MT"/>
                <a:cs typeface="Arial MT"/>
              </a:rPr>
              <a:t>so a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timestamp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thought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as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927100" indent="-914400">
              <a:lnSpc>
                <a:spcPct val="10000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200" spc="15" dirty="0">
                <a:latin typeface="Arial MT"/>
                <a:cs typeface="Arial MT"/>
              </a:rPr>
              <a:t>We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will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refer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timestamp</a:t>
            </a:r>
            <a:r>
              <a:rPr sz="22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transaction</a:t>
            </a:r>
            <a:r>
              <a:rPr sz="2200" spc="-6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</a:t>
            </a:r>
            <a:r>
              <a:rPr sz="22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as</a:t>
            </a:r>
            <a:r>
              <a:rPr sz="22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solidFill>
                  <a:srgbClr val="FF0066"/>
                </a:solidFill>
                <a:latin typeface="Arial"/>
                <a:cs typeface="Arial"/>
              </a:rPr>
              <a:t>TS(T)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927100" marR="5080" indent="-914400" algn="just">
              <a:lnSpc>
                <a:spcPct val="100000"/>
              </a:lnSpc>
              <a:buFont typeface="Wingdings"/>
              <a:buChar char=""/>
              <a:tabLst>
                <a:tab pos="927100" algn="l"/>
              </a:tabLst>
            </a:pPr>
            <a:r>
              <a:rPr sz="2200" dirty="0">
                <a:latin typeface="Arial MT"/>
                <a:cs typeface="Arial MT"/>
              </a:rPr>
              <a:t>Concurrency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control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techniques</a:t>
            </a:r>
            <a:r>
              <a:rPr sz="2200" dirty="0">
                <a:latin typeface="Arial MT"/>
                <a:cs typeface="Arial MT"/>
              </a:rPr>
              <a:t> based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timestamp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ordering do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locks</a:t>
            </a:r>
            <a:endParaRPr sz="2200">
              <a:latin typeface="Arial MT"/>
              <a:cs typeface="Arial MT"/>
            </a:endParaRPr>
          </a:p>
          <a:p>
            <a:pPr marL="1691639" lvl="1" indent="-30797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692275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deadlocks</a:t>
            </a:r>
            <a:r>
              <a:rPr sz="2200" spc="-6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cannot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occur.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7876" y="353567"/>
            <a:ext cx="44075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9605" marR="5080" indent="-637540">
              <a:lnSpc>
                <a:spcPct val="100000"/>
              </a:lnSpc>
              <a:spcBef>
                <a:spcPts val="105"/>
              </a:spcBef>
            </a:pPr>
            <a:r>
              <a:rPr dirty="0"/>
              <a:t>Concurrency</a:t>
            </a:r>
            <a:r>
              <a:rPr spc="-35" dirty="0"/>
              <a:t> </a:t>
            </a:r>
            <a:r>
              <a:rPr dirty="0"/>
              <a:t>Control</a:t>
            </a:r>
            <a:r>
              <a:rPr spc="-5" dirty="0"/>
              <a:t> </a:t>
            </a:r>
            <a:r>
              <a:rPr spc="5" dirty="0"/>
              <a:t>Based </a:t>
            </a:r>
            <a:r>
              <a:rPr spc="-76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Timestamp</a:t>
            </a:r>
            <a:r>
              <a:rPr spc="-30" dirty="0"/>
              <a:t> </a:t>
            </a:r>
            <a:r>
              <a:rPr dirty="0"/>
              <a:t>Ordering</a:t>
            </a:r>
          </a:p>
        </p:txBody>
      </p:sp>
      <p:sp>
        <p:nvSpPr>
          <p:cNvPr id="3" name="object 3"/>
          <p:cNvSpPr/>
          <p:nvPr/>
        </p:nvSpPr>
        <p:spPr>
          <a:xfrm>
            <a:off x="1152144" y="1640332"/>
            <a:ext cx="8391525" cy="4962525"/>
          </a:xfrm>
          <a:custGeom>
            <a:avLst/>
            <a:gdLst/>
            <a:ahLst/>
            <a:cxnLst/>
            <a:rect l="l" t="t" r="r" b="b"/>
            <a:pathLst>
              <a:path w="8391525" h="4962525">
                <a:moveTo>
                  <a:pt x="8391144" y="0"/>
                </a:moveTo>
                <a:lnTo>
                  <a:pt x="0" y="0"/>
                </a:lnTo>
                <a:lnTo>
                  <a:pt x="0" y="4962144"/>
                </a:lnTo>
                <a:lnTo>
                  <a:pt x="8391144" y="4962144"/>
                </a:lnTo>
                <a:lnTo>
                  <a:pt x="8391144" y="4956048"/>
                </a:lnTo>
                <a:lnTo>
                  <a:pt x="9143" y="4956048"/>
                </a:lnTo>
                <a:lnTo>
                  <a:pt x="3046" y="4953000"/>
                </a:lnTo>
                <a:lnTo>
                  <a:pt x="9143" y="4952999"/>
                </a:lnTo>
                <a:lnTo>
                  <a:pt x="9143" y="9143"/>
                </a:lnTo>
                <a:lnTo>
                  <a:pt x="3046" y="9143"/>
                </a:lnTo>
                <a:lnTo>
                  <a:pt x="9143" y="3047"/>
                </a:lnTo>
                <a:lnTo>
                  <a:pt x="8391144" y="3047"/>
                </a:lnTo>
                <a:lnTo>
                  <a:pt x="8391144" y="0"/>
                </a:lnTo>
                <a:close/>
              </a:path>
              <a:path w="8391525" h="4962525">
                <a:moveTo>
                  <a:pt x="9143" y="4953000"/>
                </a:moveTo>
                <a:lnTo>
                  <a:pt x="3046" y="4953000"/>
                </a:lnTo>
                <a:lnTo>
                  <a:pt x="9143" y="4956048"/>
                </a:lnTo>
                <a:lnTo>
                  <a:pt x="9143" y="4953000"/>
                </a:lnTo>
                <a:close/>
              </a:path>
              <a:path w="8391525" h="4962525">
                <a:moveTo>
                  <a:pt x="8382000" y="4953000"/>
                </a:moveTo>
                <a:lnTo>
                  <a:pt x="9143" y="4953000"/>
                </a:lnTo>
                <a:lnTo>
                  <a:pt x="9143" y="4956048"/>
                </a:lnTo>
                <a:lnTo>
                  <a:pt x="8382000" y="4956048"/>
                </a:lnTo>
                <a:lnTo>
                  <a:pt x="8382000" y="4953000"/>
                </a:lnTo>
                <a:close/>
              </a:path>
              <a:path w="8391525" h="4962525">
                <a:moveTo>
                  <a:pt x="8382000" y="3047"/>
                </a:moveTo>
                <a:lnTo>
                  <a:pt x="8382000" y="4956048"/>
                </a:lnTo>
                <a:lnTo>
                  <a:pt x="8385048" y="4953000"/>
                </a:lnTo>
                <a:lnTo>
                  <a:pt x="8391144" y="4952999"/>
                </a:lnTo>
                <a:lnTo>
                  <a:pt x="8391144" y="9143"/>
                </a:lnTo>
                <a:lnTo>
                  <a:pt x="8385048" y="9143"/>
                </a:lnTo>
                <a:lnTo>
                  <a:pt x="8382000" y="3047"/>
                </a:lnTo>
                <a:close/>
              </a:path>
              <a:path w="8391525" h="4962525">
                <a:moveTo>
                  <a:pt x="8391144" y="4952999"/>
                </a:moveTo>
                <a:lnTo>
                  <a:pt x="8385048" y="4953000"/>
                </a:lnTo>
                <a:lnTo>
                  <a:pt x="8382000" y="4956048"/>
                </a:lnTo>
                <a:lnTo>
                  <a:pt x="8391144" y="4956048"/>
                </a:lnTo>
                <a:lnTo>
                  <a:pt x="8391144" y="4952999"/>
                </a:lnTo>
                <a:close/>
              </a:path>
              <a:path w="8391525" h="4962525">
                <a:moveTo>
                  <a:pt x="9143" y="3047"/>
                </a:moveTo>
                <a:lnTo>
                  <a:pt x="3046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391525" h="4962525">
                <a:moveTo>
                  <a:pt x="83820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382000" y="9143"/>
                </a:lnTo>
                <a:lnTo>
                  <a:pt x="8382000" y="3047"/>
                </a:lnTo>
                <a:close/>
              </a:path>
              <a:path w="8391525" h="4962525">
                <a:moveTo>
                  <a:pt x="8391144" y="3047"/>
                </a:moveTo>
                <a:lnTo>
                  <a:pt x="8382000" y="3047"/>
                </a:lnTo>
                <a:lnTo>
                  <a:pt x="8385048" y="9143"/>
                </a:lnTo>
                <a:lnTo>
                  <a:pt x="8391144" y="9143"/>
                </a:lnTo>
                <a:lnTo>
                  <a:pt x="83911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932" y="1670304"/>
            <a:ext cx="8225790" cy="4895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5" dirty="0">
                <a:latin typeface="Arial MT"/>
                <a:cs typeface="Arial MT"/>
              </a:rPr>
              <a:t>Timestamps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generated</a:t>
            </a:r>
            <a:r>
              <a:rPr sz="2000" spc="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0066"/>
                </a:solidFill>
                <a:latin typeface="Arial MT"/>
                <a:cs typeface="Arial MT"/>
              </a:rPr>
              <a:t>i</a:t>
            </a:r>
            <a:r>
              <a:rPr sz="2000" spc="-15" dirty="0">
                <a:latin typeface="Arial MT"/>
                <a:cs typeface="Arial MT"/>
              </a:rPr>
              <a:t>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several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ways.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927100" marR="5080" indent="-9144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5" dirty="0">
                <a:latin typeface="Arial MT"/>
                <a:cs typeface="Arial MT"/>
              </a:rPr>
              <a:t>One </a:t>
            </a:r>
            <a:r>
              <a:rPr sz="2000" dirty="0">
                <a:latin typeface="Arial MT"/>
                <a:cs typeface="Arial MT"/>
              </a:rPr>
              <a:t>possibility </a:t>
            </a:r>
            <a:r>
              <a:rPr sz="2000" spc="-10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to use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a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counter </a:t>
            </a:r>
            <a:r>
              <a:rPr sz="2000" spc="-10" dirty="0">
                <a:latin typeface="Arial MT"/>
                <a:cs typeface="Arial MT"/>
              </a:rPr>
              <a:t>that is </a:t>
            </a:r>
            <a:r>
              <a:rPr sz="2000" spc="-5" dirty="0">
                <a:latin typeface="Arial MT"/>
                <a:cs typeface="Arial MT"/>
              </a:rPr>
              <a:t>incremented each </a:t>
            </a:r>
            <a:r>
              <a:rPr sz="2000" spc="5" dirty="0">
                <a:latin typeface="Arial MT"/>
                <a:cs typeface="Arial MT"/>
              </a:rPr>
              <a:t>time 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value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assigned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transaction.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927100" marR="10160" indent="-914400" algn="just">
              <a:lnSpc>
                <a:spcPct val="10000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transaction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timestamps are numbered </a:t>
            </a:r>
            <a:r>
              <a:rPr sz="2000" spc="-10" dirty="0">
                <a:latin typeface="Arial MT"/>
                <a:cs typeface="Arial MT"/>
              </a:rPr>
              <a:t>1, 2,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3,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…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this </a:t>
            </a:r>
            <a:r>
              <a:rPr sz="2000" dirty="0">
                <a:latin typeface="Arial MT"/>
                <a:cs typeface="Arial MT"/>
              </a:rPr>
              <a:t> scheme.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927100" marR="6350" indent="-914400" algn="just">
              <a:lnSpc>
                <a:spcPct val="10000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computer </a:t>
            </a:r>
            <a:r>
              <a:rPr sz="2000" spc="-10" dirty="0">
                <a:latin typeface="Arial MT"/>
                <a:cs typeface="Arial MT"/>
              </a:rPr>
              <a:t>counter has </a:t>
            </a:r>
            <a:r>
              <a:rPr sz="2000" spc="-5" dirty="0">
                <a:latin typeface="Arial MT"/>
                <a:cs typeface="Arial MT"/>
              </a:rPr>
              <a:t>a finite maximum </a:t>
            </a:r>
            <a:r>
              <a:rPr sz="2000" spc="-10" dirty="0">
                <a:latin typeface="Arial MT"/>
                <a:cs typeface="Arial MT"/>
              </a:rPr>
              <a:t>value, </a:t>
            </a:r>
            <a:r>
              <a:rPr sz="2000" dirty="0">
                <a:latin typeface="Arial MT"/>
                <a:cs typeface="Arial MT"/>
              </a:rPr>
              <a:t>so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system </a:t>
            </a:r>
            <a:r>
              <a:rPr sz="2000" dirty="0">
                <a:latin typeface="Arial MT"/>
                <a:cs typeface="Arial MT"/>
              </a:rPr>
              <a:t> must </a:t>
            </a:r>
            <a:r>
              <a:rPr sz="2000" spc="-5" dirty="0">
                <a:latin typeface="Arial MT"/>
                <a:cs typeface="Arial MT"/>
              </a:rPr>
              <a:t>periodically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reset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the counter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to </a:t>
            </a:r>
            <a:r>
              <a:rPr sz="2000" spc="-15" dirty="0">
                <a:solidFill>
                  <a:srgbClr val="FF0066"/>
                </a:solidFill>
                <a:latin typeface="Arial MT"/>
                <a:cs typeface="Arial MT"/>
              </a:rPr>
              <a:t>zero </a:t>
            </a:r>
            <a:r>
              <a:rPr sz="2000" spc="-5" dirty="0">
                <a:latin typeface="Arial MT"/>
                <a:cs typeface="Arial MT"/>
              </a:rPr>
              <a:t>when </a:t>
            </a:r>
            <a:r>
              <a:rPr sz="2000" spc="-10" dirty="0">
                <a:latin typeface="Arial MT"/>
                <a:cs typeface="Arial MT"/>
              </a:rPr>
              <a:t>no </a:t>
            </a:r>
            <a:r>
              <a:rPr sz="2000" spc="-5" dirty="0">
                <a:latin typeface="Arial MT"/>
                <a:cs typeface="Arial MT"/>
              </a:rPr>
              <a:t>transactions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10" dirty="0">
                <a:latin typeface="Arial MT"/>
                <a:cs typeface="Arial MT"/>
              </a:rPr>
              <a:t> executing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some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short</a:t>
            </a:r>
            <a:r>
              <a:rPr sz="2000" spc="-10" dirty="0">
                <a:latin typeface="Arial MT"/>
                <a:cs typeface="Arial MT"/>
              </a:rPr>
              <a:t> period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time.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100">
              <a:latin typeface="Arial MT"/>
              <a:cs typeface="Arial MT"/>
            </a:endParaRPr>
          </a:p>
          <a:p>
            <a:pPr marL="927100" marR="5080" indent="-914400" algn="just">
              <a:lnSpc>
                <a:spcPct val="9930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 MT"/>
                <a:cs typeface="Arial MT"/>
              </a:rPr>
              <a:t>Another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implement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timestamps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</a:t>
            </a:r>
            <a:r>
              <a:rPr sz="2000" dirty="0">
                <a:latin typeface="Arial MT"/>
                <a:cs typeface="Arial MT"/>
              </a:rPr>
              <a:t> 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current </a:t>
            </a:r>
            <a:r>
              <a:rPr sz="2000" spc="-5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66"/>
                </a:solidFill>
                <a:latin typeface="Arial MT"/>
                <a:cs typeface="Arial MT"/>
              </a:rPr>
              <a:t>date/time</a:t>
            </a:r>
            <a:r>
              <a:rPr sz="20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0066"/>
                </a:solidFill>
                <a:latin typeface="Arial MT"/>
                <a:cs typeface="Arial MT"/>
              </a:rPr>
              <a:t>value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 of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system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 clock</a:t>
            </a:r>
            <a:r>
              <a:rPr sz="200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ensure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</a:t>
            </a:r>
            <a:r>
              <a:rPr sz="2000" spc="-5" dirty="0">
                <a:latin typeface="Arial MT"/>
                <a:cs typeface="Arial MT"/>
              </a:rPr>
              <a:t> two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timestamp </a:t>
            </a:r>
            <a:r>
              <a:rPr sz="2000" spc="-10" dirty="0">
                <a:latin typeface="Arial MT"/>
                <a:cs typeface="Arial MT"/>
              </a:rPr>
              <a:t>values</a:t>
            </a:r>
            <a:r>
              <a:rPr sz="2000" spc="-5" dirty="0">
                <a:latin typeface="Arial MT"/>
                <a:cs typeface="Arial MT"/>
              </a:rPr>
              <a:t> 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generated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during</a:t>
            </a:r>
            <a:r>
              <a:rPr sz="2000" dirty="0">
                <a:latin typeface="Arial MT"/>
                <a:cs typeface="Arial MT"/>
              </a:rPr>
              <a:t> the </a:t>
            </a:r>
            <a:r>
              <a:rPr sz="2000" spc="5" dirty="0">
                <a:latin typeface="Arial MT"/>
                <a:cs typeface="Arial MT"/>
              </a:rPr>
              <a:t>same </a:t>
            </a:r>
            <a:r>
              <a:rPr sz="2000" spc="-5" dirty="0">
                <a:latin typeface="Arial MT"/>
                <a:cs typeface="Arial MT"/>
              </a:rPr>
              <a:t>tick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7876" y="353567"/>
            <a:ext cx="44075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9605" marR="5080" indent="-637540">
              <a:lnSpc>
                <a:spcPct val="100000"/>
              </a:lnSpc>
              <a:spcBef>
                <a:spcPts val="105"/>
              </a:spcBef>
            </a:pPr>
            <a:r>
              <a:rPr dirty="0"/>
              <a:t>Concurrency</a:t>
            </a:r>
            <a:r>
              <a:rPr spc="-35" dirty="0"/>
              <a:t> </a:t>
            </a:r>
            <a:r>
              <a:rPr dirty="0"/>
              <a:t>Control</a:t>
            </a:r>
            <a:r>
              <a:rPr spc="-5" dirty="0"/>
              <a:t> </a:t>
            </a:r>
            <a:r>
              <a:rPr spc="5" dirty="0"/>
              <a:t>Based </a:t>
            </a:r>
            <a:r>
              <a:rPr spc="-76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Timestamp</a:t>
            </a:r>
            <a:r>
              <a:rPr spc="-30" dirty="0"/>
              <a:t> </a:t>
            </a:r>
            <a:r>
              <a:rPr dirty="0"/>
              <a:t>Ordering</a:t>
            </a:r>
          </a:p>
        </p:txBody>
      </p:sp>
      <p:sp>
        <p:nvSpPr>
          <p:cNvPr id="3" name="object 3"/>
          <p:cNvSpPr/>
          <p:nvPr/>
        </p:nvSpPr>
        <p:spPr>
          <a:xfrm>
            <a:off x="1152144" y="1640332"/>
            <a:ext cx="8391525" cy="4962525"/>
          </a:xfrm>
          <a:custGeom>
            <a:avLst/>
            <a:gdLst/>
            <a:ahLst/>
            <a:cxnLst/>
            <a:rect l="l" t="t" r="r" b="b"/>
            <a:pathLst>
              <a:path w="8391525" h="4962525">
                <a:moveTo>
                  <a:pt x="8391144" y="0"/>
                </a:moveTo>
                <a:lnTo>
                  <a:pt x="0" y="0"/>
                </a:lnTo>
                <a:lnTo>
                  <a:pt x="0" y="4962144"/>
                </a:lnTo>
                <a:lnTo>
                  <a:pt x="8391144" y="4962144"/>
                </a:lnTo>
                <a:lnTo>
                  <a:pt x="8391144" y="4956048"/>
                </a:lnTo>
                <a:lnTo>
                  <a:pt x="9143" y="4956048"/>
                </a:lnTo>
                <a:lnTo>
                  <a:pt x="3046" y="4953000"/>
                </a:lnTo>
                <a:lnTo>
                  <a:pt x="9143" y="4952999"/>
                </a:lnTo>
                <a:lnTo>
                  <a:pt x="9143" y="9143"/>
                </a:lnTo>
                <a:lnTo>
                  <a:pt x="3046" y="9143"/>
                </a:lnTo>
                <a:lnTo>
                  <a:pt x="9143" y="3047"/>
                </a:lnTo>
                <a:lnTo>
                  <a:pt x="8391144" y="3047"/>
                </a:lnTo>
                <a:lnTo>
                  <a:pt x="8391144" y="0"/>
                </a:lnTo>
                <a:close/>
              </a:path>
              <a:path w="8391525" h="4962525">
                <a:moveTo>
                  <a:pt x="9143" y="4953000"/>
                </a:moveTo>
                <a:lnTo>
                  <a:pt x="3046" y="4953000"/>
                </a:lnTo>
                <a:lnTo>
                  <a:pt x="9143" y="4956048"/>
                </a:lnTo>
                <a:lnTo>
                  <a:pt x="9143" y="4953000"/>
                </a:lnTo>
                <a:close/>
              </a:path>
              <a:path w="8391525" h="4962525">
                <a:moveTo>
                  <a:pt x="8382000" y="4953000"/>
                </a:moveTo>
                <a:lnTo>
                  <a:pt x="9143" y="4953000"/>
                </a:lnTo>
                <a:lnTo>
                  <a:pt x="9143" y="4956048"/>
                </a:lnTo>
                <a:lnTo>
                  <a:pt x="8382000" y="4956048"/>
                </a:lnTo>
                <a:lnTo>
                  <a:pt x="8382000" y="4953000"/>
                </a:lnTo>
                <a:close/>
              </a:path>
              <a:path w="8391525" h="4962525">
                <a:moveTo>
                  <a:pt x="8382000" y="3047"/>
                </a:moveTo>
                <a:lnTo>
                  <a:pt x="8382000" y="4956048"/>
                </a:lnTo>
                <a:lnTo>
                  <a:pt x="8385048" y="4953000"/>
                </a:lnTo>
                <a:lnTo>
                  <a:pt x="8391144" y="4952999"/>
                </a:lnTo>
                <a:lnTo>
                  <a:pt x="8391144" y="9143"/>
                </a:lnTo>
                <a:lnTo>
                  <a:pt x="8385048" y="9143"/>
                </a:lnTo>
                <a:lnTo>
                  <a:pt x="8382000" y="3047"/>
                </a:lnTo>
                <a:close/>
              </a:path>
              <a:path w="8391525" h="4962525">
                <a:moveTo>
                  <a:pt x="8391144" y="4952999"/>
                </a:moveTo>
                <a:lnTo>
                  <a:pt x="8385048" y="4953000"/>
                </a:lnTo>
                <a:lnTo>
                  <a:pt x="8382000" y="4956048"/>
                </a:lnTo>
                <a:lnTo>
                  <a:pt x="8391144" y="4956048"/>
                </a:lnTo>
                <a:lnTo>
                  <a:pt x="8391144" y="4952999"/>
                </a:lnTo>
                <a:close/>
              </a:path>
              <a:path w="8391525" h="4962525">
                <a:moveTo>
                  <a:pt x="9143" y="3047"/>
                </a:moveTo>
                <a:lnTo>
                  <a:pt x="3046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391525" h="4962525">
                <a:moveTo>
                  <a:pt x="83820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382000" y="9143"/>
                </a:lnTo>
                <a:lnTo>
                  <a:pt x="8382000" y="3047"/>
                </a:lnTo>
                <a:close/>
              </a:path>
              <a:path w="8391525" h="4962525">
                <a:moveTo>
                  <a:pt x="8391144" y="3047"/>
                </a:moveTo>
                <a:lnTo>
                  <a:pt x="8382000" y="3047"/>
                </a:lnTo>
                <a:lnTo>
                  <a:pt x="8385048" y="9143"/>
                </a:lnTo>
                <a:lnTo>
                  <a:pt x="8391144" y="9143"/>
                </a:lnTo>
                <a:lnTo>
                  <a:pt x="83911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932" y="2584704"/>
            <a:ext cx="2266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3194304"/>
            <a:ext cx="2266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F006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932" y="4718303"/>
            <a:ext cx="2266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F006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 marR="9525" indent="-91440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dirty="0"/>
              <a:t>The</a:t>
            </a:r>
            <a:r>
              <a:rPr spc="40" dirty="0"/>
              <a:t> </a:t>
            </a:r>
            <a:r>
              <a:rPr spc="-10" dirty="0"/>
              <a:t>idea</a:t>
            </a:r>
            <a:r>
              <a:rPr spc="40" dirty="0"/>
              <a:t> </a:t>
            </a:r>
            <a:r>
              <a:rPr dirty="0"/>
              <a:t>for</a:t>
            </a:r>
            <a:r>
              <a:rPr spc="55" dirty="0"/>
              <a:t> </a:t>
            </a:r>
            <a:r>
              <a:rPr spc="-10" dirty="0"/>
              <a:t>this</a:t>
            </a:r>
            <a:r>
              <a:rPr spc="55" dirty="0"/>
              <a:t> </a:t>
            </a:r>
            <a:r>
              <a:rPr dirty="0"/>
              <a:t>scheme</a:t>
            </a:r>
            <a:r>
              <a:rPr spc="40" dirty="0"/>
              <a:t> </a:t>
            </a:r>
            <a:r>
              <a:rPr spc="-10" dirty="0"/>
              <a:t>is</a:t>
            </a:r>
            <a:r>
              <a:rPr spc="35" dirty="0"/>
              <a:t> </a:t>
            </a:r>
            <a:r>
              <a:rPr spc="-5" dirty="0"/>
              <a:t>to</a:t>
            </a:r>
            <a:r>
              <a:rPr spc="40" dirty="0"/>
              <a:t> </a:t>
            </a:r>
            <a:r>
              <a:rPr spc="-5" dirty="0"/>
              <a:t>enforce</a:t>
            </a:r>
            <a:r>
              <a:rPr spc="35" dirty="0"/>
              <a:t> </a:t>
            </a:r>
            <a:r>
              <a:rPr spc="-10" dirty="0"/>
              <a:t>the</a:t>
            </a:r>
            <a:r>
              <a:rPr spc="40" dirty="0"/>
              <a:t> </a:t>
            </a:r>
            <a:r>
              <a:rPr spc="-5" dirty="0"/>
              <a:t>equivalent</a:t>
            </a:r>
            <a:r>
              <a:rPr spc="40" dirty="0"/>
              <a:t> </a:t>
            </a:r>
            <a:r>
              <a:rPr spc="-5" dirty="0"/>
              <a:t>serial</a:t>
            </a:r>
            <a:r>
              <a:rPr spc="35" dirty="0"/>
              <a:t> </a:t>
            </a:r>
            <a:r>
              <a:rPr spc="-5" dirty="0"/>
              <a:t>order </a:t>
            </a:r>
            <a:r>
              <a:rPr spc="-540" dirty="0"/>
              <a:t> </a:t>
            </a:r>
            <a:r>
              <a:rPr spc="-10" dirty="0"/>
              <a:t>on</a:t>
            </a:r>
            <a:r>
              <a:rPr spc="10" dirty="0"/>
              <a:t> </a:t>
            </a:r>
            <a:r>
              <a:rPr spc="-10" dirty="0"/>
              <a:t>the</a:t>
            </a:r>
            <a:r>
              <a:rPr spc="-15" dirty="0"/>
              <a:t> </a:t>
            </a:r>
            <a:r>
              <a:rPr spc="-5" dirty="0"/>
              <a:t>transactions</a:t>
            </a:r>
            <a:r>
              <a:rPr spc="20" dirty="0"/>
              <a:t> </a:t>
            </a:r>
            <a:r>
              <a:rPr spc="-10" dirty="0"/>
              <a:t>based</a:t>
            </a:r>
            <a:r>
              <a:rPr spc="10" dirty="0"/>
              <a:t> </a:t>
            </a:r>
            <a:r>
              <a:rPr spc="-10" dirty="0"/>
              <a:t>on</a:t>
            </a:r>
            <a:r>
              <a:rPr spc="15" dirty="0"/>
              <a:t> </a:t>
            </a:r>
            <a:r>
              <a:rPr spc="-10" dirty="0"/>
              <a:t>their</a:t>
            </a:r>
            <a:r>
              <a:rPr spc="20" dirty="0"/>
              <a:t> </a:t>
            </a:r>
            <a:r>
              <a:rPr dirty="0"/>
              <a:t>timestamps.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/>
          </a:p>
          <a:p>
            <a:pPr marL="927100" marR="8255">
              <a:lnSpc>
                <a:spcPct val="100000"/>
              </a:lnSpc>
              <a:spcBef>
                <a:spcPts val="5"/>
              </a:spcBef>
              <a:tabLst>
                <a:tab pos="1554480" algn="l"/>
                <a:tab pos="2788920" algn="l"/>
                <a:tab pos="4175760" algn="l"/>
                <a:tab pos="4815840" algn="l"/>
                <a:tab pos="5553710" algn="l"/>
                <a:tab pos="6788150" algn="l"/>
                <a:tab pos="7458709" algn="l"/>
                <a:tab pos="7818120" algn="l"/>
              </a:tabLst>
            </a:pPr>
            <a:r>
              <a:rPr spc="25" dirty="0"/>
              <a:t>T</a:t>
            </a:r>
            <a:r>
              <a:rPr spc="-10" dirty="0"/>
              <a:t>h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a</a:t>
            </a:r>
            <a:r>
              <a:rPr spc="-15" dirty="0"/>
              <a:t>l</a:t>
            </a:r>
            <a:r>
              <a:rPr spc="-10" dirty="0"/>
              <a:t>go</a:t>
            </a:r>
            <a:r>
              <a:rPr spc="25" dirty="0"/>
              <a:t>r</a:t>
            </a:r>
            <a:r>
              <a:rPr spc="-15" dirty="0"/>
              <a:t>i</a:t>
            </a:r>
            <a:r>
              <a:rPr spc="-5" dirty="0"/>
              <a:t>t</a:t>
            </a:r>
            <a:r>
              <a:rPr spc="-10" dirty="0"/>
              <a:t>hm</a:t>
            </a:r>
            <a:r>
              <a:rPr dirty="0"/>
              <a:t>	</a:t>
            </a:r>
            <a:r>
              <a:rPr spc="-10" dirty="0"/>
              <a:t>a</a:t>
            </a:r>
            <a:r>
              <a:rPr spc="5" dirty="0"/>
              <a:t>ss</a:t>
            </a:r>
            <a:r>
              <a:rPr spc="-10" dirty="0"/>
              <a:t>o</a:t>
            </a:r>
            <a:r>
              <a:rPr spc="5" dirty="0"/>
              <a:t>c</a:t>
            </a:r>
            <a:r>
              <a:rPr spc="-15" dirty="0"/>
              <a:t>i</a:t>
            </a:r>
            <a:r>
              <a:rPr spc="-10" dirty="0"/>
              <a:t>a</a:t>
            </a:r>
            <a:r>
              <a:rPr spc="-5" dirty="0"/>
              <a:t>t</a:t>
            </a:r>
            <a:r>
              <a:rPr spc="-10" dirty="0"/>
              <a:t>e</a:t>
            </a:r>
            <a:r>
              <a:rPr spc="-5" dirty="0"/>
              <a:t>s</a:t>
            </a:r>
            <a:r>
              <a:rPr dirty="0"/>
              <a:t>	</a:t>
            </a:r>
            <a:r>
              <a:rPr spc="-10" dirty="0"/>
              <a:t>w</a:t>
            </a:r>
            <a:r>
              <a:rPr spc="-15" dirty="0"/>
              <a:t>i</a:t>
            </a:r>
            <a:r>
              <a:rPr spc="-5" dirty="0"/>
              <a:t>th</a:t>
            </a:r>
            <a:r>
              <a:rPr dirty="0"/>
              <a:t>	</a:t>
            </a:r>
            <a:r>
              <a:rPr spc="-10" dirty="0"/>
              <a:t>ea</a:t>
            </a:r>
            <a:r>
              <a:rPr spc="5" dirty="0"/>
              <a:t>c</a:t>
            </a:r>
            <a:r>
              <a:rPr spc="-5" dirty="0"/>
              <a:t>h</a:t>
            </a:r>
            <a:r>
              <a:rPr dirty="0"/>
              <a:t>	</a:t>
            </a:r>
            <a:r>
              <a:rPr spc="-10" dirty="0"/>
              <a:t>da</a:t>
            </a:r>
            <a:r>
              <a:rPr spc="15" dirty="0"/>
              <a:t>t</a:t>
            </a:r>
            <a:r>
              <a:rPr spc="-10" dirty="0"/>
              <a:t>aba</a:t>
            </a:r>
            <a:r>
              <a:rPr spc="5" dirty="0"/>
              <a:t>s</a:t>
            </a:r>
            <a:r>
              <a:rPr spc="-5" dirty="0"/>
              <a:t>e</a:t>
            </a:r>
            <a:r>
              <a:rPr dirty="0"/>
              <a:t>	</a:t>
            </a:r>
            <a:r>
              <a:rPr spc="-15" dirty="0"/>
              <a:t>i</a:t>
            </a:r>
            <a:r>
              <a:rPr spc="-5" dirty="0"/>
              <a:t>t</a:t>
            </a:r>
            <a:r>
              <a:rPr spc="10" dirty="0"/>
              <a:t>e</a:t>
            </a:r>
            <a:r>
              <a:rPr spc="-10" dirty="0"/>
              <a:t>m</a:t>
            </a:r>
            <a:r>
              <a:rPr dirty="0"/>
              <a:t>	</a:t>
            </a:r>
            <a:r>
              <a:rPr spc="-10" dirty="0"/>
              <a:t>X</a:t>
            </a:r>
            <a:r>
              <a:rPr dirty="0"/>
              <a:t>	</a:t>
            </a:r>
            <a:r>
              <a:rPr spc="-5" dirty="0"/>
              <a:t>t</a:t>
            </a:r>
            <a:r>
              <a:rPr spc="-35" dirty="0"/>
              <a:t>w</a:t>
            </a:r>
            <a:r>
              <a:rPr spc="-5" dirty="0"/>
              <a:t>o  </a:t>
            </a:r>
            <a:r>
              <a:rPr dirty="0"/>
              <a:t>timestamp</a:t>
            </a:r>
            <a:r>
              <a:rPr spc="-70" dirty="0"/>
              <a:t> </a:t>
            </a:r>
            <a:r>
              <a:rPr dirty="0"/>
              <a:t>(TS)</a:t>
            </a:r>
            <a:r>
              <a:rPr spc="-20" dirty="0"/>
              <a:t> </a:t>
            </a:r>
            <a:r>
              <a:rPr spc="-10" dirty="0"/>
              <a:t>values:</a:t>
            </a:r>
          </a:p>
          <a:p>
            <a:pPr marL="927100">
              <a:lnSpc>
                <a:spcPct val="100000"/>
              </a:lnSpc>
            </a:pPr>
            <a:r>
              <a:rPr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read_TS(X).</a:t>
            </a:r>
          </a:p>
          <a:p>
            <a:pPr marL="1155700" marR="5080" lvl="1" indent="-228600" algn="just">
              <a:lnSpc>
                <a:spcPct val="100000"/>
              </a:lnSpc>
              <a:buFont typeface="Wingdings"/>
              <a:buChar char=""/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10" dirty="0">
                <a:latin typeface="Arial MT"/>
                <a:cs typeface="Arial MT"/>
              </a:rPr>
              <a:t>read </a:t>
            </a:r>
            <a:r>
              <a:rPr sz="2000" dirty="0">
                <a:latin typeface="Arial MT"/>
                <a:cs typeface="Arial MT"/>
              </a:rPr>
              <a:t>timestamp </a:t>
            </a:r>
            <a:r>
              <a:rPr sz="2000" spc="-10" dirty="0">
                <a:latin typeface="Arial MT"/>
                <a:cs typeface="Arial MT"/>
              </a:rPr>
              <a:t>of item X is the </a:t>
            </a:r>
            <a:r>
              <a:rPr sz="2000" spc="-5" dirty="0">
                <a:latin typeface="Arial MT"/>
                <a:cs typeface="Arial MT"/>
              </a:rPr>
              <a:t>largest </a:t>
            </a:r>
            <a:r>
              <a:rPr sz="2000" dirty="0">
                <a:latin typeface="Arial MT"/>
                <a:cs typeface="Arial MT"/>
              </a:rPr>
              <a:t>timestamp </a:t>
            </a:r>
            <a:r>
              <a:rPr sz="2000" spc="-10" dirty="0">
                <a:latin typeface="Arial MT"/>
                <a:cs typeface="Arial MT"/>
              </a:rPr>
              <a:t>among </a:t>
            </a:r>
            <a:r>
              <a:rPr sz="2000" spc="-5" dirty="0">
                <a:latin typeface="Arial MT"/>
                <a:cs typeface="Arial MT"/>
              </a:rPr>
              <a:t> all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timestamps </a:t>
            </a:r>
            <a:r>
              <a:rPr sz="2000" spc="-10" dirty="0">
                <a:latin typeface="Arial MT"/>
                <a:cs typeface="Arial MT"/>
              </a:rPr>
              <a:t>of transactions that have </a:t>
            </a:r>
            <a:r>
              <a:rPr sz="2000" dirty="0">
                <a:latin typeface="Arial MT"/>
                <a:cs typeface="Arial MT"/>
              </a:rPr>
              <a:t>successfully </a:t>
            </a:r>
            <a:r>
              <a:rPr sz="2000" spc="-5" dirty="0">
                <a:latin typeface="Arial MT"/>
                <a:cs typeface="Arial MT"/>
              </a:rPr>
              <a:t>read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item </a:t>
            </a:r>
            <a:r>
              <a:rPr sz="2000" spc="-5" dirty="0">
                <a:latin typeface="Arial MT"/>
                <a:cs typeface="Arial MT"/>
              </a:rPr>
              <a:t>X—that is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, read_TS(X) =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TS(T), </a:t>
            </a:r>
            <a:r>
              <a:rPr sz="2000" spc="-15" dirty="0">
                <a:latin typeface="Arial MT"/>
                <a:cs typeface="Arial MT"/>
              </a:rPr>
              <a:t>where </a:t>
            </a:r>
            <a:r>
              <a:rPr sz="2000" spc="-5" dirty="0">
                <a:latin typeface="Arial MT"/>
                <a:cs typeface="Arial MT"/>
              </a:rPr>
              <a:t>T </a:t>
            </a:r>
            <a:r>
              <a:rPr sz="2000" spc="-10" dirty="0">
                <a:latin typeface="Arial MT"/>
                <a:cs typeface="Arial MT"/>
              </a:rPr>
              <a:t>is the youngest </a:t>
            </a:r>
            <a:r>
              <a:rPr sz="2000" spc="-5" dirty="0">
                <a:latin typeface="Arial MT"/>
                <a:cs typeface="Arial MT"/>
              </a:rPr>
              <a:t> transaction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read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X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successfully.</a:t>
            </a:r>
            <a:endParaRPr sz="2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write_TS(X).</a:t>
            </a:r>
          </a:p>
          <a:p>
            <a:pPr marL="1155700" marR="5080" lvl="1" indent="-228600" algn="just">
              <a:lnSpc>
                <a:spcPct val="100000"/>
              </a:lnSpc>
              <a:buFont typeface="Wingdings"/>
              <a:buChar char=""/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write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timestamp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item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X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largest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timestamps </a:t>
            </a:r>
            <a:r>
              <a:rPr sz="2000" spc="-20" dirty="0">
                <a:latin typeface="Arial MT"/>
                <a:cs typeface="Arial MT"/>
              </a:rPr>
              <a:t>of </a:t>
            </a:r>
            <a:r>
              <a:rPr sz="2000" spc="-10" dirty="0">
                <a:latin typeface="Arial MT"/>
                <a:cs typeface="Arial MT"/>
              </a:rPr>
              <a:t>transactions that </a:t>
            </a:r>
            <a:r>
              <a:rPr sz="2000" spc="-15" dirty="0">
                <a:latin typeface="Arial MT"/>
                <a:cs typeface="Arial MT"/>
              </a:rPr>
              <a:t>have </a:t>
            </a:r>
            <a:r>
              <a:rPr sz="2000" dirty="0">
                <a:latin typeface="Arial MT"/>
                <a:cs typeface="Arial MT"/>
              </a:rPr>
              <a:t>successfully </a:t>
            </a:r>
            <a:r>
              <a:rPr sz="2000" spc="-5" dirty="0">
                <a:latin typeface="Arial MT"/>
                <a:cs typeface="Arial MT"/>
              </a:rPr>
              <a:t>written </a:t>
            </a:r>
            <a:r>
              <a:rPr sz="2000" spc="-10" dirty="0">
                <a:latin typeface="Arial MT"/>
                <a:cs typeface="Arial MT"/>
              </a:rPr>
              <a:t>item </a:t>
            </a:r>
            <a:r>
              <a:rPr sz="2000" spc="-5" dirty="0">
                <a:latin typeface="Arial MT"/>
                <a:cs typeface="Arial MT"/>
              </a:rPr>
              <a:t> X—that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write_TS(X)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TS(T),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where</a:t>
            </a:r>
            <a:r>
              <a:rPr sz="2000" spc="-5" dirty="0">
                <a:latin typeface="Arial MT"/>
                <a:cs typeface="Arial MT"/>
              </a:rPr>
              <a:t> 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youngest </a:t>
            </a:r>
            <a:r>
              <a:rPr sz="2000" spc="-5" dirty="0">
                <a:latin typeface="Arial MT"/>
                <a:cs typeface="Arial MT"/>
              </a:rPr>
              <a:t> transaction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written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X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successfully.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2204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Basic</a:t>
            </a:r>
            <a:r>
              <a:rPr spc="-40" dirty="0"/>
              <a:t> </a:t>
            </a:r>
            <a:r>
              <a:rPr dirty="0"/>
              <a:t>Timestamp</a:t>
            </a:r>
            <a:r>
              <a:rPr spc="-20" dirty="0"/>
              <a:t> </a:t>
            </a:r>
            <a:r>
              <a:rPr dirty="0"/>
              <a:t>Ordering</a:t>
            </a:r>
            <a:r>
              <a:rPr spc="-5" dirty="0"/>
              <a:t> </a:t>
            </a:r>
            <a:r>
              <a:rPr dirty="0"/>
              <a:t>(TO).</a:t>
            </a:r>
          </a:p>
        </p:txBody>
      </p:sp>
      <p:sp>
        <p:nvSpPr>
          <p:cNvPr id="3" name="object 3"/>
          <p:cNvSpPr/>
          <p:nvPr/>
        </p:nvSpPr>
        <p:spPr>
          <a:xfrm>
            <a:off x="1228344" y="1792732"/>
            <a:ext cx="8391525" cy="3057525"/>
          </a:xfrm>
          <a:custGeom>
            <a:avLst/>
            <a:gdLst/>
            <a:ahLst/>
            <a:cxnLst/>
            <a:rect l="l" t="t" r="r" b="b"/>
            <a:pathLst>
              <a:path w="8391525" h="3057525">
                <a:moveTo>
                  <a:pt x="8391144" y="0"/>
                </a:moveTo>
                <a:lnTo>
                  <a:pt x="0" y="0"/>
                </a:lnTo>
                <a:lnTo>
                  <a:pt x="0" y="3057143"/>
                </a:lnTo>
                <a:lnTo>
                  <a:pt x="8391144" y="3057143"/>
                </a:lnTo>
                <a:lnTo>
                  <a:pt x="8391144" y="3051047"/>
                </a:lnTo>
                <a:lnTo>
                  <a:pt x="9143" y="3051047"/>
                </a:lnTo>
                <a:lnTo>
                  <a:pt x="3046" y="3047999"/>
                </a:lnTo>
                <a:lnTo>
                  <a:pt x="9143" y="3047999"/>
                </a:lnTo>
                <a:lnTo>
                  <a:pt x="9143" y="9143"/>
                </a:lnTo>
                <a:lnTo>
                  <a:pt x="3046" y="9143"/>
                </a:lnTo>
                <a:lnTo>
                  <a:pt x="9143" y="3047"/>
                </a:lnTo>
                <a:lnTo>
                  <a:pt x="8391144" y="3047"/>
                </a:lnTo>
                <a:lnTo>
                  <a:pt x="8391144" y="0"/>
                </a:lnTo>
                <a:close/>
              </a:path>
              <a:path w="8391525" h="3057525">
                <a:moveTo>
                  <a:pt x="9143" y="3047999"/>
                </a:moveTo>
                <a:lnTo>
                  <a:pt x="3046" y="3047999"/>
                </a:lnTo>
                <a:lnTo>
                  <a:pt x="9143" y="3051047"/>
                </a:lnTo>
                <a:lnTo>
                  <a:pt x="9143" y="3047999"/>
                </a:lnTo>
                <a:close/>
              </a:path>
              <a:path w="8391525" h="3057525">
                <a:moveTo>
                  <a:pt x="8382000" y="3047999"/>
                </a:moveTo>
                <a:lnTo>
                  <a:pt x="9143" y="3047999"/>
                </a:lnTo>
                <a:lnTo>
                  <a:pt x="9143" y="3051047"/>
                </a:lnTo>
                <a:lnTo>
                  <a:pt x="8382000" y="3051047"/>
                </a:lnTo>
                <a:lnTo>
                  <a:pt x="8382000" y="3047999"/>
                </a:lnTo>
                <a:close/>
              </a:path>
              <a:path w="8391525" h="3057525">
                <a:moveTo>
                  <a:pt x="8382000" y="3047"/>
                </a:moveTo>
                <a:lnTo>
                  <a:pt x="8382000" y="3051047"/>
                </a:lnTo>
                <a:lnTo>
                  <a:pt x="8385048" y="3047999"/>
                </a:lnTo>
                <a:lnTo>
                  <a:pt x="8391144" y="3047999"/>
                </a:lnTo>
                <a:lnTo>
                  <a:pt x="8391144" y="9143"/>
                </a:lnTo>
                <a:lnTo>
                  <a:pt x="8385048" y="9143"/>
                </a:lnTo>
                <a:lnTo>
                  <a:pt x="8382000" y="3047"/>
                </a:lnTo>
                <a:close/>
              </a:path>
              <a:path w="8391525" h="3057525">
                <a:moveTo>
                  <a:pt x="8391144" y="3047999"/>
                </a:moveTo>
                <a:lnTo>
                  <a:pt x="8385048" y="3047999"/>
                </a:lnTo>
                <a:lnTo>
                  <a:pt x="8382000" y="3051047"/>
                </a:lnTo>
                <a:lnTo>
                  <a:pt x="8391144" y="3051047"/>
                </a:lnTo>
                <a:lnTo>
                  <a:pt x="8391144" y="3047999"/>
                </a:lnTo>
                <a:close/>
              </a:path>
              <a:path w="8391525" h="3057525">
                <a:moveTo>
                  <a:pt x="9143" y="3047"/>
                </a:moveTo>
                <a:lnTo>
                  <a:pt x="3046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391525" h="3057525">
                <a:moveTo>
                  <a:pt x="83820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382000" y="9143"/>
                </a:lnTo>
                <a:lnTo>
                  <a:pt x="8382000" y="3047"/>
                </a:lnTo>
                <a:close/>
              </a:path>
              <a:path w="8391525" h="3057525">
                <a:moveTo>
                  <a:pt x="8391144" y="3047"/>
                </a:moveTo>
                <a:lnTo>
                  <a:pt x="8382000" y="3047"/>
                </a:lnTo>
                <a:lnTo>
                  <a:pt x="8385048" y="9143"/>
                </a:lnTo>
                <a:lnTo>
                  <a:pt x="8391144" y="9143"/>
                </a:lnTo>
                <a:lnTo>
                  <a:pt x="83911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3651503"/>
            <a:ext cx="2266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132" y="1822704"/>
            <a:ext cx="8228330" cy="2767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 marR="8255" indent="-914400" algn="just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 MT"/>
                <a:cs typeface="Arial MT"/>
              </a:rPr>
              <a:t>Whenever </a:t>
            </a:r>
            <a:r>
              <a:rPr sz="2000" spc="5" dirty="0">
                <a:latin typeface="Arial MT"/>
                <a:cs typeface="Arial MT"/>
              </a:rPr>
              <a:t>some </a:t>
            </a:r>
            <a:r>
              <a:rPr sz="2000" spc="-5" dirty="0">
                <a:latin typeface="Arial MT"/>
                <a:cs typeface="Arial MT"/>
              </a:rPr>
              <a:t>transaction T </a:t>
            </a:r>
            <a:r>
              <a:rPr sz="2000" spc="-10" dirty="0">
                <a:latin typeface="Arial MT"/>
                <a:cs typeface="Arial MT"/>
              </a:rPr>
              <a:t>tries </a:t>
            </a:r>
            <a:r>
              <a:rPr sz="2000" spc="-5" dirty="0">
                <a:latin typeface="Arial MT"/>
                <a:cs typeface="Arial MT"/>
              </a:rPr>
              <a:t>to issue a read_item(X) </a:t>
            </a:r>
            <a:r>
              <a:rPr sz="2000" spc="-10" dirty="0">
                <a:latin typeface="Arial MT"/>
                <a:cs typeface="Arial MT"/>
              </a:rPr>
              <a:t>or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write_item(X)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</a:t>
            </a:r>
            <a:endParaRPr sz="2000">
              <a:latin typeface="Arial MT"/>
              <a:cs typeface="Arial MT"/>
            </a:endParaRPr>
          </a:p>
          <a:p>
            <a:pPr marL="1155700" marR="5080" lvl="1" indent="-228600" algn="just">
              <a:lnSpc>
                <a:spcPct val="100000"/>
              </a:lnSpc>
              <a:buFont typeface="Wingdings"/>
              <a:buChar char=""/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Tthe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basic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latin typeface="Arial MT"/>
                <a:cs typeface="Arial MT"/>
              </a:rPr>
              <a:t>algorithm </a:t>
            </a:r>
            <a:r>
              <a:rPr sz="2000" spc="-5" dirty="0">
                <a:latin typeface="Arial MT"/>
                <a:cs typeface="Arial MT"/>
              </a:rPr>
              <a:t>compares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timestamp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T </a:t>
            </a:r>
            <a:r>
              <a:rPr sz="2000" spc="-10" dirty="0">
                <a:latin typeface="Arial MT"/>
                <a:cs typeface="Arial MT"/>
              </a:rPr>
              <a:t>with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read_TS(X)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write_TS(X)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ensure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5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timestamp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order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transaction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execution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not </a:t>
            </a:r>
            <a:r>
              <a:rPr sz="2000" spc="-15" dirty="0">
                <a:latin typeface="Arial MT"/>
                <a:cs typeface="Arial MT"/>
              </a:rPr>
              <a:t>violated.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927100" marR="8255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order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violated,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then</a:t>
            </a:r>
            <a:r>
              <a:rPr sz="2000" spc="-5" dirty="0">
                <a:latin typeface="Arial MT"/>
                <a:cs typeface="Arial MT"/>
              </a:rPr>
              <a:t> transaction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aborted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resubmitted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system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as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a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new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transaction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new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timestamp.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2204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Basic</a:t>
            </a:r>
            <a:r>
              <a:rPr spc="-40" dirty="0"/>
              <a:t> </a:t>
            </a:r>
            <a:r>
              <a:rPr dirty="0"/>
              <a:t>Timestamp</a:t>
            </a:r>
            <a:r>
              <a:rPr spc="-20" dirty="0"/>
              <a:t> </a:t>
            </a:r>
            <a:r>
              <a:rPr dirty="0"/>
              <a:t>Ordering</a:t>
            </a:r>
            <a:r>
              <a:rPr spc="-5" dirty="0"/>
              <a:t> </a:t>
            </a:r>
            <a:r>
              <a:rPr dirty="0"/>
              <a:t>(TO).</a:t>
            </a:r>
          </a:p>
        </p:txBody>
      </p:sp>
      <p:sp>
        <p:nvSpPr>
          <p:cNvPr id="3" name="object 3"/>
          <p:cNvSpPr/>
          <p:nvPr/>
        </p:nvSpPr>
        <p:spPr>
          <a:xfrm>
            <a:off x="1152144" y="1716532"/>
            <a:ext cx="8391525" cy="3133725"/>
          </a:xfrm>
          <a:custGeom>
            <a:avLst/>
            <a:gdLst/>
            <a:ahLst/>
            <a:cxnLst/>
            <a:rect l="l" t="t" r="r" b="b"/>
            <a:pathLst>
              <a:path w="8391525" h="3133725">
                <a:moveTo>
                  <a:pt x="8391144" y="0"/>
                </a:moveTo>
                <a:lnTo>
                  <a:pt x="0" y="0"/>
                </a:lnTo>
                <a:lnTo>
                  <a:pt x="0" y="3133343"/>
                </a:lnTo>
                <a:lnTo>
                  <a:pt x="8391144" y="3133343"/>
                </a:lnTo>
                <a:lnTo>
                  <a:pt x="8391144" y="3127247"/>
                </a:lnTo>
                <a:lnTo>
                  <a:pt x="9143" y="3127247"/>
                </a:lnTo>
                <a:lnTo>
                  <a:pt x="3046" y="3124199"/>
                </a:lnTo>
                <a:lnTo>
                  <a:pt x="9143" y="3124199"/>
                </a:lnTo>
                <a:lnTo>
                  <a:pt x="9143" y="9143"/>
                </a:lnTo>
                <a:lnTo>
                  <a:pt x="3046" y="9143"/>
                </a:lnTo>
                <a:lnTo>
                  <a:pt x="9143" y="3047"/>
                </a:lnTo>
                <a:lnTo>
                  <a:pt x="8391144" y="3047"/>
                </a:lnTo>
                <a:lnTo>
                  <a:pt x="8391144" y="0"/>
                </a:lnTo>
                <a:close/>
              </a:path>
              <a:path w="8391525" h="3133725">
                <a:moveTo>
                  <a:pt x="9143" y="3124199"/>
                </a:moveTo>
                <a:lnTo>
                  <a:pt x="3046" y="3124199"/>
                </a:lnTo>
                <a:lnTo>
                  <a:pt x="9143" y="3127247"/>
                </a:lnTo>
                <a:lnTo>
                  <a:pt x="9143" y="3124199"/>
                </a:lnTo>
                <a:close/>
              </a:path>
              <a:path w="8391525" h="3133725">
                <a:moveTo>
                  <a:pt x="8382000" y="3124199"/>
                </a:moveTo>
                <a:lnTo>
                  <a:pt x="9143" y="3124199"/>
                </a:lnTo>
                <a:lnTo>
                  <a:pt x="9143" y="3127247"/>
                </a:lnTo>
                <a:lnTo>
                  <a:pt x="8382000" y="3127247"/>
                </a:lnTo>
                <a:lnTo>
                  <a:pt x="8382000" y="3124199"/>
                </a:lnTo>
                <a:close/>
              </a:path>
              <a:path w="8391525" h="3133725">
                <a:moveTo>
                  <a:pt x="8382000" y="3047"/>
                </a:moveTo>
                <a:lnTo>
                  <a:pt x="8382000" y="3127247"/>
                </a:lnTo>
                <a:lnTo>
                  <a:pt x="8385048" y="3124199"/>
                </a:lnTo>
                <a:lnTo>
                  <a:pt x="8391144" y="3124199"/>
                </a:lnTo>
                <a:lnTo>
                  <a:pt x="8391144" y="9143"/>
                </a:lnTo>
                <a:lnTo>
                  <a:pt x="8385048" y="9143"/>
                </a:lnTo>
                <a:lnTo>
                  <a:pt x="8382000" y="3047"/>
                </a:lnTo>
                <a:close/>
              </a:path>
              <a:path w="8391525" h="3133725">
                <a:moveTo>
                  <a:pt x="8391144" y="3124199"/>
                </a:moveTo>
                <a:lnTo>
                  <a:pt x="8385048" y="3124199"/>
                </a:lnTo>
                <a:lnTo>
                  <a:pt x="8382000" y="3127247"/>
                </a:lnTo>
                <a:lnTo>
                  <a:pt x="8391144" y="3127247"/>
                </a:lnTo>
                <a:lnTo>
                  <a:pt x="8391144" y="3124199"/>
                </a:lnTo>
                <a:close/>
              </a:path>
              <a:path w="8391525" h="3133725">
                <a:moveTo>
                  <a:pt x="9143" y="3047"/>
                </a:moveTo>
                <a:lnTo>
                  <a:pt x="3046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391525" h="3133725">
                <a:moveTo>
                  <a:pt x="83820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382000" y="9143"/>
                </a:lnTo>
                <a:lnTo>
                  <a:pt x="8382000" y="3047"/>
                </a:lnTo>
                <a:close/>
              </a:path>
              <a:path w="8391525" h="3133725">
                <a:moveTo>
                  <a:pt x="8391144" y="3047"/>
                </a:moveTo>
                <a:lnTo>
                  <a:pt x="8382000" y="3047"/>
                </a:lnTo>
                <a:lnTo>
                  <a:pt x="8385048" y="9143"/>
                </a:lnTo>
                <a:lnTo>
                  <a:pt x="8391144" y="9143"/>
                </a:lnTo>
                <a:lnTo>
                  <a:pt x="83911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2430" rIns="0" bIns="0" rtlCol="0">
            <a:spAutoFit/>
          </a:bodyPr>
          <a:lstStyle/>
          <a:p>
            <a:pPr marL="927100" marR="8255" indent="-91440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pc="-5" dirty="0"/>
              <a:t>If</a:t>
            </a:r>
            <a:r>
              <a:rPr spc="40" dirty="0"/>
              <a:t> 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10" dirty="0"/>
              <a:t>is</a:t>
            </a:r>
            <a:r>
              <a:rPr spc="60" dirty="0"/>
              <a:t> </a:t>
            </a:r>
            <a:r>
              <a:rPr spc="-10" dirty="0"/>
              <a:t>aborted</a:t>
            </a:r>
            <a:r>
              <a:rPr spc="30" dirty="0"/>
              <a:t> </a:t>
            </a:r>
            <a:r>
              <a:rPr spc="-10" dirty="0"/>
              <a:t>and</a:t>
            </a:r>
            <a:r>
              <a:rPr spc="40" dirty="0"/>
              <a:t> </a:t>
            </a:r>
            <a:r>
              <a:rPr spc="-5" dirty="0"/>
              <a:t>rolled</a:t>
            </a:r>
            <a:r>
              <a:rPr spc="45" dirty="0"/>
              <a:t> </a:t>
            </a:r>
            <a:r>
              <a:rPr dirty="0"/>
              <a:t>back,</a:t>
            </a:r>
            <a:r>
              <a:rPr spc="40" dirty="0"/>
              <a:t> </a:t>
            </a:r>
            <a:r>
              <a:rPr spc="-5" dirty="0">
                <a:solidFill>
                  <a:srgbClr val="FF0000"/>
                </a:solidFill>
              </a:rPr>
              <a:t>any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transaction</a:t>
            </a:r>
            <a:r>
              <a:rPr spc="35" dirty="0">
                <a:solidFill>
                  <a:srgbClr val="FF0000"/>
                </a:solidFill>
              </a:rPr>
              <a:t> </a:t>
            </a:r>
            <a:r>
              <a:rPr spc="10" dirty="0">
                <a:solidFill>
                  <a:srgbClr val="FF0000"/>
                </a:solidFill>
              </a:rPr>
              <a:t>T1</a:t>
            </a:r>
            <a:r>
              <a:rPr spc="40" dirty="0">
                <a:solidFill>
                  <a:srgbClr val="FF0000"/>
                </a:solidFill>
              </a:rPr>
              <a:t> </a:t>
            </a:r>
            <a:r>
              <a:rPr spc="-10" dirty="0"/>
              <a:t>that</a:t>
            </a:r>
            <a:r>
              <a:rPr spc="15" dirty="0"/>
              <a:t> </a:t>
            </a:r>
            <a:r>
              <a:rPr spc="5" dirty="0"/>
              <a:t>may</a:t>
            </a:r>
            <a:r>
              <a:rPr spc="-15" dirty="0"/>
              <a:t> </a:t>
            </a:r>
            <a:r>
              <a:rPr dirty="0"/>
              <a:t>have </a:t>
            </a:r>
            <a:r>
              <a:rPr spc="-540" dirty="0"/>
              <a:t> </a:t>
            </a:r>
            <a:r>
              <a:rPr spc="-5" dirty="0"/>
              <a:t>used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15" dirty="0"/>
              <a:t>value</a:t>
            </a:r>
            <a:r>
              <a:rPr spc="35" dirty="0"/>
              <a:t> </a:t>
            </a:r>
            <a:r>
              <a:rPr spc="-10" dirty="0"/>
              <a:t>written</a:t>
            </a:r>
            <a:r>
              <a:rPr spc="55" dirty="0"/>
              <a:t> </a:t>
            </a:r>
            <a:r>
              <a:rPr spc="-10" dirty="0"/>
              <a:t>by</a:t>
            </a:r>
            <a:r>
              <a:rPr spc="-45" dirty="0"/>
              <a:t> </a:t>
            </a:r>
            <a:r>
              <a:rPr spc="-5" dirty="0"/>
              <a:t>T</a:t>
            </a:r>
            <a:r>
              <a:rPr spc="-45" dirty="0"/>
              <a:t> </a:t>
            </a:r>
            <a:r>
              <a:rPr spc="5" dirty="0"/>
              <a:t>must</a:t>
            </a:r>
            <a:r>
              <a:rPr spc="-35" dirty="0"/>
              <a:t> </a:t>
            </a:r>
            <a:r>
              <a:rPr spc="-10" dirty="0"/>
              <a:t>also</a:t>
            </a:r>
            <a:r>
              <a:rPr spc="15" dirty="0"/>
              <a:t> </a:t>
            </a:r>
            <a:r>
              <a:rPr spc="-10" dirty="0"/>
              <a:t>be rolled</a:t>
            </a:r>
            <a:r>
              <a:rPr spc="35" dirty="0"/>
              <a:t> </a:t>
            </a:r>
            <a:r>
              <a:rPr dirty="0"/>
              <a:t>back.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/>
          </a:p>
          <a:p>
            <a:pPr marL="927100" marR="7620" indent="-9144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pc="-20" dirty="0"/>
              <a:t>Similarly,</a:t>
            </a:r>
            <a:r>
              <a:rPr spc="110" dirty="0"/>
              <a:t> </a:t>
            </a:r>
            <a:r>
              <a:rPr spc="5" dirty="0"/>
              <a:t>any</a:t>
            </a:r>
            <a:r>
              <a:rPr spc="60" dirty="0"/>
              <a:t> </a:t>
            </a:r>
            <a:r>
              <a:rPr spc="-5" dirty="0"/>
              <a:t>transaction</a:t>
            </a:r>
            <a:r>
              <a:rPr spc="85" dirty="0"/>
              <a:t> </a:t>
            </a:r>
            <a:r>
              <a:rPr spc="10" dirty="0"/>
              <a:t>T2</a:t>
            </a:r>
            <a:r>
              <a:rPr spc="90" dirty="0"/>
              <a:t> </a:t>
            </a:r>
            <a:r>
              <a:rPr spc="-10" dirty="0"/>
              <a:t>that</a:t>
            </a:r>
            <a:r>
              <a:rPr spc="85" dirty="0"/>
              <a:t> </a:t>
            </a:r>
            <a:r>
              <a:rPr spc="10" dirty="0"/>
              <a:t>may</a:t>
            </a:r>
            <a:r>
              <a:rPr spc="35" dirty="0"/>
              <a:t> </a:t>
            </a:r>
            <a:r>
              <a:rPr spc="-5" dirty="0"/>
              <a:t>have</a:t>
            </a:r>
            <a:r>
              <a:rPr spc="90" dirty="0"/>
              <a:t> </a:t>
            </a:r>
            <a:r>
              <a:rPr dirty="0"/>
              <a:t>used</a:t>
            </a:r>
            <a:r>
              <a:rPr spc="85" dirty="0"/>
              <a:t> </a:t>
            </a:r>
            <a:r>
              <a:rPr spc="-5" dirty="0"/>
              <a:t>a</a:t>
            </a:r>
            <a:r>
              <a:rPr spc="114" dirty="0"/>
              <a:t> </a:t>
            </a:r>
            <a:r>
              <a:rPr spc="-5" dirty="0"/>
              <a:t>value</a:t>
            </a:r>
            <a:r>
              <a:rPr spc="114" dirty="0"/>
              <a:t> </a:t>
            </a:r>
            <a:r>
              <a:rPr spc="-10" dirty="0"/>
              <a:t>written </a:t>
            </a:r>
            <a:r>
              <a:rPr spc="-540" dirty="0"/>
              <a:t> </a:t>
            </a:r>
            <a:r>
              <a:rPr spc="-10" dirty="0"/>
              <a:t>by</a:t>
            </a:r>
            <a:r>
              <a:rPr spc="-50" dirty="0"/>
              <a:t> </a:t>
            </a:r>
            <a:r>
              <a:rPr spc="10" dirty="0"/>
              <a:t>T1</a:t>
            </a:r>
            <a:r>
              <a:rPr spc="-10" dirty="0"/>
              <a:t> </a:t>
            </a:r>
            <a:r>
              <a:rPr spc="5" dirty="0"/>
              <a:t>must</a:t>
            </a:r>
            <a:r>
              <a:rPr spc="-55" dirty="0"/>
              <a:t> </a:t>
            </a:r>
            <a:r>
              <a:rPr spc="-10" dirty="0"/>
              <a:t>also</a:t>
            </a:r>
            <a:r>
              <a:rPr spc="15" dirty="0"/>
              <a:t> </a:t>
            </a:r>
            <a:r>
              <a:rPr spc="-10" dirty="0"/>
              <a:t>be</a:t>
            </a:r>
            <a:r>
              <a:rPr spc="15" dirty="0"/>
              <a:t> </a:t>
            </a:r>
            <a:r>
              <a:rPr spc="-10" dirty="0"/>
              <a:t>rolled</a:t>
            </a:r>
            <a:r>
              <a:rPr spc="35" dirty="0"/>
              <a:t> </a:t>
            </a:r>
            <a:r>
              <a:rPr dirty="0"/>
              <a:t>back,</a:t>
            </a:r>
            <a:r>
              <a:rPr spc="-35" dirty="0"/>
              <a:t> </a:t>
            </a:r>
            <a:r>
              <a:rPr spc="-10" dirty="0"/>
              <a:t>and</a:t>
            </a:r>
            <a:r>
              <a:rPr spc="-15" dirty="0"/>
              <a:t> </a:t>
            </a:r>
            <a:r>
              <a:rPr dirty="0"/>
              <a:t>so</a:t>
            </a:r>
            <a:r>
              <a:rPr spc="-10" dirty="0"/>
              <a:t> on.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/>
          </a:p>
          <a:p>
            <a:pPr marL="927100" marR="5080" indent="-914400">
              <a:lnSpc>
                <a:spcPct val="10000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pc="-5" dirty="0"/>
              <a:t>This</a:t>
            </a:r>
            <a:r>
              <a:rPr spc="315" dirty="0"/>
              <a:t> </a:t>
            </a:r>
            <a:r>
              <a:rPr spc="-10" dirty="0"/>
              <a:t>effect</a:t>
            </a:r>
            <a:r>
              <a:rPr spc="275" dirty="0"/>
              <a:t> </a:t>
            </a:r>
            <a:r>
              <a:rPr spc="-10" dirty="0"/>
              <a:t>is</a:t>
            </a:r>
            <a:r>
              <a:rPr spc="295" dirty="0"/>
              <a:t> </a:t>
            </a:r>
            <a:r>
              <a:rPr spc="-5" dirty="0"/>
              <a:t>known</a:t>
            </a:r>
            <a:r>
              <a:rPr spc="300" dirty="0"/>
              <a:t> </a:t>
            </a:r>
            <a:r>
              <a:rPr spc="-10" dirty="0"/>
              <a:t>as</a:t>
            </a:r>
            <a:r>
              <a:rPr spc="315" dirty="0"/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cascading</a:t>
            </a:r>
            <a:r>
              <a:rPr b="1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rollback</a:t>
            </a:r>
            <a:r>
              <a:rPr b="1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0" dirty="0"/>
              <a:t>and</a:t>
            </a:r>
            <a:r>
              <a:rPr spc="325" dirty="0"/>
              <a:t> </a:t>
            </a:r>
            <a:r>
              <a:rPr spc="-10" dirty="0"/>
              <a:t>is</a:t>
            </a:r>
            <a:r>
              <a:rPr spc="315" dirty="0"/>
              <a:t> </a:t>
            </a:r>
            <a:r>
              <a:rPr spc="-10" dirty="0"/>
              <a:t>one</a:t>
            </a:r>
            <a:r>
              <a:rPr spc="300" dirty="0"/>
              <a:t> </a:t>
            </a:r>
            <a:r>
              <a:rPr spc="-10" dirty="0"/>
              <a:t>of</a:t>
            </a:r>
            <a:r>
              <a:rPr spc="330" dirty="0"/>
              <a:t> </a:t>
            </a:r>
            <a:r>
              <a:rPr spc="-10" dirty="0"/>
              <a:t>the </a:t>
            </a:r>
            <a:r>
              <a:rPr spc="-545" dirty="0"/>
              <a:t> </a:t>
            </a:r>
            <a:r>
              <a:rPr spc="-5" dirty="0">
                <a:solidFill>
                  <a:srgbClr val="0066FF"/>
                </a:solidFill>
              </a:rPr>
              <a:t>problems associated</a:t>
            </a:r>
            <a:r>
              <a:rPr spc="5" dirty="0">
                <a:solidFill>
                  <a:srgbClr val="0066FF"/>
                </a:solidFill>
              </a:rPr>
              <a:t> </a:t>
            </a:r>
            <a:r>
              <a:rPr spc="-15" dirty="0">
                <a:solidFill>
                  <a:srgbClr val="0066FF"/>
                </a:solidFill>
              </a:rPr>
              <a:t>with</a:t>
            </a:r>
            <a:r>
              <a:rPr spc="35" dirty="0">
                <a:solidFill>
                  <a:srgbClr val="0066FF"/>
                </a:solidFill>
              </a:rPr>
              <a:t> </a:t>
            </a:r>
            <a:r>
              <a:rPr spc="-10" dirty="0">
                <a:solidFill>
                  <a:srgbClr val="0066FF"/>
                </a:solidFill>
              </a:rPr>
              <a:t>basic</a:t>
            </a:r>
            <a:r>
              <a:rPr spc="5" dirty="0">
                <a:solidFill>
                  <a:srgbClr val="0066FF"/>
                </a:solidFill>
              </a:rPr>
              <a:t> </a:t>
            </a:r>
            <a:r>
              <a:rPr spc="-10" dirty="0">
                <a:solidFill>
                  <a:srgbClr val="0066FF"/>
                </a:solidFill>
              </a:rPr>
              <a:t>TO.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989</Words>
  <Application>Microsoft Office PowerPoint</Application>
  <PresentationFormat>Custom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Wingdings</vt:lpstr>
      <vt:lpstr>Office Theme</vt:lpstr>
      <vt:lpstr>INT104 – Database Management System  Unit – III</vt:lpstr>
      <vt:lpstr>PowerPoint Presentation</vt:lpstr>
      <vt:lpstr>Review Question - 1</vt:lpstr>
      <vt:lpstr>Review Question - 2</vt:lpstr>
      <vt:lpstr>Concurrency Control Based  on Timestamp Ordering</vt:lpstr>
      <vt:lpstr>Concurrency Control Based  on Timestamp Ordering</vt:lpstr>
      <vt:lpstr>Concurrency Control Based  on Timestamp Ordering</vt:lpstr>
      <vt:lpstr>Basic Timestamp Ordering (TO).</vt:lpstr>
      <vt:lpstr>Basic Timestamp Ordering (TO).</vt:lpstr>
      <vt:lpstr>Basic Timestamp Ordering (TO).</vt:lpstr>
      <vt:lpstr>Basic Timestamp Ordering (TO).</vt:lpstr>
      <vt:lpstr>Basic Timestamp Ordering (TO).</vt:lpstr>
      <vt:lpstr>Basic Timestamp Ordering (TO).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 Unit – III</dc:title>
  <dc:creator>SASTRA</dc:creator>
  <cp:lastModifiedBy>Bhaskaran S</cp:lastModifiedBy>
  <cp:revision>2</cp:revision>
  <dcterms:created xsi:type="dcterms:W3CDTF">2023-04-26T06:00:05Z</dcterms:created>
  <dcterms:modified xsi:type="dcterms:W3CDTF">2023-10-31T06:36:28Z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2021-05-27T00:00:00Z</vt:filetime>
  </property>
  <property fmtid="{D5CDD505-2E9C-101B-9397-08002B2CF9AE}" pid="3" name="LastSaved">
    <vt:filetime>2021-05-27T00:00:00Z</vt:filetime>
  </property>
</Properties>
</file>