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y="6858000" cx="9144000"/>
  <p:notesSz cx="7315200" cy="96012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schemas.openxmlformats.org/officeDocument/2006/relationships/font" Target="fonts/HelveticaNeue-boldItalic.fnt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theme" Target="../theme/theme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390775" y="5726112"/>
            <a:ext cx="368935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7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32" name="Google Shape;32;p7"/>
          <p:cNvSpPr txBox="1"/>
          <p:nvPr/>
        </p:nvSpPr>
        <p:spPr>
          <a:xfrm>
            <a:off x="4446587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21.</a:t>
            </a:r>
            <a:fld id="{00000000-1234-1234-1234-123412341234}" type="slidenum"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7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36" name="Google Shape;3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Databases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Using Hyperlinks (Cont.)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571500" y="1114425"/>
            <a:ext cx="7975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Connections to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networking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theories that ranked prestige of people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the president of the U.S.A has a high prestige since many people know him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Someone known by multiple prestigious people has high prestige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 and authority based ranking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page that stores links to many pages (on a topic)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page that contains actual information on a topic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page gets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 prestige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based on prestige of authorities that it points to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page gets an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authority prestige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based on prestige of hubs that point to it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Again, prestige definitions are cyclic, and can be got by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solving linear equations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authority prestige when ranking answers to a query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0" y="96837"/>
            <a:ext cx="91440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Systems</a:t>
            </a:r>
            <a:endParaRPr/>
          </a:p>
        </p:txBody>
      </p:sp>
      <p:sp>
        <p:nvSpPr>
          <p:cNvPr id="101" name="Google Shape;101;p25"/>
          <p:cNvSpPr txBox="1"/>
          <p:nvPr>
            <p:ph idx="4294967295" type="body"/>
          </p:nvPr>
        </p:nvSpPr>
        <p:spPr>
          <a:xfrm>
            <a:off x="647700" y="914400"/>
            <a:ext cx="7785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</a:t>
            </a: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</a:t>
            </a:r>
            <a:r>
              <a:rPr b="0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use a simpler data model than database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organized as a collection of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are unstructured, no schema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locates relevant documents, on the basis of user input such as keywords or example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find documents containing the words “database systems”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even on textual descriptions provided with non-textual data such as images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search engines are the most familiar example of IR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31850" y="1016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Systems (Cont.)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 from database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systems don’t deal with transactional updates (including concurrency control and recovery)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systems deal with structured data, with schemas that define the data organization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systems deal with some querying issues not generally addressed by database systems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Approximate searching by keywords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 of retrieved answers by estimated degree of relevance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Search</a:t>
            </a:r>
            <a:endParaRPr/>
          </a:p>
        </p:txBody>
      </p:sp>
      <p:sp>
        <p:nvSpPr>
          <p:cNvPr id="115" name="Google Shape;115;p27"/>
          <p:cNvSpPr txBox="1"/>
          <p:nvPr>
            <p:ph idx="4294967295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text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retrieval, all the words in each document are considered to be keywords.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word </a:t>
            </a: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refer to the words in a document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Information-retrieval systems typically allow query expressions formed using keywords and the logical connectives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and, or,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are implicit, even if not explicitly specified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Ranking of documents on the basis of estimated relevance to a query is critical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ranking is based on factors such as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 frequency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 of occurrence of query keyword in document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Inverse document frequency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documents the query keyword occurs in </a:t>
            </a:r>
            <a:endParaRPr/>
          </a:p>
          <a:p>
            <a:pPr indent="-228600" lvl="4" marL="1771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»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Fewer 🡺 give more importance to keyword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CC33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Hyperlinks to documents</a:t>
            </a:r>
            <a:endParaRPr/>
          </a:p>
          <a:p>
            <a:pPr indent="-228600" lvl="3" marL="14287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Times New Roman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links to a document 🡺 document is more important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Ranking Using Terms</a:t>
            </a:r>
            <a:endParaRPr/>
          </a:p>
        </p:txBody>
      </p:sp>
      <p:sp>
        <p:nvSpPr>
          <p:cNvPr id="122" name="Google Shape;122;p28"/>
          <p:cNvSpPr txBox="1"/>
          <p:nvPr>
            <p:ph idx="4294967295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TF-IDF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(Term frequency/Inverse Document frequency) ranking: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number of terms in the document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number of occurrences of term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document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of a document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log factor is to avoid excessive weight to frequent terms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of document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cxnSp>
        <p:nvCxnSpPr>
          <p:cNvPr id="123" name="Google Shape;123;p28"/>
          <p:cNvCxnSpPr/>
          <p:nvPr/>
        </p:nvCxnSpPr>
        <p:spPr>
          <a:xfrm>
            <a:off x="4924425" y="3178175"/>
            <a:ext cx="692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" name="Google Shape;124;p28"/>
          <p:cNvSpPr txBox="1"/>
          <p:nvPr/>
        </p:nvSpPr>
        <p:spPr>
          <a:xfrm>
            <a:off x="4940300" y="3160712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4860925" y="2709862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4341812" y="2959100"/>
            <a:ext cx="58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</a:t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 rot="-8100000">
            <a:off x="4178300" y="2873375"/>
            <a:ext cx="641350" cy="617537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8"/>
          <p:cNvSpPr/>
          <p:nvPr/>
        </p:nvSpPr>
        <p:spPr>
          <a:xfrm rot="2460000">
            <a:off x="5364162" y="2857500"/>
            <a:ext cx="681037" cy="611187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257425" y="2943225"/>
            <a:ext cx="1922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2278062" y="4757737"/>
            <a:ext cx="135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3675062" y="4678362"/>
            <a:ext cx="401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</a:t>
            </a:r>
            <a:endParaRPr/>
          </a:p>
        </p:txBody>
      </p:sp>
      <p:cxnSp>
        <p:nvCxnSpPr>
          <p:cNvPr id="132" name="Google Shape;132;p28"/>
          <p:cNvCxnSpPr/>
          <p:nvPr/>
        </p:nvCxnSpPr>
        <p:spPr>
          <a:xfrm>
            <a:off x="4314825" y="5000625"/>
            <a:ext cx="5143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28"/>
          <p:cNvSpPr txBox="1"/>
          <p:nvPr/>
        </p:nvSpPr>
        <p:spPr>
          <a:xfrm>
            <a:off x="4162425" y="4606925"/>
            <a:ext cx="1617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4267200" y="495935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3584575" y="5083175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882650" y="984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Ranking Using Terms (Cont.)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systems add to the above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that occur in title, author list, section headings, etc. are given greater importance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whose first occurrence is late in the document are given lower importance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common words such as “a”, “an”, “the”, “it” etc. are eliminated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Called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stop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Proximity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if keywords in query occur close together in the document, the document has higher importance than if they occur far apart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are returned in decreasing order of relevance score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only top few documents are returned, not all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Similarity Based Retrieval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Similarity based retrieval - retrieve documents similar to a given document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Similarity may be defined on the basis of common words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find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terms in A with highest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TF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d, 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use these terms to find relevance of other documents.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feedback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Similarity can be used to refine answer set to keyword query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selects a few relevant documents from those retrieved by keyword query, and system finds other documents similar to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space model: define 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-dimensional space,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number of words in the document set.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 for document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goes from origin to a point whose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coordinate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TF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d,t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 /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cosine of the angle between the vectors of two documents is used as a measure of their similarity.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Using Hyperlinks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508000" y="1101725"/>
            <a:ext cx="7975600" cy="5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documents relevant to a query can be enormous if only term frequencies are taken into 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term frequencies makes “spamming” easy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 travel agency can add many occurrences of the words “travel” to its page to make its rank very 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the time people are looking for pages from popular sites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Idea: use popularity of Web site (e.g., how many people visit it) to rank site pages that match given keywords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hard to find actual popularity of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next slide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Using Hyperlinks (Cont.)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406400" y="936625"/>
            <a:ext cx="83947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use number of hyperlinks to a site as a measure of the popularity or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prestige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only one hyperlink from each site (why? - see previous slide)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Popularity measure is for site, not for individual page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But, most hyperlinks are to root of site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Also, concept of “site” difficult to define since a URL prefix like cs.yale.edu contains many unrelated pages of varying popularity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computing prestige based on links to a site, give more weight to links from sites that themselves have higher prestige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is circular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and solve system of simultaneous linear equations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Above idea is basis of the Google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PageRank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ranking mechanism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