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5" r:id="rId4"/>
    <p:sldId id="258" r:id="rId5"/>
    <p:sldId id="259" r:id="rId6"/>
    <p:sldId id="260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1-04-21T05:49:42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11436 15033 0,'0'25'218,"0"-25"-202,0 0 15,25-25-15,0 0-16,-1 1 15,-24 24 1,0-50-16,50-24 15,-25 74 1,0-25 15,-1-25-31,-24 25 16,0 25-1,0-74-15,25 74 32,25-25-32,-50 0 15,0-24-15,0 49 16,25-75-1,-25 51-15,0 24 16,0-25-16,24 0 16,-24 25-1,0-25-15,0-25 16,0 50-1,0-24-15,0-1 16,0 0 0,0 25-16,0-25 15,0 0-15,0-24 16,0 24-1,0 0-15,-24 0 47,24 25-16,0-24-15,0-1 0,-25 0-16,25 0 15,-25 0 1,25 1-16,-25-1 15,25 0 1,0 0 0,0 0-16,0-24 15,-25-1-15,1 50 16,-1-99-16,25 99 31,-25-25-31,25-25 16,0 50 15,0-24 31,-25-1-46,0-25-16,1 50 31,24-25-15,0 1-1,-25-1-15,25 0 16,-25 0-1,-25 0 1,50 1 0,-24-1 15,-1 0-31,0 25 47,25 0-16,-50 0-16,1 0 1,49-25-16,-50 25 62,25 0-46,25 0 15,-24 0-15,-51 0-16,50 25 15,0 25 1,25-50 0,-24 24-1</inkml:trace>
  <inkml:trace contextRef="#ctx0" brushRef="#br0" timeOffset="3751.2146">10816 13272 0,'0'0'203,"0"50"-187,0-50 15,0 24-16,0 1 32,0 0-16,0-25-15,0 25 0,0 0-1,0-1-15,0 1 31,0 0-31,0-25 16,0 25 468,0-25-422,25 0-31,-1 0 32,-24 0-1,25 0-62,0 0 16,-25 0-16,25 0 15,0 0 1,24 0-16,1-50 515,0 25-500,-1 1-15</inkml:trace>
  <inkml:trace contextRef="#ctx0" brushRef="#br0" timeOffset="89896.1418">7392 14959 0,'0'0'234,"0"0"-203,0 0 0,25 0 63,0 0-78,-25 0-16,75 0 15,-1 0-15,-49 0 16,49 0-16,1-25 15,-26 0-15,1 25 16,-1 0-16,-24 0 16,-25 0-16,25-25 15,0 25 110,0 0-109,-1 0-16,51 0 15,-1 0-15,-24 0 16,24 0-1,-49 0-15,25 0 16,24 0-16,-49 0 16,0 0-16,0 0 15,24 0-15,1-24 47,-25 24-31</inkml:trace>
  <inkml:trace contextRef="#ctx0" brushRef="#br0" timeOffset="221695.6803">22723 11734 0,'0'0'140,"-25"25"-124,-24 0-1,49-1 1,-25 1 0,0 0-1,0 0-15,25 0 31,0-25-15,0 24-16,0 1 16,0 50-16,0-26 15,0-49-15,0 50 16,0-25-16,0 24 15,25-24 63,0-25-46,-25 0-17,50 0-15,-26 0 31,-24 0-15,25 0-16,0 0 16,0-25-1,-25 25-15,25-74 16,-1-1-16,1-24 15,0 74-15,0-49 16,-25 0-16,25-1 16,-25 75-16,49-99 15,-49 24-15,0 51 16,50 24-16,-50-25 31,0 0 31,0 50 48,25 49-95,-25 75 1,0-74-16,49 98 15,-24-49-15,-25-25 16,25 25-16,0-24 16,0-51-16,-25-24 15,0 0-15,24 0 125,1-25-109,0 0-16,0 0 15,24 0-15</inkml:trace>
  <inkml:trace contextRef="#ctx0" brushRef="#br0" timeOffset="224238.8258">23691 11808 0,'-25'0'32,"0"0"-32,25 0 31,-25 0 16,0 0-1,25 25-14,0 25-17,0-25-15,0 49 16,0-24-16,0-50 15,0 49-15,0-24 16,25-25 0,-25 50-16,0-26 15,25-24 16,0 0 1,0 0-17,-25 0-15,24 0 16,51-24-16,-50-26 15,-1 25 1,-24-24-16,50-51 16,-25 26-16,-25 24 15,25-24-15,-25 74 16,0 0 109,0 25-125,0 24 15,0-49-15,0 50 16,0-25-16,25 49 15,-1-49-15,-24-25 16,25 0-16,-25 25 31,25 0-15,0-25 15,0 0-31,24-25 16,-49 25-16,25-75 15,25 26-15,-26-26 16,26-24-16,-50 74 15,25 0-15,-25-24 16,49 24-16,-49-25 16,0 26-1,0-26 1,0 25 31,0 25-32,-24 0 63,24 0-78,0 25 16,0 25-16,0-26 15,24 1-15,1 0 16,-25 0 0,50 0-1,-25-25 1,-1 49-1,26-24-15,-25 0 16,-25-25-16,0 50 16,0-1-16,0 1 15,0-25-15,0 24 16,-50 1-16,-24 24 15,24-24-15,1-25 16,49-25 0,-25 0-1,0 0 1,0 0-16,25 0 15,0 0-15,0-50 16,0 25-16,0 0 16,0-24-16,0 24 15,50-25-15,-1 1 16,26 24-16,24-25 15,-74 26-15,49-51 16,-24 50-16,-25 25 16,0-25-16,-1 1 15,1-1 32,0 0 0,-25 25-47,50-99 47,-26 74-32,-24 25 1,0-25-16,0 0 15,0 1-15,0-1 16,0 0 0,0 0-16,0 25 62,-24 0-31,24 0 32,-25 0-48,25 25-15,0 25 16,0 24-16,0-49 15,25 24-15,-1 1 16,1-50-16,0 25 16,-25-25-16,25 0 15,24 0-15,-49 25 16,25-25-1,0 24 1,-25-24 0,0 50-1,0-25-15,0 0 16,0 24-16,0-24 15,0 74-15,0-49 16,-50 0-16,26-50 16,-1 74-16,0-74 15,-25 0 1,1 0-16,24 0 15,0 0-15,25 0 16,-25-25 0,1 0-1,24 1 16,0 24-15</inkml:trace>
  <inkml:trace contextRef="#ctx0" brushRef="#br0" timeOffset="225108.8755">26271 11263 0,'-25'0'16,"-50"0"0,51 0-1,-1 0-15,0 0 16,-25 0-1,50 0-15,-25 0 16,-24 0-16,24 24 16,25 1-16,-50 25 15,26-1-15,-1 26 16,0 24-16,25-49 15,0 24-15,0 25 16,0-24-16,0-50 16,0-1-16,0 26 15,0-50 1,50 25-1,-26-25 1,1 0 0,25 0-16,-1 0 15,-24 0-15,-25 0 0,50 0 16,-25-25-16,0 25 15,-25 0-15,49 0 16,-24-25 0,-25 0-1,25 25 16,0 0-15,-1 0-16</inkml:trace>
  <inkml:trace contextRef="#ctx0" brushRef="#br0" timeOffset="227028.9853">26667 11411 0,'-198'-124'0,"198"100"16,-25-1-16,0 25 15,25 0-15,-49 0 16,24 0 0,25 0-1,-50 25 1,26-1-1,24 1-15,0-25 16,0 50-16,0 49 16,0-49-16,0-1 15,0 26-15,0-51 16,0 26-16,0-25 15,0 0-15,0 24 16,0-24-16,0-25 47,24 0-16,1 0-31,25 0 16,-25 0-16,-25 0 15,24 0 1,26 0-16,-50 0 15,25-49 1,0 49 0,-25-25-16,0 0 15,0 0-15,0 0 16,0-24-16,0 24 15,0 25 1,0-25 0,0 0-1,0 25-15,0-25 16,0 1 15,0-1 0,-50 0 0,50 25 47,0 0-62,25 25-16,0 0 16,-25-25-16,0 24 15,24 1 1,1-25-1,0 50-15,-25-25 47,25-25-31,0 0-1,-25 0-15,24 0 16,26 0 0,-50 0 15,50 0-31,-25-25 15,-25 25-15,24-25 16,1 0-16,0 0 16,-25 1-1,0-26 1,25-49-16,-25-25 15,0 74-15,25 25 16,-25-24-16,0 24 31,0 0 16,0 0-47,-25 25 16,0 0-16,0 0 15,-24 0-15,24 25 16,0-25-16,0 25 15,-25 25-15,50-50 16,0 24 0,0 26-16,0-50 15,0 50 1,25-26-1,0-24 1,25 0-16,-1 0 16,-24 0-16,0 0 15,0 0-15,0 0 16,-25 0-16,24 0 15,1 0 1,0 0 0,-25 0-1,25 0-15,0 25 31,-25 0 16,0 25-47,0-26 16,0 1-16,0 25 15,24-25 1,-24 24-16,0-24 16,25 0-1,-25-25 1,25 25-1,0-25 1,74 0 0,-74 0-16,0 0 15,49 0-15,-24 0 16,24-25-16,-49 25 15,99-99-15</inkml:trace>
  <inkml:trace contextRef="#ctx0" brushRef="#br0" timeOffset="228503.0697">24038 12949 0,'-25'0'16,"0"0"-1,1 0 1,-1 0-16,-50 0 16,26 0-16,24 0 15,25 0-15,-25 0 16,25 75-16,-25-50 15,25-1-15,0 26 16,0 0-16,0-25 16,0 49-16,0-24 15,0-1 1,25-24-16,0-25 15,24 25 1,-24 0 0,-25-1-16,0-24 15,0 75 1,0-50-16,0 24 15,0 1-15,0 49 16,-25-74-16,1 0 16,-1 0-1,25-25 157,25 24-172,-1-24 15,1 50 1,0-25 0,-25-25 15,25 0-16,25 25 17,-50-25-32,49 0 15,1 0-15,-50 0 16,25 0-16,49 0 15,-74 0 1,50 0-16,-26 0 16,-24-25-16,25 0 15,25 0 16,-50 0-15</inkml:trace>
  <inkml:trace contextRef="#ctx0" brushRef="#br0" timeOffset="234766.4279">25303 14091 0,'0'0'141,"25"0"-126,-25 24-15,25-24 16,24 25-16,-24 0 15,-25 0 1,25-25 93,0 0-109,0-25 16,24-25-16,26-49 15,-51 74-15,26 1 16,-50-1-16,74-25 16,-49 1-16,25 49 124,-50 0-108,49 24 0,-49 1-16,25-25 15,0 75-15,-25-26 16,0-24-16,25 25 15,-25-1-15,25-49 16,-1 75-16,1-51 16,-25-48 93,50-26-94,-25-24-15,24 49 16,-24-25-16,-25 25 16,25 1-1,0-1-15,-25 0 16,25 0-16,-1 25 78,-24 0-47,25 0 0,0 0-31,0 0 16,0 25-1,24 0-15,-24-25 16,-25 49-16,0-24 16,25-25-16,0 25 31,-1 0-16,-24-25-15,25 25 16,25-25-16,-25 0 16,49 24-16,-49-24 15,0 0-15,0 0 16,-1 0 31,1 0-32,-25 0-15</inkml:trace>
  <inkml:trace contextRef="#ctx0" brushRef="#br0" timeOffset="235658.4789">27139 13148 0,'0'0'62,"0"25"-46,0 0-16,0-1 15,0 1-15,0 74 16,0-74-16,0 25 16,25 49-16,49-49 15,-49-1-15,0 50 16,-1-49-1,1-50-15,-25 25 16,25 25-16,25-26 16,-26 1-1,1 0 1,-25 0-16,25 0 15,0-25 1,-25 0-16,50 0 16,-26 0 30,-24 0-46,25 0 16,25 0 0,-50 0-16,49-50 15,1 0-15,-25 50 16,-25-24-16,25-1 15,-25 0 63</inkml:trace>
  <inkml:trace contextRef="#ctx0" brushRef="#br0" timeOffset="236428.523">27114 13694 0,'0'0'47,"25"-50"-47,24 50 15,51 0-15,-1-25 16,-25 0-16,-49-24 15,25 24-15,-1 25 16,51-25-16,-76 25 16,-24-25-16</inkml:trace>
  <inkml:trace contextRef="#ctx0" brushRef="#br0" timeOffset="237452.5813">25675 13495 0,'0'-25'62,"0"25"1,50 0-48,49 0-15,-25 0 16,125 0-16,24 0 15,0 0-15</inkml:trace>
  <inkml:trace contextRef="#ctx0" brushRef="#br0" timeOffset="238912.6651">28627 13098 0,'0'0'62,"0"25"-46,0 0-16,0 0 15,0 0-15,50 49 16,-50-49 0,25 24-16,24 51 15,-24-51-15,-25-24 16,0 0-16,25-25 31,-25 0 47,25 0-78,-25 0 16,0-25-16,49-99 15,-24 124-15,-25-50 16,25-24-1,25 49-15,-50 25 16,24-25 0,1 1 77,0 24-62,25 24-31,-1 51 16,-24-50-16,-25-1 16,25 26-16,0-50 93,-25 0-77,49-99-16,75-75 15,-74 75-15,-25 0 16,24 49-16,-24 0 16</inkml:trace>
  <inkml:trace contextRef="#ctx0" brushRef="#br0" timeOffset="239526.7002">29744 12404 0,'0'0'47,"0"74"-47,0 50 16,-25 25-16,25 25 15,0-50-15,0 0 16,0-75-16,0 1 15,0-25-15,0 24 16,0-24-16,0-25 16,25 25-16,-1-25 78,-24 0-78,50-25 15,-25 25-15,0-25 16,-1-24-16,1 49 15,25-50-15,-25-24 32</inkml:trace>
  <inkml:trace contextRef="#ctx0" brushRef="#br0" timeOffset="240100.733">29793 12825 0,'0'0'46,"75"0"-30,123-74-16,-24 24 16,-25-24-16,-75-25 15,-74 74 1</inkml:trace>
  <inkml:trace contextRef="#ctx0" brushRef="#br0" timeOffset="240512.7566">30637 12404 0</inkml:trace>
  <inkml:trace contextRef="#ctx0" brushRef="#br0" timeOffset="241078.789">30711 13173 0,'0'25'109,"0"24"-109,0-24 16,-50 25-16,50-26 16,-49 51-1</inkml:trace>
  <inkml:trace contextRef="#ctx0" brushRef="#br0" timeOffset="248562.217">26295 15033 0,'0'-25'47,"-24"25"-31,24 0-1,-25 0 1,-25 0-1,50 0-15,-25 0 16,1 0 46,-1 0-30,25 0-17,0 25 1,0 25-16,0-25 15,0 0 1,0-25 15,0 24-31,0 1 16,0 0-1,0 0 1,0 0 0,0-1-1,0-24-15,0 25 16,25 0-16,24 0 15,-24-25-15,0 49 16,0-24-16,-1 25 16,-24-50 46,25 0-31,0 0-15,0 0-16,-25 0 15,49 0 1,-24 0-16,0 0 16,25 0-16,-26 0 15,-24 0 1,25-50-1,0 25 95,0 25-110</inkml:trace>
  <inkml:trace contextRef="#ctx0" brushRef="#br0" timeOffset="249913.2943">26742 14537 0,'0'0'31,"25"75"-31,0 24 16,-1 50-16,26-75 15,-25-24-15,0 49 16,-25-74-16,0 49 16,24 25-16,-24-74 15,25 0-15,-25 0 16,25 0-16,-25-1 15,0-24 110,0-49-109,25-100-16,0 124 15,24-49-15,-49 24 16,25-24-16,25 24 16,-1-24-1,26 24-15,-51 25 0,1-24 16,0 49 62,0 0-63,-25 24-15,25 1 16,-25 0 15,24 0-31,1 0 16,-25-25-1,0 24 48,0 1-63,0-25 31,25 25-31,0 25 109,-25-26-46,25-24-48,-25 50-15,49 0 0,-49-50 16,25 49 187,0-49-203,0 0 15,49 0-15,1 0 16</inkml:trace>
  <inkml:trace contextRef="#ctx0" brushRef="#br0" timeOffset="251905.4082">28131 14760 0,'0'0'15,"-25"0"1,0 0-1,1 0 1,-1 0-16,-25 0 16,25 0 15,1 0-16,-1 0 17,25 0-32,0 0 15,0 0-15,0 50 16,0 0-16,0-26 15,0 26 1,0-25-16,0 24 16,0-49-16,0 25 15,0 0 1,0-25-16,0 25 15,0 0-15,49 0 32,-49-25-17,25 0 1,0 0-16,0 0 15,-25 0 1,25 0-16,-1 0 16,1 0-1,-25 0-15,50-25 16,-25 0-16,-25 25 15,0-75-15,25 51 16,-25 24-16,0-25 16,0 0-16,0 0 15,0 0 1,0-24 15,24 49 78,-24 25-109,50-1 16,-50-24-16,0 50 15,0-25 1,0 0 0,25-1-16,0 1 15,-1-25 32,-24 0-47,25 0 16,0 0-1,0-49 1,0 24-16,-1 25 15,1-25-15,0-49 16,0 24-16,24 0 16,-49 1-16,0 24 15,0-49-15,0 49 16,0 0-16,0 0 31,0 0 0,0 1 16,0 24-16,-24 0-31,-1 0 31,0 24-31,25 1 16,0-25 0,0 25 30,0 25-14,0-50-32,0 0 15,50 0-15,-26 0 16,1 0-1,0 0-15,0 0 16,0 0-16,-1 0 16,-24 0-16,25 0 31,0 0-16,25 0-15,-50 0 32,24 0-1,-24 24-16,0 1 1,0 0-16,0 0 16,0 24-1,0 1-15,0 0 16,0-1-16,0 1 15,0-25-15,25-1 63,-25-24-48,75 0-15,-1 0 16,-49 0-16,49 0 16,1 0-16,-75 0 15,25 0-15,49-49 31,-49 24-15,24 0 0</inkml:trace>
  <inkml:trace contextRef="#ctx0" brushRef="#br0" timeOffset="253910.5229">29669 14264 0,'-25'25'31,"25"25"-16,0-26-15,0 1 16,0 25-16,25-25 16,-25 0-1,50-1-15,-50 1 125,0 25-125,0-25 16,25-25-1,-1 24 16,-24 26 1,0-25-17,25 74-15,-25-49 16,25 74-1,0-75-15,-25-49 125,0-25-109,0 1-1,0-1-15,0 0 16,0 25-16,0-50 16,0 1-16,0-1 15,0 1-15,0-26 16,0 1-16,0 24 15,49-24-15,-24-1 16,-25 50 93,25 25-93,0 50-1,-25-25-15,25 0 16,-25 0-16,24-1 16,26 26-16,-25 0 15,-25-26-15,0-24 16,0 25-16,25 0 15,-25 0-15,24 0 16,-24-1 46,25 1-62,-25-25 16,0 25 0,25 0 46,0-25-46,0 0-16,-1 0 15,26 0 1,-50 0-16,75 0 15,-51 0-15</inkml:trace>
  <inkml:trace contextRef="#ctx0" brushRef="#br0" timeOffset="256360.663">30860 14115 0,'-50'0'16,"50"0"-16,-49-24 15,24 24 1,25 0-1,-25 0 1,-25 0 0,50 0-1,0 0 1,0 24-1,0 26-15,0-50 16,0 50-16,0-26 16,0 1-1,0 50-15,0-51 16,0 26-16,0-25 15,0 0-15,0-25 78,0 0-62,0 0 0,50-25-1,0 0-15,-50 0 31,0 0-31,0-24 16,0-1-16,24 1 16,1-26-16,0 100 124,0-25-108,-25 25-16,25 24 16,-25-49-16,0 25 15,24 50 1,1-51-16,-25 1 15,75 0 1,-50-25 15,-25 0-15,24 0-1,26 0 1,0-50-16,-1-49 16,-24 0-16,49 0 15,-74 74-15,0-25 16,25 50 77,-25 0-77,25 0-16,-25 75 16,25-75-16,-25 49 15,0-24-15,0-25 16,25 0 93,-25 0-93,0 0-16,24-25 15,1 1-15,-25-1 16,25 0-16,0 0 15,0 0-15,-1 25 63,1 0-48,0 0-15,0 75 16,-25-50-16,25-1 16,-1 26-16,-24-25 15,25-25 79,-25 0-94,25-124 15,0 74-15,25-24 16,-1-1-16,-24 51 16,0-1-16,-25 25 15,25 0 63,-1 0-78,-24 0 16,25 0-16,0 49 15,0-24-15,-25-25 16,0 25 0,25 25-16,-1-50 15,1 49 1,25-24 15,-50-25-15,25 0-1,-1 0-15,-24 0 16,25 0-16,0 0 15,25-50-15,-50 50 16,0-74-16,24 74 16,-24-99-16,25-1 15,-25 26-15,0 24 16,0 1-16,0 24 15,0 25 17,0 0-1,0 0-16,-25 0-15,1 0 16,24 0-16,-25 0 16,25 50-16,0-50 15,0 49-15,0-24 16,0-25-1,0 25-15,0 0 16,0-1-16,0-24 16,0 25-16,0 50 15,25-75 1,-1 0-1,-24 0 1,25 0 0,0 0-1,0 0 1,0 0-1,24 0 17,-24 0-1,-25-25 0</inkml:trace>
  <inkml:trace contextRef="#ctx0" brushRef="#br0" timeOffset="257411.7232">32944 12949 0,'-25'0'16,"0"0"0,0 0-1,0 0 1,1 0-16,-1 0 15,0 0 79,25 0-78,-25 25-1,25 0 1,-25 0-1,25 0-15,0-1 16,0 76-16,0-26 16,0-49-16,0 0 15,0 0-15,0 24 16,0 1-16,0-25 15,0-1 1,0 51-16,0-75 16,0 25-16,0-1 15,0 1-15,0-25 31,0 25-15,25 0-16,-25 0 16,25-1-1,0 1 1,0-25 15,-25 0-31,99 0 16,-99 0-16,25 0 15,-1 0 1,1 0-16,-25-25 15,50 1 1,-50 24 109,25-25-110</inkml:trace>
  <inkml:trace contextRef="#ctx0" brushRef="#br0" timeOffset="258256.7715">32894 13322 0,'0'0'32,"25"-25"-32,24-25 15,1 1-15,0 49 16,-26 0-16,1 0 15,0 0 48,-25 0-48,0 49-15,0-24 16,0 0-16,0 24 0,0 51 16,0-76-16,0 1 15,-25-25-15,0 75 16,1-75-1,-1 24-15,25-24 32,0 0 61,0 0-77,49 0-16,-24 0 15,25-24-15,-25-1 47,0 25 16,-1-25-48</inkml:trace>
  <inkml:trace contextRef="#ctx0" brushRef="#br0" timeOffset="259058.8174">33316 13098 0,'0'0'0,"-25"0"16,-25 25-16,50 0 15,0 49 1,0-24-16,0-25 16,0 0-16,0-1 31,0-24-16,0 50 1,50-50 0,-50 0-16,25 0 15,0 0-15,-1 0 16,-24 0 15,25 0-31,0-25 16,-25 0-16,0 1 31,0 24-16,0-25-15,0-25 16,0 25-16,0 1 16,0-1-16,0 25 15,0-25 1,0 25-1,-50 0 1,50 0 0,-49 0-16,24 0 15,25 0-15,-50 0 16</inkml:trace>
  <inkml:trace contextRef="#ctx0" brushRef="#br0" timeOffset="260028.8728">33291 12701 0,'0'0'63,"25"-24"-63,0 24 15,-25 0 1,24 0-16,26 0 16,-50 0-16,50 0 15,-26 0 1,26-25-16,-25 0 15,-25 25 141,0 0-140,0 25 0,0 74-16,0-49 15,25-1-15,-25-49 16,0 75-16,0-51 15,0 1-15,0 25 16,0-1-16,0-24 16,0 25-16,0-50 15,0 74-15,0 1 16,0-50-16,0 24 15,-25-24 1,0 0-16,0 0 16,0-1-16,25-24 15,-24 25-15,-1-25 16,25 0-1,-25 0 1,0 0 0,0 0 30,25-25-30,0 1-16,0 24 16,0-50-16</inkml:trace>
  <inkml:trace contextRef="#ctx0" brushRef="#br0" timeOffset="260574.9041">33762 12726 0,'25'0'109,"-25"0"-93,0 25 0,0 25-16</inkml:trace>
  <inkml:trace contextRef="#ctx0" brushRef="#br0" timeOffset="261080.933">33737 13346 0,'0'0'16,"0"25"-16,0 0 15,0 25 1,-24-1-16,-1 26 16,25-26-16,-50 26 15,50-51-15,0 26 16,-74 25-16,49-1 15,25-74-15,-25 50 16,-24 24-16,-1 25 16,25-49-16,0-50 15,1 49-15,-1-49 16,0 0-16,25 0 15</inkml:trace>
  <inkml:trace contextRef="#ctx0" brushRef="#br0" timeOffset="263165.0522">26767 16274 0,'0'-25'31,"0"25"-15,-25 0 46,25 0-62,-25 0 16,0 0-16,0 0 31,25 25-15,0 49-1,0-74 1,0 25-1,0 24-15,0-49 16,0 50-16,0 25 16,0-1-1,50 50-15,-25-124 16,-25 25-1,0 0-15,0-1 0,25-24 16,0 25 0,-25-25-16,24 25 15,51-25-15,-50 0 16,74 0-16,-50 0 15,-24 0-15,0 0 16,25-25-16,-50 25 16,49-25-1,1 1-15,-25-26 16,49 0-16,-74 50 15,25-24-15</inkml:trace>
  <inkml:trace contextRef="#ctx0" brushRef="#br0" timeOffset="264118.1066">27412 15976 0,'0'0'32,"0"50"-17,24-26 1,-24 26-16,25 0 15,-25 24-15,25-24 16,0 49-16,-25 0 16,50-24-16,-50-26 15,24 50-15,-24-74 16,0 0-16,25 49 15,-25-49-15,25-25 110,-25 0-110,0-49 15,0 24-15,0 25 16,0-50-1,25 1-15,49-1 16,-49 25 0,25-24-16,-26 24 15,-24 0-15,25 0 16,0 0-1,0 25 48,-25 0-48,25 25 1,-1-25-16,1 25 16,-25 0-16,0 0 15,25-25 1,-25 24-16,50 1 15,-26 50-15,-24-75 16,0 24-16,25 1 16,0 0-1,0-25-15,-25 0 16,50 0-1,-26 0-15,1 0 16,25 0-16</inkml:trace>
  <inkml:trace contextRef="#ctx0" brushRef="#br0" timeOffset="266243.2283">28826 16100 0,'0'-25'46,"0"25"-30,0 0 15,-50 0-15,25 50-1,25-25 1,0-1 0,0 1-16,0 50 15,0-51-15,0 26 16,0-25-16,0 24 15,0 1-15,25-50 16,-25 25-16,25 0 31,-25 0-15,25-25-1,-1 49 1,-24-49 15,25 0 0,25 0-15,-50 0 15,25 0-31,24-25 16,-24 25-16,-25-24 15,0-26-15,0 50 16,50-50 0,-50-24-16,0 49 15,0 25-15,0-25 16,0 0 31,0 1-32,0-1 1,0 25 93,0 0-93,0 49-1,25 1-15,-25-50 16,0 25-16,0 24 31,24-24-15,-24-25 30,25 0-30,25-25 0,-50 1-16,49-1 15,-24 0-15,0-25 16,0-49-16,-25 50 15,0-51-15,0 26 16,0 24-16,0 50 31,0-24-15,0-51 15,-25 75-15,-25 0-16,1 0 15,24 0-15,0 0 16,0 0-16,1 0 62,-1 0-46,25 50-1,49-50 17,-49 0-32,50 0 15,-25 0-15,0 0 16,-1 0-1,1 0 1,0 0 0,25 0-1,-50 0 1,49 0-1,-24 0-15,-25 0 16,25 0-16,0 0 16,-1 0 46,-24 49-46,0-24-1,0 0-15,0 0 16,0 0-1,0-1-15,0 1 16,0 0-16,0 0 16,25 0 46,25-25-46,-50 0-1,25 0-15,24 0 16,26 0-16,-1 0 15,1 0-15,-26 0 16,-24 0-16,25 0 16,-26 0-16,-24-25 15,25 0-15,25 25 141,-50-25-141,49-24 15</inkml:trace>
  <inkml:trace contextRef="#ctx0" brushRef="#br0" timeOffset="268082.3335">30537 15480 0,'-24'-25'31,"24"25"0,-25 0-15,-25 0 0,50 0-16,0 25 15,0 24 1,0-24-16,0 0 15,0 0-15,0 49 16,0-74 0,0 50-1,0-25 1,0-25 15,0 49-31,75-49 16,-51 0-1,1 0-15,50 0 16,-1 0-16,-49 0 15,24 0-15,26 0 16,-50 0 0,-25 0-16,24 0 78,1 0-47,-25 0-31,25 0 15</inkml:trace>
  <inkml:trace contextRef="#ctx0" brushRef="#br0" timeOffset="269090.3911">31034 15505 0,'0'0'31,"-25"0"-15,25 24 0,0 1-16,0-25 15,0 25 1,0 0-16,0 0 15,0 24 1,0-24-16,0-25 16,0 25 62,25-25-63,-1 0-15,1 0 16,0 0 15,0 0 0,0 0-15,-25 0-1,24 0 1,-24-25 0,0 0-16,0 0 15,0 1-15,0-1 16,0 0-16,0-25 31,0 26-15,0 24-1,0-25 48,0 0-32,0 25 0</inkml:trace>
  <inkml:trace contextRef="#ctx0" brushRef="#br0" timeOffset="269908.4379">31554 14810 0,'-24'0'31,"-51"0"-31,75 25 16,0 24-16,0-24 15,0 50-15,0-1 16,0-49-16,0 25 15,0 74-15,0-75 16,0 50-16,25-49 16,0 24-1,-25 1-15,25-50 16,-1-1-16,-24 1 15,25 0 79,0-25-78,0 0-1,-25 0 1,25 0 15,-1 0 31,1 0-62,0 0 16,0 0 0,25-25-1</inkml:trace>
  <inkml:trace contextRef="#ctx0" brushRef="#br0" timeOffset="271212.5125">32398 14909 0,'0'-25'47,"0"25"-31,-25 0-16,-25 0 15,-24 0-15,49 0 16,0 0-16,1 0 15,-1 0-15,25 0 16,-25 0 0,0 0 93,25 0-109,0 50 15,0 24 1,0-24-16,0 49 0,0 1 16,0-26-1,25 0-15,-25 1 16,0-1-16,0-49 15,25 49-15,0-49 16,-1 0 46,1-25 32,25 0-78,-50 0-16,25 0 15</inkml:trace>
  <inkml:trace contextRef="#ctx0" brushRef="#br0" timeOffset="272282.5737">32373 15182 0,'0'0'78,"0"0"-46,0 0-17,0 25-15,25 25 16,-25-1-16,25 1 15,-25-50-15,0 25 16,25 24-16</inkml:trace>
  <inkml:trace contextRef="#ctx0" brushRef="#br0" timeOffset="273340.6342">32572 15083 0,'0'0'47,"-25"0"-31,25 50-16,0-26 15,0 1 1,0 0-1,0 0-15,0 0 16,0-1 0,0 1-16,0 0 109,0-25-47,25 0-46,-25 0-1,0-50 1,0 26 15,0 24-15,0-25-1,0 0-15,0 0 32,0 25-17,0-25 1,0-24 15,0 49 0</inkml:trace>
  <inkml:trace contextRef="#ctx0" brushRef="#br0" timeOffset="274674.7105">32621 14736 0,'0'-25'31,"0"0"-15,75 0 0,-26 0-16,-24-24 15,0 49-15,0 0 16,-1-25 46,1 25 125,0 50-187,0-26 16,-25 26-16,49 99 16,-24-100-16,25 100 15,-50-124-15,0 25 16,0-25-16,0-1 15,0 26 17,0-25-32,0-25 15,0 25-15,0 24 16,0-24-16,-50 49 15,25-49-15,-49 25 16,74-50 15</inkml:trace>
  <inkml:trace contextRef="#ctx0" brushRef="#br0" timeOffset="275286.7455">33291 14711 0,'0'0'156,"0"49"-141</inkml:trace>
  <inkml:trace contextRef="#ctx0" brushRef="#br0" timeOffset="275824.7763">33390 15157 0,'0'25'47,"0"25"-31,0-1-16,0 51 15,0-1-15,0-50 16,-25 1-16,25-25 15,0 49-15,0-24 16,-24-25-16,-1-1 94,-25-24-94</inkml:trace>
  <inkml:trace contextRef="#ctx0" brushRef="#br0" timeOffset="283066.1905">25105 17812 0,'-25'0'47,"25"0"-47,0 49 16,0 1-16,0-50 15,0 50 1,0 24-16,0-49 16,25 0-1,-25 24-15,0 1 16,0-1-16,24 1 15,1-25-15,-25-25 16,25 25 78,-25 24-79</inkml:trace>
  <inkml:trace contextRef="#ctx0" brushRef="#br0" timeOffset="284317.2621">25179 17985 0,'0'-24'125,"25"-51"-109,0 50-1,-1-24-15,-24 49 16,25-25-1,0 0 1,0 25-16,0-74 16,0 49-16,-1 25 15,1-25-15,25 0 16,-1 25 15,-24 0 63,-25 0-79,0 0 1,0 25-16,25 25 15,-25 24 1,0-74 0,0 25-1,0 0-15,0 0 16,-25-25-16,0 24 15,-49 1-15,49 0 16,25-25-16,-25 0 16,-24 25-1,24 0-15,0-25 16,0 0 46,50 0 141</inkml:trace>
  <inkml:trace contextRef="#ctx0" brushRef="#br0" timeOffset="285638.3376">25650 17812 0,'25'0'47,"-25"0"-32,25 0-15,-25 74 16,0-49 0,0 0-16,0 24 31,0-49-31,25 50 15,0-25 1,-25 0 0,24-25 30,-24 24-46,25 1 32,50-25 14,-75 0-30,0-25 0,0 25-1,24-49-15,-24 24 16,0 0-16,25 25 218,-25 0-171,25 0-47,0 25 16,0 0-16,-25 0 31,24-25-31,26 0 31,-50 0 16,25 0-32,0 0 48,0-25-63,-1 0 15,-24 0 1</inkml:trace>
  <inkml:trace contextRef="#ctx0" brushRef="#br0" timeOffset="287123.4226">26196 17489 0,'0'0'78,"0"25"-78,0 25 16,0 24-16,0-49 16,0 49-16,0-24 15,0-25-15,0 0 16,0-1-1,0 1-15,0 0 344,50-25-329,-25 0 16,-25-25-31,24 0 16,1 1-16,0 24 16,-25-25-1,25 25 16,0-25-31,-25 25 63,24 0-63,26 0 15,-25 0-15,0 0 16,-1 0 31,1 25-47,-25-25 15,0 25 1,0-1 0,0 1-16,0 25 15,0-25-15,-74 24 16,74-49-16,-50 75 15,1-75 1,49 24-16,-25-24 16,-25 0-16,25 0 15,25 0 1,-24 0-1,-1 0 1,25 0-16,-50 0 16,1 0-1,49 0 79,0 0-79,24 0-15,76-24 16,-51-26-16</inkml:trace>
  <inkml:trace contextRef="#ctx0" brushRef="#br0" timeOffset="288315.4908">26990 17390 0,'0'0'62,"0"25"-62,0 0 16,0-1-16,0 1 16,0 50-1,0-26-15,25 1 16,-25 49-16,25-24 15,-1-51-15,-24 1 16,0 25 46,25-50-30,0 25-32,-25-25 31,50 0-31,-26 0 15,-24 0 1,25 0-16,25 0 31,-50-25-15,49 25-1,-24-25 1,-25 0-16,25 25 16,-25-25-1</inkml:trace>
  <inkml:trace contextRef="#ctx0" brushRef="#br0" timeOffset="288943.5267">27412 17663 0,'0'0'62,"0"25"-46,0-1-16,0 26 15,0-25-15,0 0 16,24-25-1,-24 25 1,25-1 0,0-24 155</inkml:trace>
  <inkml:trace contextRef="#ctx0" brushRef="#br0" timeOffset="289420.554">27412 17440 0,'0'0'141,"99"0"-141,50 49 15,-50 26-15</inkml:trace>
  <inkml:trace contextRef="#ctx0" brushRef="#br0" timeOffset="290458.6133">27957 17489 0,'0'0'15,"-24"0"-15,-1 0 31,-25 0-15,25 0 0,1 25-16,-1 0 15,25 0-15,0-1 16,-25 51-1,25-50 32,0-25-31,0 24-1,0 1 1,0 0 0,0-25-1,0 0-15,50 0 16,-50 0-1,24 0-15,1 0 78,0 0-78,-25 0 16,50 0-16,-26 0 31,-24 0-31,50 0 16,-25 0-16,-25 0 15,25 0-15,-1 0 16,1 0-16,-25 0 16,25-25 93,0 25-94,-25-25-15</inkml:trace>
  <inkml:trace contextRef="#ctx0" brushRef="#br0" timeOffset="290886.6376">28602 17142 0,'25'-25'124,"0"25"-92,-25 25-17</inkml:trace>
  <inkml:trace contextRef="#ctx0" brushRef="#br0" timeOffset="291436.6693">28726 17440 0,'-24'24'109,"-1"1"-93,25 0-1,-25 0-15,0 0 16,0-1-16,25 26 16,-49 0-16,49-1 15</inkml:trace>
  <inkml:trace contextRef="#ctx0" brushRef="#br0" timeOffset="294548.8468">27858 18258 0,'0'0'47,"0"25"-31,0-25-16,25 50 15,0-26 1,0 26-16,-25-25 16,49 24-16,-24 1 15,49 0-15,-74-25 16,25-25 93,0 0-78,0 0-31,-25-50 16,0 25-1,25 0-15,0-49 16,-1-1 0,-24 26-16,50-1 15,-50 1-15,0-1 31,25 50-15</inkml:trace>
  <inkml:trace contextRef="#ctx0" brushRef="#br0" timeOffset="295717.9141">28553 18159 0,'0'0'78,"-25"25"-78,25 0 15,-25-1 1,0-24-16,25 50 15,-24 0 1,24-26 31,0-24-47,0 25 15,0 0 1,0-25 15,0 25-15,0 0-1,49-25 110,-49 0-109,25-25-1,0 25 1,-25 0-16,25-25 16,-1 0 15,-24 0 0,25 1-15,-25-1-1,0 25 48,0-25-48,0 0 63,-25 0-31</inkml:trace>
  <inkml:trace contextRef="#ctx0" brushRef="#br0" timeOffset="296261.9453">28900 18060 0,'0'0'32,"0"25"-17,0 24-15,0 50 16,0-74-16,0 0 15,0 0 1</inkml:trace>
  <inkml:trace contextRef="#ctx0" brushRef="#br0" timeOffset="297008.988">28950 17564 0</inkml:trace>
  <inkml:trace contextRef="#ctx0" brushRef="#br0" timeOffset="298494.0726">29396 17837 0,'25'0'16,"-25"24"46,-25-24-46,0 25 0,1-25-16,24 0 15,-25 25 1,0 0-16,0-25 15,25 49 1,0-24-16,0-25 16,0 25-1,0 0-15,0 0 16,0-25-16,0 24 15,0 26 17,0-50-17,0 25 1,0 0-16,0-25 62,25 0-62,0 0 16,-25 0 15,25 0-15,-1 0 15,-24 0-16,0 0 1,25 0-16,0-75 16,0 50-16,-25 1 15,0-26-15,0-24 16,0-26-16,25 76 15,-25-1-15,0-25 16,0 25 0,0 0-16,49 25 15,-49-24-15,0-26 16,0 0-16,0 26 15,0 24 141,0 24-140,0 1-16,0 25 16,0 74-16,0-74 15,0-26-15,0 1 16,0 0-16,0 49 15,0-74-15,25 75 16,-25-50 0,25 24-16,0-24 15,0-25 48,-1 0-48,1 0 1,-25 0-16,25 0 15,25 0 1,-50-25 0</inkml:trace>
  <inkml:trace contextRef="#ctx0" brushRef="#br0" timeOffset="300508.1876">30537 17489 0,'0'0'0,"-24"0"15,-26 0 1,50 0-16,-25 0 31,0 0-15,25 0-1,-49 0 63,24 0-78,25 0 16,0 25 0,0 74-16,0-74 15,0 0 1,0-25-1,0 25 32,50-25 0,-50 0-31,24 0-1,1-25 16,-25 0-15,0 0 15,25 25 203,0 25-234,0 0 16,-25 0-16,24 99 15,-24-75-15,0 1 16,0 49-16,25-74 16,-25 0-16,0 0 15,0-1-15,0-24 16,0 50 15,0-25-31,0-25 16,0 49-16,0-24 15,0-25 79,0 0-79,0 0 1,-25-49-16,1-1 16,24 50-16,0-25 15,0 0 1,0 25 15,0-24-31,0-1 31,0-25-31,0 1 16,0-1-1,24-24-15,1 49 16,25-25-16,49-74 16,-49 74-16,-26 26 15,26-26-15,-50 50 16,50-25-16,-26 0 31,-24 25 31,25 0-46,0-24 0,0-1-1</inkml:trace>
  <inkml:trace contextRef="#ctx0" brushRef="#br0" timeOffset="301312.2341">31182 17266 0,'0'0'188,"0"0"-188,0 25 15</inkml:trace>
  <inkml:trace contextRef="#ctx0" brushRef="#br0" timeOffset="302530.3038">31133 17737 0,'0'-25'109,"0"1"-109,0-1 15,0 0-15,0-49 16,0 49-16,25-25 16,-25 1-1,0-1-15,24 0 16,1 50-16,-25-24 15,0-1 32,0 25-31,0-25 15,0-25 47,0 50-78,0 0 16,-25 0-1,1 0 32,-1 25-31,25-25 15,0 25-16,0 25-15,0-1 16,0-24 15,0 0-15,0-25-1,49 0 1,-49 0-16,25 0 16,0 0-1,0 0-15,-25 0 16,25 0-16,-1 0 15,1 0 48,-25 0-63,50 0 15,-25 0 1,-25-25 0,24 25-1</inkml:trace>
  <inkml:trace contextRef="#ctx0" brushRef="#br0" timeOffset="303178.3406">31381 16943 0,'0'0'46,"0"25"-30,0 0-16,0 25 16,0-26-16,0 1 15,0 0-15,0 0 16,49 49-16,-49-49 15,25 0-15,-25 0 16,0 0-16,25-1 16,0-24 62,0 0-63,24 0 16,-24 0-31</inkml:trace>
  <inkml:trace contextRef="#ctx0" brushRef="#br0" timeOffset="303750.3736">31306 17117 0,'0'0'47,"0"0"-32,124-74-15,-124 74 16,25 0-1,25-25-15,-50 0 16,25 25-16</inkml:trace>
  <inkml:trace contextRef="#ctx0" brushRef="#br0" timeOffset="304430.4125">31803 16795 0,'0'0'47,"0"0"-32,0 49-15,0-24 16,0 0-1,0 0 1,0-1-16,0-24 16,0 75-16,24-50 15,1-1 1,-25 1-1,25-25 32,0 0-31,0 0-1</inkml:trace>
  <inkml:trace contextRef="#ctx0" brushRef="#br0" timeOffset="305124.4522">32249 16398 0,'0'0'16,"25"0"0,24 0-1,-49 24-15,25 26 16,-25-25-16,0 25 15,0-1-15,0 1 16,0 24-16,0-24 16,0-25-16,0 49 15,0-24-15,0-26 16,0 1-16,0 0 15,0 0 1,0 0 31,0-1 0</inkml:trace>
  <inkml:trace contextRef="#ctx0" brushRef="#br0" timeOffset="305650.4823">32869 16373 0</inkml:trace>
  <inkml:trace contextRef="#ctx0" brushRef="#br0" timeOffset="308179.6266">29570 18432 0,'0'0'125,"0"0"-125,0 25 15,0-1-15,0-24 16,0 25-16,25 0 16,0 0-16,-25 0 15,24 0 1,-24-1 31,0-24-32,0 25 235,0 0-235,25-25-15,0 50 16,-25-26-16,0 1 16,0 0-1,0 0 1,25 0 15,-25-25-15,0 49-1,25-24 16,-1-25-15,1 0-16,25 0 16,49 0-16,-49 0 15,-50 0 1,24-25 15,1 0 0,-25 25 32,25 0-48</inkml:trace>
  <inkml:trace contextRef="#ctx0" brushRef="#br0" timeOffset="310752.7741">30661 18531 0,'0'0'31,"0"0"1,0 0-17,-24 0 16,-26 25-15,50-25 0,0 25-16,-25 0 15,25-25 1,0 24-1,0 1-15,0 25 16,0-25 15,0-1-15,0 1-1,25-25 1,0 0 0,0 0-1,-25 25 1,24-25-1,1 0 1,0 0 0,-25 0-16,50-25 15,-26 0 1,-24-24-16,25 49 15,-25-25 1,25-25-16,0 50 16,-25-49-16,0-1 15,49 25-15,-49 0 16,0 1-16,0-1 15,0 25-15,0-25 32,0 25 61,0 25-77,0 0-16,0 24 15,0-24-15,0 0 16,25 0 0,0-25-16,-25 0 93,25 0-93,0 0 31,0 0-15,-25 0-16,24 0 16,-24-50-16,25 25 15,0-24-15,-25-26 16,25 1-16,-25 49 15,49-49-15,-49 74 125,0 0-109,0 24-16,0 1 15,0 0 1,50 0-16,-50 0 16,0-1-16,25-24 140,0 0-124,-25-49-16,0 24 15,0 25 1,24-25-1,1 0 1,0 25 109,-25 0-110,25 75-15,-25-50 32,0-1-17,0 1 1,0-25-1,25 25 1</inkml:trace>
  <inkml:trace contextRef="#ctx0" brushRef="#br0" timeOffset="311356.8086">30835 18308 0,'0'0'124,"25"0"-108,49 0 0</inkml:trace>
  <inkml:trace contextRef="#ctx0" brushRef="#br0" timeOffset="312853.8943">31455 17861 0,'-25'0'140,"50"0"-124,25 0-16,-25 0 16,-1 0-16,1 0 15,-25 0 141,0 25-140,0-25 15,0 50-31,0-1 16,-49-24-1,49 0 1,0 0-16,-25 0 15</inkml:trace>
  <inkml:trace contextRef="#ctx0" brushRef="#br0" timeOffset="313959.9575">31902 17663 0,'0'0'172,"74"0"-156,-74 0-16,25 0 15,25 0-15,-50 0 16,49 0-16,-24 0 15,-25 0-15,25 0 16,0 0 46,-1 0 48,-24 0-110,0 25 15,-49 74-15,24-74 16,0 24-16,0 1 15,25 0 1,0-26-16,0 1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4490-5B36-488B-A248-9AC6A7516F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E14F-FA03-4D7D-BE59-54ADB6DE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4490-5B36-488B-A248-9AC6A7516F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E14F-FA03-4D7D-BE59-54ADB6DE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7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4490-5B36-488B-A248-9AC6A7516F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E14F-FA03-4D7D-BE59-54ADB6DE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4490-5B36-488B-A248-9AC6A7516F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E14F-FA03-4D7D-BE59-54ADB6DE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4490-5B36-488B-A248-9AC6A7516F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E14F-FA03-4D7D-BE59-54ADB6DE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2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4490-5B36-488B-A248-9AC6A7516F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E14F-FA03-4D7D-BE59-54ADB6DE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5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4490-5B36-488B-A248-9AC6A7516F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E14F-FA03-4D7D-BE59-54ADB6DE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8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4490-5B36-488B-A248-9AC6A7516F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E14F-FA03-4D7D-BE59-54ADB6DE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3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4490-5B36-488B-A248-9AC6A7516F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E14F-FA03-4D7D-BE59-54ADB6DE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4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4490-5B36-488B-A248-9AC6A7516F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E14F-FA03-4D7D-BE59-54ADB6DE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4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4490-5B36-488B-A248-9AC6A7516F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E14F-FA03-4D7D-BE59-54ADB6DE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6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4490-5B36-488B-A248-9AC6A7516F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E14F-FA03-4D7D-BE59-54ADB6DE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3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3B48-5CE1-4E4C-8005-72C2F087F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and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E63DB-2F66-4829-A327-E12E9B323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33584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/>
              <a:t>/* C++ program to create a simple class and object.*/</a:t>
            </a:r>
          </a:p>
          <a:p>
            <a:endParaRPr lang="en-IN" dirty="0"/>
          </a:p>
          <a:p>
            <a:r>
              <a:rPr lang="en-IN" dirty="0"/>
              <a:t>#include 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class Hello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    public:</a:t>
            </a:r>
          </a:p>
          <a:p>
            <a:r>
              <a:rPr lang="en-IN" dirty="0"/>
              <a:t>        void </a:t>
            </a:r>
            <a:r>
              <a:rPr lang="en-IN" dirty="0" err="1"/>
              <a:t>sayHello</a:t>
            </a:r>
            <a:r>
              <a:rPr lang="en-IN" dirty="0"/>
              <a:t>()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cout</a:t>
            </a:r>
            <a:r>
              <a:rPr lang="en-IN" dirty="0"/>
              <a:t> &lt;&lt; "Hello World"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 </a:t>
            </a:r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Hello h;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</a:t>
            </a:r>
            <a:r>
              <a:rPr lang="en-IN" dirty="0" err="1"/>
              <a:t>h.sayHello</a:t>
            </a:r>
            <a:r>
              <a:rPr lang="en-IN" dirty="0"/>
              <a:t>();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2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6713"/>
            <a:ext cx="5012635" cy="564025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4800" dirty="0"/>
              <a:t>// A variable declaration with structure declaration.</a:t>
            </a:r>
          </a:p>
          <a:p>
            <a:pPr marL="0" indent="0">
              <a:buNone/>
            </a:pPr>
            <a:r>
              <a:rPr lang="en-IN" sz="4800" dirty="0" err="1"/>
              <a:t>struct</a:t>
            </a:r>
            <a:r>
              <a:rPr lang="en-IN" sz="4800" dirty="0"/>
              <a:t> Point</a:t>
            </a:r>
          </a:p>
          <a:p>
            <a:pPr marL="0" indent="0">
              <a:buNone/>
            </a:pPr>
            <a:r>
              <a:rPr lang="en-IN" sz="4800" dirty="0"/>
              <a:t>{</a:t>
            </a:r>
          </a:p>
          <a:p>
            <a:pPr marL="0" indent="0">
              <a:buNone/>
            </a:pPr>
            <a:r>
              <a:rPr lang="en-IN" sz="4800" dirty="0" err="1"/>
              <a:t>int</a:t>
            </a:r>
            <a:r>
              <a:rPr lang="en-IN" sz="4800" dirty="0"/>
              <a:t> x, y;</a:t>
            </a:r>
          </a:p>
          <a:p>
            <a:pPr marL="0" indent="0">
              <a:buNone/>
            </a:pPr>
            <a:r>
              <a:rPr lang="en-IN" sz="4800" dirty="0"/>
              <a:t>} p1; // The variable p1 is declared with 'Point'</a:t>
            </a:r>
          </a:p>
          <a:p>
            <a:pPr marL="0" indent="0">
              <a:buNone/>
            </a:pPr>
            <a:endParaRPr lang="en-IN" sz="4800" dirty="0"/>
          </a:p>
          <a:p>
            <a:pPr marL="0" indent="0">
              <a:buNone/>
            </a:pPr>
            <a:endParaRPr lang="en-IN" sz="4800" dirty="0"/>
          </a:p>
          <a:p>
            <a:pPr marL="0" indent="0">
              <a:buNone/>
            </a:pPr>
            <a:r>
              <a:rPr lang="en-IN" sz="4800" dirty="0"/>
              <a:t>// A variable declaration like basic data types</a:t>
            </a:r>
          </a:p>
          <a:p>
            <a:pPr marL="0" indent="0">
              <a:buNone/>
            </a:pPr>
            <a:r>
              <a:rPr lang="en-IN" sz="4800" dirty="0" err="1"/>
              <a:t>struct</a:t>
            </a:r>
            <a:r>
              <a:rPr lang="en-IN" sz="4800" dirty="0"/>
              <a:t> Point</a:t>
            </a:r>
          </a:p>
          <a:p>
            <a:pPr marL="0" indent="0">
              <a:buNone/>
            </a:pPr>
            <a:r>
              <a:rPr lang="en-IN" sz="4800" dirty="0"/>
              <a:t>{</a:t>
            </a:r>
          </a:p>
          <a:p>
            <a:pPr marL="0" indent="0">
              <a:buNone/>
            </a:pPr>
            <a:r>
              <a:rPr lang="en-IN" sz="4800" dirty="0" err="1"/>
              <a:t>int</a:t>
            </a:r>
            <a:r>
              <a:rPr lang="en-IN" sz="4800" dirty="0"/>
              <a:t> x, y;</a:t>
            </a:r>
          </a:p>
          <a:p>
            <a:pPr marL="0" indent="0">
              <a:buNone/>
            </a:pPr>
            <a:r>
              <a:rPr lang="en-IN" sz="4800" dirty="0"/>
              <a:t>};</a:t>
            </a:r>
          </a:p>
          <a:p>
            <a:pPr marL="0" indent="0">
              <a:buNone/>
            </a:pPr>
            <a:endParaRPr lang="en-IN" sz="4800" dirty="0"/>
          </a:p>
          <a:p>
            <a:pPr marL="0" indent="0">
              <a:buNone/>
            </a:pPr>
            <a:r>
              <a:rPr lang="en-IN" sz="4800" dirty="0" err="1"/>
              <a:t>int</a:t>
            </a:r>
            <a:r>
              <a:rPr lang="en-IN" sz="4800" dirty="0"/>
              <a:t> main()</a:t>
            </a:r>
          </a:p>
          <a:p>
            <a:pPr marL="0" indent="0">
              <a:buNone/>
            </a:pPr>
            <a:r>
              <a:rPr lang="en-IN" sz="4800" dirty="0"/>
              <a:t>{</a:t>
            </a:r>
          </a:p>
          <a:p>
            <a:pPr marL="0" indent="0">
              <a:buNone/>
            </a:pPr>
            <a:r>
              <a:rPr lang="en-IN" sz="4800" dirty="0" err="1"/>
              <a:t>struct</a:t>
            </a:r>
            <a:r>
              <a:rPr lang="en-IN" sz="4800" dirty="0"/>
              <a:t> Point p1; // The variable p1 is declared like a normal variable</a:t>
            </a:r>
          </a:p>
          <a:p>
            <a:pPr marL="0" indent="0">
              <a:buNone/>
            </a:pPr>
            <a:r>
              <a:rPr lang="en-IN" sz="4800" dirty="0"/>
              <a:t>}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409" y="536713"/>
            <a:ext cx="4423243" cy="53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one structure to represent two cars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// Declare a structure named "car"</a:t>
            </a:r>
            <a:br>
              <a:rPr lang="en-IN" dirty="0"/>
            </a:br>
            <a:r>
              <a:rPr lang="en-IN" dirty="0" err="1"/>
              <a:t>struct</a:t>
            </a:r>
            <a:r>
              <a:rPr lang="en-IN" dirty="0"/>
              <a:t> car {</a:t>
            </a:r>
            <a:br>
              <a:rPr lang="en-IN" dirty="0"/>
            </a:br>
            <a:r>
              <a:rPr lang="en-IN" dirty="0"/>
              <a:t>  string brand;</a:t>
            </a:r>
            <a:br>
              <a:rPr lang="en-IN" dirty="0"/>
            </a:br>
            <a:r>
              <a:rPr lang="en-IN" dirty="0"/>
              <a:t>  string model;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err="1"/>
              <a:t>int</a:t>
            </a:r>
            <a:r>
              <a:rPr lang="en-IN" dirty="0"/>
              <a:t> year;</a:t>
            </a:r>
            <a:br>
              <a:rPr lang="en-IN" dirty="0"/>
            </a:br>
            <a:r>
              <a:rPr lang="en-IN" dirty="0"/>
              <a:t>};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int</a:t>
            </a:r>
            <a:r>
              <a:rPr lang="en-IN" dirty="0"/>
              <a:t> main() {</a:t>
            </a:r>
            <a:br>
              <a:rPr lang="en-IN" dirty="0"/>
            </a:br>
            <a:r>
              <a:rPr lang="en-IN" dirty="0"/>
              <a:t>  // Create a car structure and store it in myCar1;</a:t>
            </a:r>
            <a:br>
              <a:rPr lang="en-IN" dirty="0"/>
            </a:br>
            <a:r>
              <a:rPr lang="en-IN" dirty="0"/>
              <a:t>  car myCar1;</a:t>
            </a:r>
            <a:br>
              <a:rPr lang="en-IN" dirty="0"/>
            </a:br>
            <a:r>
              <a:rPr lang="en-IN" dirty="0"/>
              <a:t>  myCar1.brand = "BMW";</a:t>
            </a:r>
            <a:br>
              <a:rPr lang="en-IN" dirty="0"/>
            </a:br>
            <a:r>
              <a:rPr lang="en-IN" dirty="0"/>
              <a:t>  myCar1.model = "X5";</a:t>
            </a:r>
            <a:br>
              <a:rPr lang="en-IN" dirty="0"/>
            </a:br>
            <a:r>
              <a:rPr lang="en-IN" dirty="0"/>
              <a:t>  myCar1.year = 1999;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  // Create another car structure and store it in myCar2;</a:t>
            </a:r>
            <a:br>
              <a:rPr lang="en-IN" dirty="0"/>
            </a:br>
            <a:r>
              <a:rPr lang="en-IN" dirty="0"/>
              <a:t>  car myCar2;</a:t>
            </a:r>
            <a:br>
              <a:rPr lang="en-IN" dirty="0"/>
            </a:br>
            <a:r>
              <a:rPr lang="en-IN" dirty="0"/>
              <a:t>  myCar2.brand = "Ford";</a:t>
            </a:r>
            <a:br>
              <a:rPr lang="en-IN" dirty="0"/>
            </a:br>
            <a:r>
              <a:rPr lang="en-IN" dirty="0"/>
              <a:t>  myCar2.model = "Mustang";</a:t>
            </a:r>
            <a:br>
              <a:rPr lang="en-IN" dirty="0"/>
            </a:br>
            <a:r>
              <a:rPr lang="en-IN" dirty="0"/>
              <a:t>  myCar2.year = 1969;</a:t>
            </a:r>
            <a:br>
              <a:rPr lang="en-IN" dirty="0"/>
            </a:br>
            <a:r>
              <a:rPr lang="en-IN" dirty="0"/>
              <a:t> </a:t>
            </a:r>
            <a:br>
              <a:rPr lang="en-IN" dirty="0"/>
            </a:br>
            <a:r>
              <a:rPr lang="en-IN" dirty="0"/>
              <a:t>  // Print the structure members</a:t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err="1"/>
              <a:t>cout</a:t>
            </a:r>
            <a:r>
              <a:rPr lang="en-IN" dirty="0"/>
              <a:t> &lt;&lt; myCar1.brand &lt;&lt; " " &lt;&lt; myCar1.model &lt;&lt; " " &lt;&lt; myCar1.year &lt;&lt; "\n";</a:t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err="1"/>
              <a:t>cout</a:t>
            </a:r>
            <a:r>
              <a:rPr lang="en-IN" dirty="0"/>
              <a:t> &lt;&lt; myCar2.brand &lt;&lt; " " &lt;&lt; myCar2.model &lt;&lt; " " &lt;&lt; myCar2.year &lt;&lt; "\n";</a:t>
            </a:r>
            <a:br>
              <a:rPr lang="en-IN" dirty="0"/>
            </a:br>
            <a:r>
              <a:rPr lang="en-IN" dirty="0"/>
              <a:t> </a:t>
            </a:r>
            <a:br>
              <a:rPr lang="en-IN" dirty="0"/>
            </a:br>
            <a:r>
              <a:rPr lang="en-IN" dirty="0"/>
              <a:t>  return 0;</a:t>
            </a:r>
            <a:br>
              <a:rPr lang="en-IN" dirty="0"/>
            </a:br>
            <a:r>
              <a:rPr lang="en-IN" dirty="0"/>
              <a:t>}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4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FBF5C3-4CE2-46CD-A10B-24D70D10FCB2}"/>
              </a:ext>
            </a:extLst>
          </p:cNvPr>
          <p:cNvSpPr txBox="1"/>
          <p:nvPr/>
        </p:nvSpPr>
        <p:spPr>
          <a:xfrm>
            <a:off x="76200" y="0"/>
            <a:ext cx="11868150" cy="3360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C++ is an object-oriented programming language.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Everything in C++ is associated with classes and objects, along with its attributes and methods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example: in real life, a car is an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The car has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such as weight and color, and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such as drive and brake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and methods are basically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that belongs to the class. These are often referred to as "class members“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class is a user-defined data type or a "blueprint" for creating objects</a:t>
            </a:r>
          </a:p>
          <a:p>
            <a:pPr algn="l">
              <a:lnSpc>
                <a:spcPct val="150000"/>
              </a:lnSpc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29" y="3094893"/>
            <a:ext cx="7893294" cy="37631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661120" y="3974040"/>
              <a:ext cx="9502560" cy="2840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1760" y="3964680"/>
                <a:ext cx="9521280" cy="28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8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E78FC6-4526-4A42-957A-B74656CBE7C6}"/>
              </a:ext>
            </a:extLst>
          </p:cNvPr>
          <p:cNvSpPr txBox="1"/>
          <p:nvPr/>
        </p:nvSpPr>
        <p:spPr>
          <a:xfrm>
            <a:off x="152401" y="342900"/>
            <a:ext cx="11734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/>
              <a:t>Member access specifiers</a:t>
            </a:r>
          </a:p>
          <a:p>
            <a:pPr lvl="1"/>
            <a:r>
              <a:rPr lang="en-US" altLang="en-US" sz="2400" dirty="0"/>
              <a:t>Classes can limit the access to their member functions and data</a:t>
            </a:r>
          </a:p>
          <a:p>
            <a:pPr lvl="1"/>
            <a:r>
              <a:rPr lang="en-US" altLang="en-US" sz="2400" dirty="0"/>
              <a:t>The three types of access specifiers</a:t>
            </a:r>
          </a:p>
          <a:p>
            <a:pPr lvl="1"/>
            <a:r>
              <a:rPr lang="en-US" altLang="en-US" sz="24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>
                <a:latin typeface="Courier New" panose="02070309020205020404" pitchFamily="49" charset="0"/>
              </a:rPr>
              <a:t>Public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Courier New" panose="02070309020205020404" pitchFamily="49" charset="0"/>
              </a:rPr>
              <a:t>— </a:t>
            </a:r>
            <a:r>
              <a:rPr lang="en-US" altLang="en-US" sz="2000" dirty="0"/>
              <a:t>Accessible wherever the program has access to an object of the class</a:t>
            </a:r>
          </a:p>
          <a:p>
            <a:pPr lvl="2"/>
            <a:r>
              <a:rPr lang="en-US" altLang="en-US" sz="2000" b="1" dirty="0">
                <a:latin typeface="Courier New" panose="02070309020205020404" pitchFamily="49" charset="0"/>
              </a:rPr>
              <a:t>private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Courier New" panose="02070309020205020404" pitchFamily="49" charset="0"/>
              </a:rPr>
              <a:t>— </a:t>
            </a:r>
            <a:r>
              <a:rPr lang="en-US" altLang="en-US" sz="2000" dirty="0"/>
              <a:t>Accessible only to member functions of the class</a:t>
            </a:r>
          </a:p>
          <a:p>
            <a:pPr lvl="2"/>
            <a:r>
              <a:rPr lang="en-US" altLang="en-US" sz="2000" b="1" dirty="0">
                <a:latin typeface="Courier New" panose="02070309020205020404" pitchFamily="49" charset="0"/>
              </a:rPr>
              <a:t>Protected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Courier New" panose="02070309020205020404" pitchFamily="49" charset="0"/>
              </a:rPr>
              <a:t>— </a:t>
            </a:r>
            <a:r>
              <a:rPr lang="en-US" altLang="en-US" sz="2000" dirty="0"/>
              <a:t>Similar to private and discussed later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721" y="2613170"/>
            <a:ext cx="8052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key feature of object-oriented programming is data hiding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mechanism for hiding data is to put it in a class and make it private.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data or functions can only be accessed from within the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Public data or functions  are accessible from outside the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328" y="3998137"/>
            <a:ext cx="3492334" cy="273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1" y="243011"/>
            <a:ext cx="6410325" cy="2619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33" y="3179124"/>
            <a:ext cx="6172200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1552698"/>
            <a:ext cx="4431805" cy="38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23" y="347381"/>
            <a:ext cx="5488012" cy="61991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19" y="473276"/>
            <a:ext cx="6021063" cy="52775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88905" y="56870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Here’s the output: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Model 6244, part 373, costs $217.55</a:t>
            </a:r>
          </a:p>
        </p:txBody>
      </p:sp>
    </p:spTree>
    <p:extLst>
      <p:ext uri="{BB962C8B-B14F-4D97-AF65-F5344CB8AC3E}">
        <p14:creationId xmlns:p14="http://schemas.microsoft.com/office/powerpoint/2010/main" val="3940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45" y="1468767"/>
            <a:ext cx="5876925" cy="49144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400" y="6126040"/>
            <a:ext cx="419100" cy="257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890" y="935026"/>
            <a:ext cx="5267325" cy="29928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8574" y="216697"/>
            <a:ext cx="2673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C++ Objects as Data Types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447" y="668233"/>
            <a:ext cx="3904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of a user-defined data type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890" y="4441247"/>
            <a:ext cx="4781550" cy="123825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50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3" y="1177069"/>
            <a:ext cx="6031522" cy="54699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710" y="1463186"/>
            <a:ext cx="5809152" cy="28450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087" y="4594348"/>
            <a:ext cx="5819775" cy="1806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839" y="331305"/>
            <a:ext cx="3691292" cy="144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274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Verdana</vt:lpstr>
      <vt:lpstr>Wingdings</vt:lpstr>
      <vt:lpstr>Office Theme</vt:lpstr>
      <vt:lpstr>Class and objects</vt:lpstr>
      <vt:lpstr>PowerPoint Presentation</vt:lpstr>
      <vt:lpstr>Use one structure to represent two cars: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sastra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</dc:creator>
  <cp:lastModifiedBy>devika siva</cp:lastModifiedBy>
  <cp:revision>12</cp:revision>
  <dcterms:created xsi:type="dcterms:W3CDTF">2021-04-21T04:25:29Z</dcterms:created>
  <dcterms:modified xsi:type="dcterms:W3CDTF">2022-09-10T11:37:06Z</dcterms:modified>
</cp:coreProperties>
</file>