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6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8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9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7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3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57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85EF-68A1-4ADD-9FA3-629D7E47C57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D1BF-96CA-4D0E-B7E1-74BAD64AD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9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1940" y="127620"/>
            <a:ext cx="10515600" cy="57302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Identity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8" y="938398"/>
            <a:ext cx="2447925" cy="1181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26379" y="817894"/>
            <a:ext cx="58545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isIdentity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  for(row=0; row&lt;SIZE; row++)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for(col=0; col&lt;SIZE; col++)</a:t>
            </a:r>
          </a:p>
          <a:p>
            <a:r>
              <a:rPr lang="en-US" dirty="0" smtClean="0"/>
              <a:t>        {</a:t>
            </a:r>
          </a:p>
          <a:p>
            <a:endParaRPr lang="en-US" dirty="0" smtClean="0"/>
          </a:p>
          <a:p>
            <a:r>
              <a:rPr lang="en-US" dirty="0" smtClean="0"/>
              <a:t>            if(row==col &amp;&amp; A[row][col]!=1)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isIdentity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else if(row!=col &amp;&amp; A[row][col]!=0)</a:t>
            </a:r>
          </a:p>
          <a:p>
            <a:r>
              <a:rPr lang="en-US" dirty="0" smtClean="0"/>
              <a:t>            {</a:t>
            </a:r>
          </a:p>
          <a:p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isIdentity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1919" y="251752"/>
            <a:ext cx="47451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Diagonal matrix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226130" y="331586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X=1; 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 0; j &lt; N;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  	if ((</a:t>
            </a:r>
            <a:r>
              <a:rPr lang="en-US" dirty="0" err="1" smtClean="0"/>
              <a:t>i</a:t>
            </a:r>
            <a:r>
              <a:rPr lang="en-US" dirty="0" smtClean="0"/>
              <a:t> != j) &amp;&amp; (mat[</a:t>
            </a:r>
            <a:r>
              <a:rPr lang="en-US" dirty="0" err="1" smtClean="0"/>
              <a:t>i</a:t>
            </a:r>
            <a:r>
              <a:rPr lang="en-US" dirty="0" smtClean="0"/>
              <a:t>][j] != 0)) </a:t>
            </a:r>
          </a:p>
          <a:p>
            <a:r>
              <a:rPr lang="en-US" dirty="0" smtClean="0"/>
              <a:t>                		{ x=0; </a:t>
            </a:r>
          </a:p>
          <a:p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if(x==1)break;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03" y="251752"/>
            <a:ext cx="22098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 OF ARRAY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8423"/>
            <a:ext cx="9583487" cy="52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SMALLEST ELEMENT IN THE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129170" cy="51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6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IN ARRY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861" y="1825625"/>
            <a:ext cx="7292330" cy="50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1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matrix</a:t>
            </a:r>
          </a:p>
          <a:p>
            <a:r>
              <a:rPr lang="en-US" dirty="0" smtClean="0"/>
              <a:t>Transpose matrix</a:t>
            </a:r>
          </a:p>
          <a:p>
            <a:r>
              <a:rPr lang="en-US" dirty="0" smtClean="0"/>
              <a:t>Symmetry matrix</a:t>
            </a:r>
          </a:p>
          <a:p>
            <a:r>
              <a:rPr lang="en-US" dirty="0" smtClean="0"/>
              <a:t>Skew Symmetry</a:t>
            </a:r>
          </a:p>
          <a:p>
            <a:r>
              <a:rPr lang="en-US" dirty="0" smtClean="0"/>
              <a:t>Identity matrix</a:t>
            </a:r>
          </a:p>
          <a:p>
            <a:r>
              <a:rPr lang="en-US" dirty="0" smtClean="0"/>
              <a:t>Diagonal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08" y="115743"/>
            <a:ext cx="10515600" cy="335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Equal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4394"/>
            <a:ext cx="5396345" cy="613360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900" dirty="0" err="1" smtClean="0"/>
              <a:t>isEqual</a:t>
            </a:r>
            <a:r>
              <a:rPr lang="en-US" sz="2900" dirty="0" smtClean="0"/>
              <a:t>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/>
              <a:t>    for(row=0; row&lt;SIZE; row++)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        for(col=0; col&lt;SIZE; col++)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	if(A[row][col] != B[row][col])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    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                </a:t>
            </a:r>
            <a:r>
              <a:rPr lang="en-US" sz="2900" dirty="0" err="1" smtClean="0"/>
              <a:t>isEqual</a:t>
            </a:r>
            <a:r>
              <a:rPr lang="en-US" sz="2900" dirty="0" smtClean="0"/>
              <a:t>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                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1844" y="564791"/>
            <a:ext cx="51697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if(</a:t>
            </a:r>
            <a:r>
              <a:rPr lang="en-US" dirty="0" err="1" smtClean="0"/>
              <a:t>isEqual</a:t>
            </a:r>
            <a:r>
              <a:rPr lang="en-US" dirty="0" smtClean="0"/>
              <a:t> == 1)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nMatrix</a:t>
            </a:r>
            <a:r>
              <a:rPr lang="en-US" dirty="0" smtClean="0"/>
              <a:t> A is equal to Matrix B");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nMatrix</a:t>
            </a:r>
            <a:r>
              <a:rPr lang="en-US" dirty="0" smtClean="0"/>
              <a:t> A is not equal to Matrix B");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40" y="127620"/>
            <a:ext cx="10515600" cy="5730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Transpose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730" y="935863"/>
            <a:ext cx="4076700" cy="1323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7319" y="286073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for(row=0; row&lt;MAX_ROWS; row++)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for(col=0; col&lt;MAX_COLS; col++)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	B[col][row] = A[row][col];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1940" y="127620"/>
            <a:ext cx="10515600" cy="57302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Symmetry matrix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1704" y="314173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for( j = 0; j &lt; n; </a:t>
            </a:r>
            <a:r>
              <a:rPr lang="en-US" dirty="0" err="1" smtClean="0"/>
              <a:t>j++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if ( </a:t>
            </a:r>
            <a:r>
              <a:rPr lang="en-US" dirty="0" err="1" smtClean="0"/>
              <a:t>i</a:t>
            </a:r>
            <a:r>
              <a:rPr lang="en-US" dirty="0" smtClean="0"/>
              <a:t>!=j &amp;&amp; A[</a:t>
            </a:r>
            <a:r>
              <a:rPr lang="en-US" dirty="0" err="1" smtClean="0"/>
              <a:t>i</a:t>
            </a:r>
            <a:r>
              <a:rPr lang="en-US" dirty="0" smtClean="0"/>
              <a:t>][j] != A[j][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        {   x = 1;</a:t>
            </a:r>
          </a:p>
          <a:p>
            <a:r>
              <a:rPr lang="en-US" dirty="0" smtClean="0"/>
              <a:t>                break;</a:t>
            </a:r>
          </a:p>
          <a:p>
            <a:r>
              <a:rPr lang="en-US" dirty="0"/>
              <a:t>	}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}</a:t>
            </a:r>
          </a:p>
          <a:p>
            <a:r>
              <a:rPr lang="en-US" dirty="0"/>
              <a:t>	</a:t>
            </a:r>
            <a:r>
              <a:rPr lang="en-US" dirty="0" smtClean="0"/>
              <a:t>if(x==1)break;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04" y="1049914"/>
            <a:ext cx="3876675" cy="1266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06192" y="28647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if(x == 1)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nThe</a:t>
            </a:r>
            <a:r>
              <a:rPr lang="en-US" dirty="0" smtClean="0"/>
              <a:t> Entered Matrix is Not A  Symmetric Matrix\n");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else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nThe</a:t>
            </a:r>
            <a:r>
              <a:rPr lang="en-US" dirty="0" smtClean="0"/>
              <a:t> Entered Matrix is A Symmetric Matrix\n");</a:t>
            </a:r>
          </a:p>
          <a:p>
            <a:r>
              <a:rPr lang="en-US" dirty="0" smtClean="0"/>
              <a:t>  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1940" y="127620"/>
            <a:ext cx="10515600" cy="57302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Skew Symmetry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36" y="1169101"/>
            <a:ext cx="3330102" cy="21902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03273" y="404714"/>
            <a:ext cx="64324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for(row = 0; row &lt; a; row++)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for(column = 0; column &lt; b; column++)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  if(row !=column &amp;&amp; A[row][column] != -A[column][row])</a:t>
            </a:r>
          </a:p>
          <a:p>
            <a:r>
              <a:rPr lang="en-US" dirty="0" smtClean="0"/>
              <a:t>                  {</a:t>
            </a:r>
          </a:p>
          <a:p>
            <a:r>
              <a:rPr lang="en-US" dirty="0" smtClean="0"/>
              <a:t>                        x = 1;</a:t>
            </a:r>
          </a:p>
          <a:p>
            <a:r>
              <a:rPr lang="en-US" dirty="0" smtClean="0"/>
              <a:t>                        break;</a:t>
            </a:r>
          </a:p>
          <a:p>
            <a:r>
              <a:rPr lang="en-US" dirty="0" smtClean="0"/>
              <a:t>                  }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/>
              <a:t>	</a:t>
            </a:r>
            <a:r>
              <a:rPr lang="en-US" dirty="0" smtClean="0"/>
              <a:t>if(x==1)break;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if(x == 1)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nThe</a:t>
            </a:r>
            <a:r>
              <a:rPr lang="en-US" dirty="0" smtClean="0"/>
              <a:t> Entered Matrix is Not A Skewed Symmetric Matrix\n");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else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nThe</a:t>
            </a:r>
            <a:r>
              <a:rPr lang="en-US" dirty="0" smtClean="0"/>
              <a:t> Entered Matrix is A Skewed Symmetric Matrix\n");</a:t>
            </a:r>
          </a:p>
          <a:p>
            <a:r>
              <a:rPr lang="en-US" dirty="0" smtClean="0"/>
              <a:t>  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ARRAYS</vt:lpstr>
      <vt:lpstr>SUM OF ARRAY ELEMENTS</vt:lpstr>
      <vt:lpstr>SMALLEST ELEMENT IN THE ARRAY</vt:lpstr>
      <vt:lpstr>LINEAR SEARCH IN ARRY</vt:lpstr>
      <vt:lpstr>Matrix Operations</vt:lpstr>
      <vt:lpstr>Equal Matrix</vt:lpstr>
      <vt:lpstr>Transpose Matrix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devika siva</dc:creator>
  <cp:lastModifiedBy>devika siva</cp:lastModifiedBy>
  <cp:revision>1</cp:revision>
  <dcterms:created xsi:type="dcterms:W3CDTF">2022-09-07T07:00:54Z</dcterms:created>
  <dcterms:modified xsi:type="dcterms:W3CDTF">2022-09-07T07:01:21Z</dcterms:modified>
</cp:coreProperties>
</file>