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7-06T05:57:2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9377 0,'50'0'280,"-1"0"-280,1 0 16,49 0 0,1 0-16,98 0 15,-99 0-15,25 0 16,50-25-16,-75 25 15,0 0-15,-24 0 16,24 0-16,-25 0 16,-49 0-16,0-24 15,0 24 1,24 0 109,-49 0-79,25 0-14,0 0-32,0 0 15,-25 0-15,49 0 16,-24 0-16,-25 0 15,25 0 1,0 0-16,-25 0 16,25 0-16,24 49 15,-24-49 1,-25 0-16,25 0 15,25 0-15,-50 25 16,74-25 0,-74 0-1,50 0-15,-26 0 16,1 0-16,0 0 15,25 0-15,-50 25 16,24 0 0,1-25-1,-25 0 1,25 0-1,0 0 1,24 0 0,-49 0 15,25 0-16,0 0-15,-25 0 16,25 0-16,0 0 16,-1 0-1,1 0-15,25 0 16,-50 0-16,50 0 15,-26 0 1,26 0-16,-25 0 16,0 0-16,24 0 15,1 0-15,-25 0 16,49 0-16,25 0 15,-24 0-15,-26 0 16,26 0-16,-1 0 16,75 0-16,-50 0 15,-24 0-15,-1 0 16,-49 0-16,24 0 15,1 0-15,-50 0 16,50 0 0,-26 0-16,-24 0 15,50 0 1,-25 0-16,0 0 15,24 0-15,1 0 16,0 0-16,24 0 16,0 0-16,-24 0 15,24 0-15,1 0 16,24 0-16,-49 0 15,24 0-15,-24 0 16,-25 0-16,24 0 16,50 0-16,-74 0 15,25 0 1,-1 0-16,1 0 15,24 0-15,-24 0 16,49-25-16,-74 25 16,0 0-16,25 0 15,-1 0-15,1 0 16,-25 0-16,49 0 15,-24 0-15,-1 0 16,-49 0-16,50 0 16,-25 0-16,-1 0 15,1 0-15,0 0 16,0 0-16,0 0 15,24 0-15,1 0 16,-25 0 0,24-50-16,26 50 15,-26 0-15,-24-25 16,50 25-16,-1 0 15,25-24-15,-24 24 16,24-25-16,25 0 16,-25 25-16,-24 0 15,-1 0-15,-49 0 16,74 0-16,-49 0 15,-1 0-15,-24-25 16,25 25-16,-26 0 16,1 0-16,-25 0 15,25 0-15,0 0 16,0 0-16,24-25 15,-24 25-15,0 0 16,-25 0 0,25 0-16,24 0 0,-49 0 15,75 0-15,-75 0 16,49 0-1,75 0-15,-99 0 16,0 0-16,25 0 16,24 0-16,-49 0 15,24-49-15,26 49 16,-50 0-16,0 0 15,-1 0-15,1 0 16,0 0-16,25 0 16,-26 0-16,1 0 15,25 0-15,49 0 16,-49 0-16,-26 0 15,26 0-15,-25 0 16,24 0 0,-24 0-16,50 0 0,-26 0 15,-49 0 1,50 0-16,-25 0 15,-25 0-15,25 0 16,49 0-16,-74 0 16,25 0-16,24 0 15,1 0-15,0 0 16,-26 25-16,1-25 15,25 24 1,-25-24-16,24 0 16,-24 0-16,49 25 15,-24-25 1,0 0-16,-25 0 15,49 0-15,-49 25 16,0-25-16,49 0 16,50 0-16,25 0 15,-100 0-15,51 0 16,-1 0-16,25 0 15,-25 0-15,-24 0 16,-26 0-16,26 0 16,-1 0-1,-49 0-15,-25 0 16,25 0-16,-1 0 15,-24 0-15</inkml:trace>
  <inkml:trace contextRef="#ctx0" brushRef="#br0" timeOffset="28681.6405">8112 10196 0,'0'-25'203,"0"25"-187,25 0-1,-1 0 1,1 0-16,50 25 16,-26-25-16,26 0 15,-1 0-15,1 0 16,-26 0-16,125 0 15,-75 0-15,-49 0 16,49 0-16,0 0 16,-49 0-16,-1 0 15,1 0-15,-25 0 16,0 0-16,-1 0 15,51 0 1,-50 0-16,24 0 16,-24 0-16,0 0 15,0 25-15,-1-25 16,-24 0-16,25 0 15,0 0-15,50 0 16,-1 0-16,25 0 16,-49 0-16,49 0 15,-25 0-15,75 0 16,-74 0-1,-1 0-15,1 0 16,-51 0-16,26 0 16,-25 0-16</inkml:trace>
  <inkml:trace contextRef="#ctx0" brushRef="#br0" timeOffset="30948.7701">1513 10146 0,'0'0'265,"0"0"-249,25 0-16,0 0 15,0 0-15,-25 0 94,49 0-79,-24 0-15,0 0 16,24 0-16,-24 0 16,-25 0-16,50 0 15,24 0-15,-74 0 16,50 0-16,0 0 15,-26 0 1,26 25-16,0-25 0,-26 0 16,1 0-1,0 0-15,-25 0 0,50 25 16,-26-25-1,-24 0 32,50 0-31,-25 0-16,-25 0 15,49 0 1,-24 0-16,0 0 16,0 0-16,25 0 15,-50 0-15,49 25 16,-24-25-1,25 0-15,-26 0 16,1 0-16,0 0 16,25 0-16,-50 0 15,24 0 1,1 0-16,0 0 15,-25 0 1,25 0-16,0 0 16,-1 0-1,26 0-15,0 0 16,-50 0-1,24 0-15,1 0 16,25 0-16,-1 0 16,-24 0-16,25 0 15,49 0-15,-74 0 16,0 0-16,0 0 15,-1 0 219,-24 0-218</inkml:trace>
  <inkml:trace contextRef="#ctx0" brushRef="#br0" timeOffset="32262.8453">4738 10171 0,'0'-50'0,"25"26"15,25 24 48,-1-25-48,26 0-15,-26 25 16,50 0-16,50-74 15,-74 74-15,-1 0 16,25 0-16,1 0 16,-76 0-16,51 0 15,-26 0-15,-24 0 16,0 0-16,25 0 15,-50 0-15,49 0 16,1 0 0,-50 0-16,25 0 15,-1 0-15,1 0 31,-25 0-15,25 0-16,0 0 109,-25 0-31,50 49-62,-1-24-1,1 0-15</inkml:trace>
  <inkml:trace contextRef="#ctx0" brushRef="#br0" timeOffset="39127.2378">4540 10965 0,'0'0'234,"0"0"-219,24 0-15,1 0 16,-25 0 31,25 0-16,0 0-15,0 0 15,-25 0-16,25 0 32,-1 0 0,1 0-31,25 0-16,-1 0 15,26 0-15,-75 0 16,49 0-16,-24 0 15,0 0-15,0 0 32,0 0 61,-25 0 157,-50 0-250,25 0 15,-49 0-15,-1 0 16,-24 0 0,50 0-16,-26 0 15,50 0-15,0 0 16,1 0-16,-1 0 15,0 0 126,25 0-94,-50 0-32,26 0-15,24 0 31,-25 0 94,0 0 530,25 0-592,25 0-63,0 0 47,-1 0-16,1 0-16,-25 0-15,50 0 16,-25 0-16,-25 0 16,24 0-16,1 0 15,0 0-15,0 0 16,0 0-16,0 0 15,24 0 1,-24 0-16,0 0 16,-25 0 30,25 0 1,-1 0-16,1 0 16,-25 0-47,25 0 16,0 0-16,-25 0 15,25 0-15,-1 0 16,1 0 0,-25 0-16,25 0 15,25 0 1,-50 25 296,-25-25-281</inkml:trace>
  <inkml:trace contextRef="#ctx0" brushRef="#br0" timeOffset="50337.8791">15926 2977 0,'25'0'16,"0"0"15,-1 0-16,1 0-15,-25 0 16,25 25 0,25-25 15,-50 25 0,25 24-31,-1-74 109,1-24-109,25-1 16,-1-24-16,26 24 16,-50 0-16,24 1 15,1-26-15,-1 51 16,26-26-16,-50 50 15,-1-50-15,1 50 16,25-49-16,-25 24 16,0 25 15</inkml:trace>
  <inkml:trace contextRef="#ctx0" brushRef="#br0" timeOffset="61835.5368">14413 18407 0,'25'0'31,"-25"0"-31,24 0 62,1 0-30,0 0-17,0 0-15,0 0 16,-1 0-16,1 0 15,25 0-15,-50 0 16,25 0 187,0 0-141,-1 0-62,1 0 16,0 0-1,0 0 1,24 0 0,26 0-16,-50 0 15,24 0-15,-24 0 16,0 0-16,0 0 15,-1 0-15,1 0 16,-25 0-16,25 0 16,25 0-1,-26 0 1,1 0-16,0 0 15,-25 0-15,50 0 16,-1 0-16,-24 0 16,50 0-16,24 0 15,-74 0-15,49 0 16,-24 0-16,-26 0 15,51 0-15,49 0 16,-25 0-16,75 0 16,24 0-1,-24 0-15,0 0 16,-1 0-16,-74 0 15,1 0-15,-76 0 16,26 0-16,-25 0 16,0 0-16,24 0 15,-24 0 1,0 0-16,0 0 15,-1 0-15,-24 0 16,25 0 0,25 0-16,-25 0 15,0 0 1,24 0-16,1 0 15,-1 0-15,-24 0 16,50 0-16,-1 0 16,-24 0-16,24 0 15,0 0-15,1-25 16,-1 25-16,-49 0 15,50 0-15,-26 0 16,-24 0-16,0 0 47,0 0-32,-25 0 313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6B4C-550B-4B20-ACB3-14637661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7CF4-9371-475B-9752-1D9BE4222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B7AE-DF35-4C3F-B84D-125A9B6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C71A-AC69-4EF7-ABD0-4AB2C668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2D54-46C2-42DF-B224-7B0317A6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CA45-5D77-4E9C-8390-734A3EA6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A18E-6907-4A13-9F21-4174FBB5B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D085-5B9C-4332-891C-0E268B0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ED04-239E-488A-BB04-82DDFBF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26B1-BEBB-4168-848F-020AD5D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9C1D3-FEA6-4BF4-9BAA-1E531348E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269C2-126F-4829-A489-AD4C1A4C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1AD7-B019-4BE2-9083-F301EB64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4A8B-2B40-444E-9D2D-CAE679E6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34F-5E1C-4844-9813-FD62B419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7074-7AEA-4EDB-8F40-983E1E3B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1139-C814-426F-94BA-2D1EAA17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8317-AA5B-4916-8661-DC9D05F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BDB9-6A3B-4E69-85BE-3D8A53FF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1F42-DFC3-4F48-9234-BE656C65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F3F-52C2-4865-BA44-C8D78EF8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49A-D485-482F-AC44-D7F64EE0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86EE-AB7C-41A8-9162-161ABB87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D9B9-8167-4706-A1C2-2574FA95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600F-29AE-4E91-A54F-3EF7065B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E896-93E9-4BC9-B526-36D3E52A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1319-2299-48CD-B902-EB966CEC7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A634-228F-4812-ADBC-D11143A3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37D2A-E530-404C-AA9C-B38A8B08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14E2-8436-4292-85DE-5E3AC89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3127-1F03-4037-A9E7-738FE852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7348-0F32-4496-A5BD-EB992D1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7CBB7-A56F-4D3C-99EB-8E1FAFF63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04A8-77A3-4BD5-B2F4-F0FF1015B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5B59-AE35-4999-BFFB-33B345B7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9CA4B-47C9-4344-9FDF-CDB96DC7D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9186-5983-4AFB-A3EC-C3553A79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2A355-1FBF-43D6-96FD-217827F7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8FFA1-E83A-4E82-BE4E-9AE1E034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9B2B-9826-4344-BBD9-825894D5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6D8DA-5BF7-41F5-A756-C6EDC09A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BFF4A-317D-40BF-90AE-46C439C7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1CF-7DC2-4F0B-A298-AABD847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42D2C-E47B-4C01-BD57-8DB4223A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F0856-6C55-45F6-BD22-B3C125B2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62516-B422-4252-B13B-86C0D37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7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F3A3-3B98-4139-A8FF-DC5787BC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EF2F-1A5C-4DE8-BA52-26A3DC9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332F2-BBDA-4745-BB7B-8419CD07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8387-6FBB-4FE1-828E-DA8C3130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FB60-FD6A-4A48-B2C4-677DD0CD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D30D-9228-4866-96D9-0B3E7C0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8D4-8978-478D-9705-4934A7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119B9-48E8-4978-B325-40BB6AEE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E861-B95F-413F-8E25-10363ED0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6496-9B05-4CF0-8B1C-B3D007E6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4800-F177-45F5-B255-38471D7F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5B68-3F5E-4250-A78A-9DE43569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6EC11-3FC9-43ED-9A87-B8B52E38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A1D7-5C47-4065-A71D-B9D6ADF0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73E4-0340-4A49-AC8C-166B3AAC2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75E4-A2F1-4EEE-823C-E4773BA824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C21C-E2B6-4C5F-9D73-0AA6B4BC2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42D5-8AA6-4741-87FD-4561E5A4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02CE-6D2D-4BD7-9738-1D6C501D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4359-6601-46C4-A9F6-C7E4E693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04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45FB-727D-4909-8AC1-B4ABEBD9A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E5547-A079-4F2F-B413-CB42F345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A5AA-F980-4BB1-B2D3-39FC38C5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0"/>
            <a:ext cx="12011025" cy="6781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from the files using get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95BA-57A2-48D0-B2B4-D766647B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457200"/>
            <a:ext cx="6867525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3DB4C-B819-4E18-8EC8-D43DF89AC965}"/>
              </a:ext>
            </a:extLst>
          </p:cNvPr>
          <p:cNvSpPr txBox="1"/>
          <p:nvPr/>
        </p:nvSpPr>
        <p:spPr>
          <a:xfrm>
            <a:off x="481011" y="53303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Time is a great teacher</a:t>
            </a:r>
          </a:p>
        </p:txBody>
      </p:sp>
    </p:spTree>
    <p:extLst>
      <p:ext uri="{BB962C8B-B14F-4D97-AF65-F5344CB8AC3E}">
        <p14:creationId xmlns:p14="http://schemas.microsoft.com/office/powerpoint/2010/main" val="7233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B0A7-CA12-4D4A-ABB5-ABF6ABD2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9275"/>
          </a:xfrm>
        </p:spPr>
        <p:txBody>
          <a:bodyPr>
            <a:noAutofit/>
          </a:bodyPr>
          <a:lstStyle/>
          <a:p>
            <a:r>
              <a:rPr lang="en-US" sz="4800" b="1" dirty="0"/>
              <a:t>Streams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12DE0-1BD4-4CBF-A4FD-BD71F90A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543" y="380438"/>
            <a:ext cx="5776913" cy="2224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872A6-D620-494D-AA68-03EDD63FD58C}"/>
              </a:ext>
            </a:extLst>
          </p:cNvPr>
          <p:cNvSpPr txBox="1"/>
          <p:nvPr/>
        </p:nvSpPr>
        <p:spPr>
          <a:xfrm>
            <a:off x="52388" y="2605319"/>
            <a:ext cx="11896725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C/C++ IO are based on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are sequence of bytes flowing in and out of the programs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just like water and oil flowing through a pipe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input operations, data bytes flow from an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source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(such as keyboard, file, network or another program) into the program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output operations, data bytes flow from the program to an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sink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(such as console, file, network or another program)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Streams acts as an intermediaries between the programs and the actual IO devices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89A30-8E5B-4648-A021-1AD4EED0D466}"/>
              </a:ext>
            </a:extLst>
          </p:cNvPr>
          <p:cNvSpPr txBox="1"/>
          <p:nvPr/>
        </p:nvSpPr>
        <p:spPr>
          <a:xfrm>
            <a:off x="52388" y="4492403"/>
            <a:ext cx="119491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streams are used to represent different kinds of data flow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the ifstream class represents data flow from  input disk files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 class supports standard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ostream class supports standard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ifstream class supports file 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ofstream class supports file output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CFE26-8D33-41DE-9036-302C67D3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2DA3-19F2-459B-A67E-66D8EDEC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1998921"/>
            <a:ext cx="11953875" cy="4859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In C++ a stream is represented by an object  of a particular class. like the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 stream objects.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both the formatted and unformatted IO functions.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formatted or high-level IO, bytes are grouped and converted to types such as int, double, string or user-defined types.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unformatted or low-level IO, bytes are treated as raw bytes and unconverted.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IO operations are supported via overloading the stream insertion (&lt;&lt;) and stream extraction (&gt;&gt;) operators,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Advantages of Streams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One reason is simplicity like we can avoid getting confused with formatting characters like (%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d,%f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etc...) as we use in "C".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reason is that you can overload existing operators and functions, to work with user defined data type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 makes programming easier and more error free.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9EF51-ACD2-4B44-A34A-0D8D4852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02" y="121610"/>
            <a:ext cx="6326372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E995-9211-4C90-AD86-D1F3E4CC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File I/O with Streams :</a:t>
            </a:r>
            <a:b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D7FE-392B-4B1C-8923-DC4658C3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6" y="9643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programs need to save data to disk files and read it back in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classes: ifstream for input, ofstream for output and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both input and output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their member functions to read and write to the files.</a:t>
            </a: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ifstream, ofstream, and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 are declared in the FSTREAM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2193-8B34-4B6D-84A3-17D010C8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71450"/>
            <a:ext cx="11268075" cy="680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 Data: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FE0CE-C8C4-4BB8-AC69-223D1197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030842"/>
            <a:ext cx="627697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29E81-77FA-459B-BFDC-D195DF3E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887"/>
            <a:ext cx="5210175" cy="572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27992-3129-45C1-8B98-614357D1776A}"/>
              </a:ext>
            </a:extLst>
          </p:cNvPr>
          <p:cNvSpPr txBox="1"/>
          <p:nvPr/>
        </p:nvSpPr>
        <p:spPr>
          <a:xfrm>
            <a:off x="5210175" y="2716767"/>
            <a:ext cx="68961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file doesn‘t exist, it is created. If it does exist, it is truncated and the new data replaces the 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program terminates,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goes out of scope.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calls its destructor, which closes the file, so we don‘t need to close the file explicitly.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File written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67840" y="884160"/>
              <a:ext cx="6368040" cy="574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480" y="874800"/>
                <a:ext cx="638676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5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A1FE6-3863-4F8B-A7E4-0FCB00AC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5923"/>
            <a:ext cx="5200650" cy="570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5CF77-3BC7-413B-BCA5-15489F5426F7}"/>
              </a:ext>
            </a:extLst>
          </p:cNvPr>
          <p:cNvSpPr txBox="1"/>
          <p:nvPr/>
        </p:nvSpPr>
        <p:spPr>
          <a:xfrm>
            <a:off x="6991352" y="43953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r>
              <a:rPr lang="en-US" dirty="0">
                <a:solidFill>
                  <a:srgbClr val="FF0000"/>
                </a:solidFill>
              </a:rPr>
              <a:t>77</a:t>
            </a:r>
          </a:p>
          <a:p>
            <a:r>
              <a:rPr lang="en-US" dirty="0">
                <a:solidFill>
                  <a:srgbClr val="FF0000"/>
                </a:solidFill>
              </a:rPr>
              <a:t>6.02</a:t>
            </a:r>
          </a:p>
          <a:p>
            <a:r>
              <a:rPr lang="en-US" dirty="0">
                <a:solidFill>
                  <a:srgbClr val="FF0000"/>
                </a:solidFill>
              </a:rPr>
              <a:t>SASTRA</a:t>
            </a:r>
          </a:p>
          <a:p>
            <a:r>
              <a:rPr lang="en-US" dirty="0">
                <a:solidFill>
                  <a:srgbClr val="FF0000"/>
                </a:solidFill>
              </a:rPr>
              <a:t>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DC13-87B0-4F6D-8031-79EBCD0712B7}"/>
              </a:ext>
            </a:extLst>
          </p:cNvPr>
          <p:cNvSpPr txBox="1"/>
          <p:nvPr/>
        </p:nvSpPr>
        <p:spPr>
          <a:xfrm>
            <a:off x="66675" y="140494"/>
            <a:ext cx="659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24891-6D7D-4C93-A63F-FD749F3E7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15094"/>
            <a:ext cx="7143750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09F20-C866-4F11-8EA5-46AD4084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495675"/>
            <a:ext cx="6877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218722-EA1D-4414-AFFD-6801008F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0560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8D03E-0EB0-4BA2-94B0-5AF4294C37AB}"/>
              </a:ext>
            </a:extLst>
          </p:cNvPr>
          <p:cNvSpPr txBox="1"/>
          <p:nvPr/>
        </p:nvSpPr>
        <p:spPr>
          <a:xfrm>
            <a:off x="876300" y="396231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I fear thee, ancient Mariner!</a:t>
            </a:r>
          </a:p>
          <a:p>
            <a:r>
              <a:rPr lang="en-US" dirty="0">
                <a:solidFill>
                  <a:srgbClr val="FF0000"/>
                </a:solidFill>
              </a:rPr>
              <a:t>I fear thy skinny hand</a:t>
            </a:r>
          </a:p>
          <a:p>
            <a:r>
              <a:rPr lang="en-US" dirty="0">
                <a:solidFill>
                  <a:srgbClr val="FF0000"/>
                </a:solidFill>
              </a:rPr>
              <a:t>And thou art long, and lank, and brown,</a:t>
            </a:r>
          </a:p>
          <a:p>
            <a:r>
              <a:rPr lang="en-US" dirty="0">
                <a:solidFill>
                  <a:srgbClr val="FF0000"/>
                </a:solidFill>
              </a:rPr>
              <a:t>As is the ribbed sea sand.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BD979-E9F6-4DA6-95FE-097405D124A3}"/>
              </a:ext>
            </a:extLst>
          </p:cNvPr>
          <p:cNvSpPr txBox="1"/>
          <p:nvPr/>
        </p:nvSpPr>
        <p:spPr>
          <a:xfrm>
            <a:off x="6096000" y="40912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while( !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infile.eof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() ) // until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eof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encountered.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while(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infile.good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() ) // until any error encountered.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while(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infile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) //  until any error encountered.</a:t>
            </a:r>
          </a:p>
        </p:txBody>
      </p:sp>
    </p:spTree>
    <p:extLst>
      <p:ext uri="{BB962C8B-B14F-4D97-AF65-F5344CB8AC3E}">
        <p14:creationId xmlns:p14="http://schemas.microsoft.com/office/powerpoint/2010/main" val="35247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F8EC-41F9-45E1-9835-733D1A3C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04775"/>
            <a:ext cx="12011025" cy="60721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Character I/O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put() and get() functions, which are members of ostream and istream, respectively, can be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output and input single characters.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83612-3609-4DC8-8FDE-BF3BBF00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537"/>
            <a:ext cx="7086600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1200-AD57-4BB3-8C57-9D2EF244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4538661"/>
            <a:ext cx="686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453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Files</vt:lpstr>
      <vt:lpstr>Streams</vt:lpstr>
      <vt:lpstr>PowerPoint Presentation</vt:lpstr>
      <vt:lpstr>Disk File I/O with Streams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anushiavenkat@gmail.com</dc:creator>
  <cp:lastModifiedBy>devi</cp:lastModifiedBy>
  <cp:revision>7</cp:revision>
  <dcterms:created xsi:type="dcterms:W3CDTF">2020-11-07T11:05:37Z</dcterms:created>
  <dcterms:modified xsi:type="dcterms:W3CDTF">2021-07-06T10:52:36Z</dcterms:modified>
</cp:coreProperties>
</file>