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1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1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128E-9959-4FD4-83CF-1F1518BFCF5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977D-7646-4F4F-BE88-A98824B3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Overloading; Inline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13 SEP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998" y="121124"/>
            <a:ext cx="2996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Default Arguments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72836" y="786142"/>
            <a:ext cx="9058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function can be called without specifying all its arguments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function declaration must provide default values for those arguments</a:t>
            </a:r>
          </a:p>
          <a:p>
            <a:r>
              <a:rPr lang="en-US" dirty="0" smtClean="0"/>
              <a:t>     that </a:t>
            </a:r>
            <a:r>
              <a:rPr lang="en-US" dirty="0"/>
              <a:t>are not specified.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1" y="1962892"/>
            <a:ext cx="6670532" cy="472630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691252" y="2124187"/>
            <a:ext cx="396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that missing arguments must be the trailing arguments—those at the end of </a:t>
            </a:r>
            <a:r>
              <a:rPr lang="en-US" dirty="0" smtClean="0"/>
              <a:t>the argument </a:t>
            </a:r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678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30" y="247217"/>
            <a:ext cx="6910017" cy="58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597" y="899663"/>
            <a:ext cx="11329059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Once we provide a default value for a parameter, all subsequent parameters must also have </a:t>
            </a:r>
            <a:r>
              <a:rPr lang="en-US" sz="3600" smtClean="0"/>
              <a:t>default values</a:t>
            </a:r>
          </a:p>
          <a:p>
            <a:endParaRPr lang="en-US" sz="3600" dirty="0" smtClean="0"/>
          </a:p>
          <a:p>
            <a:r>
              <a:rPr lang="en-US" sz="3600" dirty="0" smtClean="0"/>
              <a:t>2. If we are </a:t>
            </a:r>
            <a:r>
              <a:rPr lang="en-US" sz="3600" b="1" dirty="0" smtClean="0"/>
              <a:t>defining the default arguments in the function definition </a:t>
            </a:r>
            <a:r>
              <a:rPr lang="en-US" sz="3600" dirty="0" smtClean="0"/>
              <a:t>instead of the function       prototype, then the function must be defined before the function call.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00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491" y="180500"/>
            <a:ext cx="7521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Overloaded </a:t>
            </a:r>
            <a:r>
              <a:rPr lang="en-US" b="1" dirty="0" smtClean="0"/>
              <a:t>Functions -</a:t>
            </a:r>
            <a:r>
              <a:rPr lang="en-US" b="1" dirty="0"/>
              <a:t>M</a:t>
            </a:r>
            <a:r>
              <a:rPr lang="en-US" b="1" dirty="0" smtClean="0"/>
              <a:t>any </a:t>
            </a:r>
            <a:r>
              <a:rPr lang="en-US" b="1" dirty="0"/>
              <a:t>functions with same name but with different signatures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254825" y="813897"/>
            <a:ext cx="8744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different activities depending on the kind of </a:t>
            </a:r>
            <a:r>
              <a:rPr lang="en-US" dirty="0" smtClean="0"/>
              <a:t>data sent </a:t>
            </a:r>
            <a:r>
              <a:rPr lang="en-US" dirty="0"/>
              <a:t>to it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performs </a:t>
            </a:r>
            <a:r>
              <a:rPr lang="en-US" dirty="0" smtClean="0"/>
              <a:t>one operation </a:t>
            </a:r>
            <a:r>
              <a:rPr lang="en-US" dirty="0"/>
              <a:t>on one kind of data but another operation on a different </a:t>
            </a:r>
            <a:r>
              <a:rPr lang="en-US" dirty="0" smtClean="0"/>
              <a:t>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Function Overloading “Function” name should be the same and the arguments should be different.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492" y="1714789"/>
            <a:ext cx="3316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Different </a:t>
            </a:r>
            <a:r>
              <a:rPr lang="en-US" b="1" dirty="0"/>
              <a:t>Numbers of Arguments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25" y="2922318"/>
            <a:ext cx="4124325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18" y="1765158"/>
            <a:ext cx="501015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93" y="3246263"/>
            <a:ext cx="52197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893" y="4065318"/>
            <a:ext cx="1876425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793" y="4708160"/>
            <a:ext cx="5638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97" y="298117"/>
            <a:ext cx="4918666" cy="39817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1900" y="4597478"/>
            <a:ext cx="6591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acUSADigital-Regular"/>
              </a:rPr>
              <a:t>Output</a:t>
            </a:r>
          </a:p>
          <a:p>
            <a:r>
              <a:rPr lang="en-US" dirty="0" smtClean="0">
                <a:latin typeface="MacUSADigital-Regular"/>
              </a:rPr>
              <a:t>*********************************************</a:t>
            </a:r>
            <a:endParaRPr lang="en-US" dirty="0">
              <a:latin typeface="MacUSADigital-Regular"/>
            </a:endParaRPr>
          </a:p>
          <a:p>
            <a:r>
              <a:rPr lang="en-US" dirty="0">
                <a:latin typeface="MacUSADigital-Regular"/>
              </a:rPr>
              <a:t>=============================================</a:t>
            </a:r>
          </a:p>
          <a:p>
            <a:r>
              <a:rPr lang="en-US" dirty="0">
                <a:latin typeface="MacUSADigital-Regular"/>
              </a:rPr>
              <a:t>++++++++++++++++++++++++++++++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7766" y="282806"/>
            <a:ext cx="9079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Many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functions with same name but with different signatures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6" y="1146852"/>
            <a:ext cx="8295242" cy="5043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56" y="995376"/>
            <a:ext cx="523965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174" y="648811"/>
            <a:ext cx="7888564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/>
              <a:t>#include &lt;</a:t>
            </a:r>
            <a:r>
              <a:rPr lang="en-IN" sz="1100" dirty="0" err="1"/>
              <a:t>iostream</a:t>
            </a:r>
            <a:r>
              <a:rPr lang="en-IN" sz="1100" dirty="0"/>
              <a:t>&gt;</a:t>
            </a:r>
          </a:p>
          <a:p>
            <a:r>
              <a:rPr lang="en-IN" sz="1100" dirty="0"/>
              <a:t>using namespace </a:t>
            </a:r>
            <a:r>
              <a:rPr lang="en-IN" sz="1100" dirty="0" err="1"/>
              <a:t>std</a:t>
            </a:r>
            <a:r>
              <a:rPr lang="en-IN" sz="1100" dirty="0"/>
              <a:t>;</a:t>
            </a:r>
          </a:p>
          <a:p>
            <a:endParaRPr lang="en-IN" sz="1100" dirty="0"/>
          </a:p>
          <a:p>
            <a:r>
              <a:rPr lang="en-IN" sz="1100" dirty="0"/>
              <a:t>// function with 2 parameters</a:t>
            </a:r>
          </a:p>
          <a:p>
            <a:r>
              <a:rPr lang="en-IN" sz="1100" dirty="0"/>
              <a:t>void display(</a:t>
            </a:r>
            <a:r>
              <a:rPr lang="en-IN" sz="1100" dirty="0" err="1"/>
              <a:t>int</a:t>
            </a:r>
            <a:r>
              <a:rPr lang="en-IN" sz="1100" dirty="0"/>
              <a:t> var1, double var2) {</a:t>
            </a:r>
          </a:p>
          <a:p>
            <a:r>
              <a:rPr lang="en-IN" sz="1100" dirty="0"/>
              <a:t>    </a:t>
            </a:r>
            <a:r>
              <a:rPr lang="en-IN" sz="1100" dirty="0" err="1"/>
              <a:t>cout</a:t>
            </a:r>
            <a:r>
              <a:rPr lang="en-IN" sz="1100" dirty="0"/>
              <a:t> &lt;&lt; "Integer number: " &lt;&lt; var1;</a:t>
            </a:r>
          </a:p>
          <a:p>
            <a:r>
              <a:rPr lang="en-IN" sz="1100" dirty="0"/>
              <a:t>    </a:t>
            </a:r>
            <a:r>
              <a:rPr lang="en-IN" sz="1100" dirty="0" err="1"/>
              <a:t>cout</a:t>
            </a:r>
            <a:r>
              <a:rPr lang="en-IN" sz="1100" dirty="0"/>
              <a:t> &lt;&lt; " and double number: " &lt;&lt; var2 &lt;&lt; </a:t>
            </a:r>
            <a:r>
              <a:rPr lang="en-IN" sz="1100" dirty="0" err="1"/>
              <a:t>endl</a:t>
            </a:r>
            <a:r>
              <a:rPr lang="en-IN" sz="1100" dirty="0"/>
              <a:t>;</a:t>
            </a:r>
          </a:p>
          <a:p>
            <a:r>
              <a:rPr lang="en-IN" sz="1100" dirty="0"/>
              <a:t>}</a:t>
            </a:r>
          </a:p>
          <a:p>
            <a:endParaRPr lang="en-IN" sz="1100" dirty="0"/>
          </a:p>
          <a:p>
            <a:r>
              <a:rPr lang="en-IN" sz="1100" dirty="0"/>
              <a:t>// function with double type single parameter</a:t>
            </a:r>
          </a:p>
          <a:p>
            <a:r>
              <a:rPr lang="en-IN" sz="1100" dirty="0"/>
              <a:t>void display(double </a:t>
            </a:r>
            <a:r>
              <a:rPr lang="en-IN" sz="1100" dirty="0" err="1"/>
              <a:t>var</a:t>
            </a:r>
            <a:r>
              <a:rPr lang="en-IN" sz="1100" dirty="0"/>
              <a:t>) {</a:t>
            </a:r>
          </a:p>
          <a:p>
            <a:r>
              <a:rPr lang="en-IN" sz="1100" dirty="0"/>
              <a:t>    </a:t>
            </a:r>
            <a:r>
              <a:rPr lang="en-IN" sz="1100" dirty="0" err="1"/>
              <a:t>cout</a:t>
            </a:r>
            <a:r>
              <a:rPr lang="en-IN" sz="1100" dirty="0"/>
              <a:t> &lt;&lt; "Double number: " &lt;&lt; </a:t>
            </a:r>
            <a:r>
              <a:rPr lang="en-IN" sz="1100" dirty="0" err="1"/>
              <a:t>var</a:t>
            </a:r>
            <a:r>
              <a:rPr lang="en-IN" sz="1100" dirty="0"/>
              <a:t> &lt;&lt; </a:t>
            </a:r>
            <a:r>
              <a:rPr lang="en-IN" sz="1100" dirty="0" err="1"/>
              <a:t>endl</a:t>
            </a:r>
            <a:r>
              <a:rPr lang="en-IN" sz="1100" dirty="0"/>
              <a:t>;</a:t>
            </a:r>
          </a:p>
          <a:p>
            <a:r>
              <a:rPr lang="en-IN" sz="1100" dirty="0"/>
              <a:t>}</a:t>
            </a:r>
          </a:p>
          <a:p>
            <a:endParaRPr lang="en-IN" sz="1100" dirty="0"/>
          </a:p>
          <a:p>
            <a:r>
              <a:rPr lang="en-IN" sz="1100" dirty="0"/>
              <a:t>// function with </a:t>
            </a:r>
            <a:r>
              <a:rPr lang="en-IN" sz="1100" dirty="0" err="1"/>
              <a:t>int</a:t>
            </a:r>
            <a:r>
              <a:rPr lang="en-IN" sz="1100" dirty="0"/>
              <a:t> type single parameter</a:t>
            </a:r>
          </a:p>
          <a:p>
            <a:r>
              <a:rPr lang="en-IN" sz="1100" dirty="0"/>
              <a:t>void display(</a:t>
            </a:r>
            <a:r>
              <a:rPr lang="en-IN" sz="1100" dirty="0" err="1"/>
              <a:t>int</a:t>
            </a:r>
            <a:r>
              <a:rPr lang="en-IN" sz="1100" dirty="0"/>
              <a:t> </a:t>
            </a:r>
            <a:r>
              <a:rPr lang="en-IN" sz="1100" dirty="0" err="1"/>
              <a:t>var</a:t>
            </a:r>
            <a:r>
              <a:rPr lang="en-IN" sz="1100" dirty="0"/>
              <a:t>) {</a:t>
            </a:r>
          </a:p>
          <a:p>
            <a:r>
              <a:rPr lang="en-IN" sz="1100" dirty="0"/>
              <a:t>    </a:t>
            </a:r>
            <a:r>
              <a:rPr lang="en-IN" sz="1100" dirty="0" err="1"/>
              <a:t>cout</a:t>
            </a:r>
            <a:r>
              <a:rPr lang="en-IN" sz="1100" dirty="0"/>
              <a:t> &lt;&lt; "Integer number: " &lt;&lt; </a:t>
            </a:r>
            <a:r>
              <a:rPr lang="en-IN" sz="1100" dirty="0" err="1"/>
              <a:t>var</a:t>
            </a:r>
            <a:r>
              <a:rPr lang="en-IN" sz="1100" dirty="0"/>
              <a:t> &lt;&lt; </a:t>
            </a:r>
            <a:r>
              <a:rPr lang="en-IN" sz="1100" dirty="0" err="1"/>
              <a:t>endl</a:t>
            </a:r>
            <a:r>
              <a:rPr lang="en-IN" sz="1100" dirty="0"/>
              <a:t>;</a:t>
            </a:r>
          </a:p>
          <a:p>
            <a:r>
              <a:rPr lang="en-IN" sz="1100" dirty="0"/>
              <a:t>}</a:t>
            </a:r>
          </a:p>
          <a:p>
            <a:endParaRPr lang="en-IN" sz="1100" dirty="0"/>
          </a:p>
          <a:p>
            <a:r>
              <a:rPr lang="en-IN" sz="1100" dirty="0" err="1"/>
              <a:t>int</a:t>
            </a:r>
            <a:r>
              <a:rPr lang="en-IN" sz="1100" dirty="0"/>
              <a:t> main() {</a:t>
            </a:r>
          </a:p>
          <a:p>
            <a:endParaRPr lang="en-IN" sz="1100" dirty="0"/>
          </a:p>
          <a:p>
            <a:r>
              <a:rPr lang="en-IN" sz="1100" dirty="0"/>
              <a:t>    </a:t>
            </a:r>
            <a:r>
              <a:rPr lang="en-IN" sz="1100" dirty="0" err="1"/>
              <a:t>int</a:t>
            </a:r>
            <a:r>
              <a:rPr lang="en-IN" sz="1100" dirty="0"/>
              <a:t> a = 5;</a:t>
            </a:r>
          </a:p>
          <a:p>
            <a:r>
              <a:rPr lang="en-IN" sz="1100" dirty="0"/>
              <a:t>    double b = 5.5;</a:t>
            </a:r>
          </a:p>
          <a:p>
            <a:endParaRPr lang="en-IN" sz="1100" dirty="0"/>
          </a:p>
          <a:p>
            <a:r>
              <a:rPr lang="en-IN" sz="1100" dirty="0"/>
              <a:t>    // call function with </a:t>
            </a:r>
            <a:r>
              <a:rPr lang="en-IN" sz="1100" dirty="0" err="1"/>
              <a:t>int</a:t>
            </a:r>
            <a:r>
              <a:rPr lang="en-IN" sz="1100" dirty="0"/>
              <a:t> type parameter</a:t>
            </a:r>
          </a:p>
          <a:p>
            <a:r>
              <a:rPr lang="en-IN" sz="1100" dirty="0"/>
              <a:t>    display(a);</a:t>
            </a:r>
          </a:p>
          <a:p>
            <a:endParaRPr lang="en-IN" sz="1100" dirty="0"/>
          </a:p>
          <a:p>
            <a:r>
              <a:rPr lang="en-IN" sz="1100" dirty="0"/>
              <a:t>    // call function with double type parameter</a:t>
            </a:r>
          </a:p>
          <a:p>
            <a:r>
              <a:rPr lang="en-IN" sz="1100" dirty="0"/>
              <a:t>    display(b);</a:t>
            </a:r>
          </a:p>
          <a:p>
            <a:endParaRPr lang="en-IN" sz="1100" dirty="0"/>
          </a:p>
          <a:p>
            <a:r>
              <a:rPr lang="en-IN" sz="1100" dirty="0"/>
              <a:t>    // call function with 2 parameters</a:t>
            </a:r>
          </a:p>
          <a:p>
            <a:r>
              <a:rPr lang="en-IN" sz="1100" dirty="0"/>
              <a:t>    display(a, b);</a:t>
            </a:r>
          </a:p>
          <a:p>
            <a:endParaRPr lang="en-IN" sz="1100" dirty="0"/>
          </a:p>
          <a:p>
            <a:r>
              <a:rPr lang="en-IN" sz="1100" dirty="0"/>
              <a:t>    return 0;</a:t>
            </a:r>
          </a:p>
          <a:p>
            <a:r>
              <a:rPr lang="en-IN" sz="11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906" y="143946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65E"/>
                </a:solidFill>
                <a:latin typeface="euclid_circular_a"/>
              </a:rPr>
              <a:t>Overloading Using Different Number of Parameters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15134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434" y="168625"/>
            <a:ext cx="3394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Frutiger-Bold"/>
              </a:rPr>
              <a:t>Different Kinds of Arguments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5337" y="537957"/>
            <a:ext cx="9516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compiler can also distinguish between overloaded functions with </a:t>
            </a:r>
            <a:r>
              <a:rPr lang="en-US" dirty="0" smtClean="0"/>
              <a:t>the same </a:t>
            </a:r>
            <a:r>
              <a:rPr lang="en-US" dirty="0"/>
              <a:t>number of arguments, provided their type is different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1693" y="1412910"/>
            <a:ext cx="3032167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smtClean="0"/>
              <a:t>float </a:t>
            </a:r>
            <a:r>
              <a:rPr lang="en-US" dirty="0"/>
              <a:t>absolute(float </a:t>
            </a:r>
            <a:r>
              <a:rPr lang="en-US" dirty="0" err="1"/>
              <a:t>var</a:t>
            </a:r>
            <a:r>
              <a:rPr lang="en-US" dirty="0"/>
              <a:t>){</a:t>
            </a:r>
          </a:p>
          <a:p>
            <a:r>
              <a:rPr lang="en-US" dirty="0"/>
              <a:t>    if (</a:t>
            </a:r>
            <a:r>
              <a:rPr lang="en-US" dirty="0" err="1"/>
              <a:t>var</a:t>
            </a:r>
            <a:r>
              <a:rPr lang="en-US" dirty="0"/>
              <a:t> &lt; 0.0)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= -</a:t>
            </a:r>
            <a:r>
              <a:rPr lang="en-US" dirty="0" err="1"/>
              <a:t>var</a:t>
            </a:r>
            <a:r>
              <a:rPr lang="en-US" dirty="0"/>
              <a:t>;</a:t>
            </a:r>
          </a:p>
          <a:p>
            <a:r>
              <a:rPr lang="en-US" dirty="0"/>
              <a:t>    return </a:t>
            </a:r>
            <a:r>
              <a:rPr lang="en-US" dirty="0" err="1"/>
              <a:t>var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smtClean="0"/>
              <a:t>int </a:t>
            </a:r>
            <a:r>
              <a:rPr lang="en-US" dirty="0"/>
              <a:t>absolute(int </a:t>
            </a:r>
            <a:r>
              <a:rPr lang="en-US" dirty="0" err="1"/>
              <a:t>var</a:t>
            </a:r>
            <a:r>
              <a:rPr lang="en-US" dirty="0"/>
              <a:t>) {</a:t>
            </a:r>
          </a:p>
          <a:p>
            <a:r>
              <a:rPr lang="en-US" dirty="0"/>
              <a:t>     if (</a:t>
            </a:r>
            <a:r>
              <a:rPr lang="en-US" dirty="0" err="1"/>
              <a:t>var</a:t>
            </a:r>
            <a:r>
              <a:rPr lang="en-US" dirty="0"/>
              <a:t> &lt; 0)</a:t>
            </a:r>
          </a:p>
          <a:p>
            <a:r>
              <a:rPr lang="en-US" dirty="0"/>
              <a:t>         </a:t>
            </a:r>
            <a:r>
              <a:rPr lang="en-US" dirty="0" err="1"/>
              <a:t>var</a:t>
            </a:r>
            <a:r>
              <a:rPr lang="en-US" dirty="0"/>
              <a:t> = -</a:t>
            </a:r>
            <a:r>
              <a:rPr lang="en-US" dirty="0" err="1"/>
              <a:t>var</a:t>
            </a:r>
            <a:r>
              <a:rPr lang="en-US" dirty="0"/>
              <a:t>;</a:t>
            </a:r>
          </a:p>
          <a:p>
            <a:r>
              <a:rPr lang="en-US" dirty="0"/>
              <a:t>    return </a:t>
            </a:r>
            <a:r>
              <a:rPr lang="en-US" dirty="0" err="1"/>
              <a:t>var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6167" y="1412910"/>
            <a:ext cx="6096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"Absolute value of -5 = " &lt;&lt; absolute(-5)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"Absolute value of 5.5 = " &lt;&lt; absolute(5.5f)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Absolute value of -5 = 5</a:t>
            </a:r>
          </a:p>
          <a:p>
            <a:r>
              <a:rPr lang="en-US" dirty="0"/>
              <a:t>Absolute value of 5.5 = 5.5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67" y="4915348"/>
            <a:ext cx="706977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Overloaded functions can simplify the programmer’s life by reducing the number of </a:t>
            </a:r>
            <a:r>
              <a:rPr lang="en-US" dirty="0" smtClean="0">
                <a:latin typeface="Times-Roman"/>
              </a:rPr>
              <a:t>function names </a:t>
            </a:r>
            <a:r>
              <a:rPr lang="en-US" dirty="0">
                <a:latin typeface="Times-Roman"/>
              </a:rPr>
              <a:t>to be </a:t>
            </a:r>
            <a:r>
              <a:rPr lang="en-US" dirty="0" smtClean="0">
                <a:latin typeface="Times-Roman"/>
              </a:rPr>
              <a:t>remembered</a:t>
            </a:r>
          </a:p>
          <a:p>
            <a:pPr lvl="1"/>
            <a:r>
              <a:rPr lang="en-US" dirty="0"/>
              <a:t>abs() for type </a:t>
            </a:r>
            <a:r>
              <a:rPr lang="en-US" dirty="0" smtClean="0"/>
              <a:t>int</a:t>
            </a:r>
          </a:p>
          <a:p>
            <a:pPr lvl="1"/>
            <a:r>
              <a:rPr lang="en-US" dirty="0" err="1" smtClean="0"/>
              <a:t>fabs</a:t>
            </a:r>
            <a:r>
              <a:rPr lang="en-US" dirty="0"/>
              <a:t>() for type </a:t>
            </a:r>
            <a:r>
              <a:rPr lang="en-US" dirty="0" smtClean="0"/>
              <a:t>double</a:t>
            </a:r>
            <a:endParaRPr lang="en-US" dirty="0"/>
          </a:p>
          <a:p>
            <a:pPr lvl="1"/>
            <a:r>
              <a:rPr lang="en-US" dirty="0"/>
              <a:t>labs() for type long.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C++, a single name, abs(), would suffice for all these data types</a:t>
            </a:r>
          </a:p>
        </p:txBody>
      </p:sp>
    </p:spTree>
    <p:extLst>
      <p:ext uri="{BB962C8B-B14F-4D97-AF65-F5344CB8AC3E}">
        <p14:creationId xmlns:p14="http://schemas.microsoft.com/office/powerpoint/2010/main" val="26630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7" y="209478"/>
            <a:ext cx="6251066" cy="50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540" y="132999"/>
            <a:ext cx="2207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Inline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44187" y="594664"/>
            <a:ext cx="10145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save execution time in short functions, you may elect to put the code in the function body</a:t>
            </a:r>
          </a:p>
          <a:p>
            <a:r>
              <a:rPr lang="en-US" dirty="0" smtClean="0"/>
              <a:t>     directly </a:t>
            </a:r>
            <a:r>
              <a:rPr lang="en-US" dirty="0"/>
              <a:t>inline with the code in the calling </a:t>
            </a:r>
            <a:r>
              <a:rPr lang="en-US" dirty="0" smtClean="0"/>
              <a:t>program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time there’s a function call </a:t>
            </a:r>
            <a:r>
              <a:rPr lang="en-US" dirty="0" smtClean="0"/>
              <a:t>in the </a:t>
            </a:r>
            <a:r>
              <a:rPr lang="en-US" dirty="0"/>
              <a:t>source file, the actual code from the function is inserted, instead of a jump to the </a:t>
            </a:r>
            <a:r>
              <a:rPr lang="en-US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 inline in the function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91" y="2071992"/>
            <a:ext cx="5467295" cy="4649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" y="2071992"/>
            <a:ext cx="5101838" cy="45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52" y="189200"/>
            <a:ext cx="7461663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inline </a:t>
            </a:r>
            <a:r>
              <a:rPr lang="en-US" dirty="0"/>
              <a:t>float </a:t>
            </a:r>
            <a:r>
              <a:rPr lang="en-US" dirty="0" err="1"/>
              <a:t>lbstokg</a:t>
            </a:r>
            <a:r>
              <a:rPr lang="en-US" dirty="0"/>
              <a:t>(float pounds)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0.453592 * pounds;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int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float </a:t>
            </a:r>
            <a:r>
              <a:rPr lang="en-US" dirty="0" err="1"/>
              <a:t>lbs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“\</a:t>
            </a:r>
            <a:r>
              <a:rPr lang="en-US" dirty="0" err="1"/>
              <a:t>nEnter</a:t>
            </a:r>
            <a:r>
              <a:rPr lang="en-US" dirty="0"/>
              <a:t> your weight in pounds: “;</a:t>
            </a:r>
          </a:p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lbs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“Your weight in kilograms is “ &lt;&lt; </a:t>
            </a:r>
            <a:r>
              <a:rPr lang="en-US" dirty="0" err="1"/>
              <a:t>lbstokg</a:t>
            </a:r>
            <a:r>
              <a:rPr lang="en-US" dirty="0"/>
              <a:t>(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  <a:p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922" y="4891644"/>
            <a:ext cx="105254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 keyword is actually just a request to the compiler.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the compiler will ignore the request and compile the function as a normal function</a:t>
            </a:r>
          </a:p>
        </p:txBody>
      </p:sp>
    </p:spTree>
    <p:extLst>
      <p:ext uri="{BB962C8B-B14F-4D97-AF65-F5344CB8AC3E}">
        <p14:creationId xmlns:p14="http://schemas.microsoft.com/office/powerpoint/2010/main" val="38942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675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euclid_circular_a</vt:lpstr>
      <vt:lpstr>Frutiger-Bold</vt:lpstr>
      <vt:lpstr>MacUSADigital-Regular</vt:lpstr>
      <vt:lpstr>Times-Roman</vt:lpstr>
      <vt:lpstr>Office Theme</vt:lpstr>
      <vt:lpstr>Function Overloading; Inline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sastra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Overloading; Inline functions</dc:title>
  <dc:creator>devi</dc:creator>
  <cp:lastModifiedBy>devika siva</cp:lastModifiedBy>
  <cp:revision>10</cp:revision>
  <dcterms:created xsi:type="dcterms:W3CDTF">2021-04-15T06:02:32Z</dcterms:created>
  <dcterms:modified xsi:type="dcterms:W3CDTF">2022-09-13T08:41:51Z</dcterms:modified>
</cp:coreProperties>
</file>