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6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8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DBD9-F959-41B6-A1CC-4A32AC94828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C7C6-AD41-49E1-912F-F6470A9BC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conversion</a:t>
            </a:r>
            <a:br>
              <a:rPr lang="en-IN" dirty="0" smtClean="0"/>
            </a:br>
            <a:r>
              <a:rPr lang="en-IN" dirty="0" smtClean="0"/>
              <a:t>&amp;</a:t>
            </a:r>
            <a:br>
              <a:rPr lang="en-IN" dirty="0" smtClean="0"/>
            </a:br>
            <a:r>
              <a:rPr lang="en-IN" dirty="0" smtClean="0"/>
              <a:t>Vectors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1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432969"/>
            <a:ext cx="871659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14448" y="1549021"/>
            <a:ext cx="5442389" cy="298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44620" y="1466951"/>
            <a:ext cx="4702791" cy="269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CONVERSION: SAFE CONVERSION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27" y="1765228"/>
            <a:ext cx="1848108" cy="15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32" y="1971918"/>
            <a:ext cx="3869142" cy="2260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758" y="3363981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both i1 and i2 get the value 120, which is the integer value of the character 1X1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53068" y="4443797"/>
            <a:ext cx="3175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smtClean="0"/>
              <a:t>SAFE CONVERSION</a:t>
            </a:r>
          </a:p>
          <a:p>
            <a:r>
              <a:rPr lang="en-US" dirty="0" smtClean="0"/>
              <a:t>bool to char</a:t>
            </a:r>
          </a:p>
          <a:p>
            <a:r>
              <a:rPr lang="en-US" dirty="0" smtClean="0"/>
              <a:t> bool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bool to double</a:t>
            </a:r>
          </a:p>
          <a:p>
            <a:r>
              <a:rPr lang="en-US" dirty="0" smtClean="0"/>
              <a:t> char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char to double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to double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19110"/>
            <a:ext cx="504660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39420" y="25189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u="sng" dirty="0" smtClean="0"/>
              <a:t>UNSAFE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[THE VALUE STORED DIFFER FROM VALUE ASSIGNED]</a:t>
            </a:r>
          </a:p>
          <a:p>
            <a:r>
              <a:rPr lang="en-US" dirty="0" smtClean="0"/>
              <a:t>double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double to char</a:t>
            </a:r>
          </a:p>
          <a:p>
            <a:r>
              <a:rPr lang="en-US" dirty="0" smtClean="0"/>
              <a:t> double to bool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to char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to bool</a:t>
            </a:r>
          </a:p>
          <a:p>
            <a:r>
              <a:rPr lang="en-US" dirty="0" smtClean="0"/>
              <a:t> char to </a:t>
            </a:r>
            <a:r>
              <a:rPr lang="en-US" dirty="0" err="1" smtClean="0"/>
              <a:t>booL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Explicit conversion-</a:t>
            </a:r>
            <a:r>
              <a:rPr lang="en-IN" b="1" i="1" dirty="0" err="1" smtClean="0"/>
              <a:t>static_cast</a:t>
            </a:r>
            <a:r>
              <a:rPr lang="en-IN" b="1" i="1" dirty="0" smtClean="0"/>
              <a:t> </a:t>
            </a:r>
            <a:endParaRPr lang="en-IN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08" y="1471673"/>
            <a:ext cx="4708478" cy="451286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6470176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4" y="1562553"/>
            <a:ext cx="622451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vector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280"/>
            <a:ext cx="10515600" cy="4351338"/>
          </a:xfrm>
        </p:spPr>
        <p:txBody>
          <a:bodyPr/>
          <a:lstStyle/>
          <a:p>
            <a:r>
              <a:rPr lang="en-US" dirty="0" smtClean="0"/>
              <a:t>is simply a sequence of elements that you can access by an index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07" y="2412385"/>
            <a:ext cx="2796841" cy="201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24" y="2428249"/>
            <a:ext cx="5201376" cy="1848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7" y="4318116"/>
            <a:ext cx="5328500" cy="2229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42" y="4646774"/>
            <a:ext cx="469691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700"/>
            <a:ext cx="10515600" cy="22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numeric example</a:t>
            </a:r>
            <a:br>
              <a:rPr lang="en-IN" dirty="0" smtClean="0"/>
            </a:br>
            <a:r>
              <a:rPr lang="en-US" dirty="0"/>
              <a:t>C</a:t>
            </a:r>
            <a:r>
              <a:rPr lang="en-US" dirty="0" smtClean="0"/>
              <a:t>ompute mean and median temperatures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53" y="1818801"/>
            <a:ext cx="9024315" cy="4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text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49" y="1436664"/>
            <a:ext cx="9169093" cy="5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64" y="586854"/>
            <a:ext cx="8137880" cy="5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 conversion &amp; Vectors </vt:lpstr>
      <vt:lpstr>TYPE CONVERSION: SAFE CONVERSION</vt:lpstr>
      <vt:lpstr>PowerPoint Presentation</vt:lpstr>
      <vt:lpstr>Explicit conversion-static_cast </vt:lpstr>
      <vt:lpstr>A vector.</vt:lpstr>
      <vt:lpstr>PowerPoint Presentation</vt:lpstr>
      <vt:lpstr>A numeric example Compute mean and median temperatures</vt:lpstr>
      <vt:lpstr>A text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 siva</dc:creator>
  <cp:lastModifiedBy>devika siva</cp:lastModifiedBy>
  <cp:revision>7</cp:revision>
  <dcterms:created xsi:type="dcterms:W3CDTF">2022-09-03T04:00:05Z</dcterms:created>
  <dcterms:modified xsi:type="dcterms:W3CDTF">2022-09-03T07:28:27Z</dcterms:modified>
</cp:coreProperties>
</file>