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2A55-C07D-C25C-54AA-E71EC3B1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2C12C-343D-983B-FC74-50978364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7356-BA0E-D768-937C-BC0F7948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A93B-6A57-B5DA-E0F6-BB4D3510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3083-91CE-D49C-8250-D1EFFA5C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33B7-5299-CF93-3A86-B17D80A3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D4EE3-E1A2-B3B2-71BB-DEC38000C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21D9-6D30-2A03-58FE-E1F04D8D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C590-8CA3-CF20-D4ED-067ABD69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4326-A1C0-983D-D340-C9623926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A1E11-9BA6-578E-80C8-B6C81C017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F17E-1915-BA9A-CC59-651ABFA4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E3EF-AA4F-D0F1-FAD4-725A5A80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D349-EDF2-5E67-E96A-C578E7BE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A2EE-9053-205B-C284-3A7EDBA3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8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163-BD5A-483B-C65C-CDBFB0A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4713-2F30-B50E-F988-199A72AF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B115-9E8F-22C9-4FDA-FA6CF2BD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3C70-F8A7-8474-F624-42EF24C8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9A2A-7A90-319A-552E-EEF338E5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7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2AB-E068-2DB4-658E-7C9A5F6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58C41-EA6B-0953-52AD-96901702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470D-DA61-1EBA-F21D-E09DD64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7282-0E4A-AEF9-D74B-05EC6A4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6243-3CBA-5A6C-0FD8-E75091E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BD26-C8FB-F048-64B3-2558F345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53E-992E-FCEF-C30B-C7502AD1E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6594D-5944-DECE-C1B3-7F4267F5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40C8-89FD-C07E-72CF-DD74AD5E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E114-B9DC-D683-D657-DEB00C6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D9E3-EFFC-588F-128A-CFB3129E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5E38-35A0-23A5-C999-7A092CC1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6BD9-A40A-CF00-0A44-647277FC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A572-36CA-D151-A5A9-1E0B795F4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FEAC-47EE-8F98-08BB-DE005CF5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76D15-3F36-D102-D134-7D9E3E61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4BD48-1736-D9F9-B749-D5ED67D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2CC6B-8DF8-D061-3911-239E6D78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B0B8-3A41-F89B-0073-5CACDEDA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FFB9-28BF-FB8E-9FEB-02828C94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CE2D6-6C35-71B5-7311-4A40532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6BEA-D497-7672-B898-477C2CC7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F177D-9311-A0F1-721B-01EE453A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D5465-177F-6399-BA83-5742E5CF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0845-B14C-E7C4-B355-9F956E6E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E6D4-E31E-A3C2-E291-538909C2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DA1-3F75-1D22-5E63-E3610AB6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F4AA-74B2-74EE-673D-749017D8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37543-0BE1-7D33-7C45-D0DFE9E4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A2F8-ECBC-D6A6-8B0D-AD697D12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7B9B-1900-CBAF-8BB0-68469EF3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2AE2-3571-7B9B-319A-D2AF394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31E4-C199-57C1-1A85-D370A622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98F4C-F027-5C26-2649-73C84B1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0FF2-8356-7243-75FC-5CB819A8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FC67A-AED2-FC13-9EE6-47CF109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DF62-6764-2CE7-0D7E-9F8FDD5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7B79D-2FD0-F3C0-2A1F-BAD4E76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8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A64E4-C487-8641-8720-9786F592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5C86-25F9-5A58-69CF-EAE9BBB7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0FD5-72B3-0AA7-31F0-EB643ACF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B608-8FE9-49F3-AD84-AB146271AAD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6047-E583-C9AE-CB93-3DE1C560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AE9E-EA4C-1AA9-1402-3FFDD91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7ED-3944-4F77-8C18-44288BD9B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D9F-A174-ABAD-1781-2C19A0DF7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UNIT 4 -UML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099C-7123-6185-A76E-2BF85744A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Material based on </a:t>
            </a:r>
          </a:p>
          <a:p>
            <a:pPr algn="ctr"/>
            <a:r>
              <a:rPr lang="en-US" altLang="en-US" dirty="0"/>
              <a:t>[Booch99, Rambaugh99, Jacobson99, Fowler97, Brown99]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9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B488-AD43-A270-FDA0-61D221B7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4B6E-5C83-00F6-D24D-66A2F976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E6AF7-7EE7-3A3B-7D47-E56E22A4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580892"/>
            <a:ext cx="570627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3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3FCF-6F9C-0E39-2D81-D0BD9AB2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4394-D30F-2AF3-4B0E-05B5DC94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86322-939F-FE0F-1256-31060644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523734"/>
            <a:ext cx="575390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8E20-11E3-DE42-4586-6E20157C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E3EF-2424-80B8-83F0-84B158AB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099E6-84EE-A65C-2D05-B6D57FC4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576129"/>
            <a:ext cx="582058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DB64-D298-7915-43F5-C7FB15AB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612C-47BF-9E8A-C8D1-65E5AC6B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6CBA-BC1E-874A-64BC-472068B6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447523"/>
            <a:ext cx="569674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90B6-3A57-EBBB-B021-A2CD7727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04E24-FEDF-703D-B26E-70B1CF81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048" y="2091265"/>
            <a:ext cx="6115904" cy="3820058"/>
          </a:xfrm>
        </p:spPr>
      </p:pic>
    </p:spTree>
    <p:extLst>
      <p:ext uri="{BB962C8B-B14F-4D97-AF65-F5344CB8AC3E}">
        <p14:creationId xmlns:p14="http://schemas.microsoft.com/office/powerpoint/2010/main" val="213192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90B6-3A57-EBBB-B021-A2CD7727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5755-9FBA-0402-4AE6-A5A88A1C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CF08-8D25-5E3A-F627-1F987F7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480865"/>
            <a:ext cx="583011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7869-C8B5-C3D0-0C42-70E2FFA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D33D-5D9C-6C9B-CB07-AE852155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5ED68-240D-F53B-1D72-28D65F2D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471339"/>
            <a:ext cx="560148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99F-3ADC-889C-026D-D98DB687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B056-E6B2-6548-A0F7-1BE0A4B0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EF45F-0E0C-C71E-90CC-A820D0B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21" y="2242942"/>
            <a:ext cx="5620534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EAC7F-5967-6AE4-0E99-5AB027DA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0" y="2414063"/>
            <a:ext cx="406754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62FB-6F80-C969-E8CA-0579E194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FEC8-4719-3CEE-61A8-19B497BD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4FA5B-D709-3332-0808-C788C340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385602"/>
            <a:ext cx="556337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03E2-EF49-8AB0-9C59-277C4137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F2C6-A91C-05A4-7595-DA70C52C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DDC1D-BAFF-73DB-3D45-F7946210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71339"/>
            <a:ext cx="554432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DD3-DCFA-3413-91FE-6B7DD29B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0874-8F06-AD9B-0DB6-48C24456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i="1" dirty="0"/>
              <a:t>class</a:t>
            </a:r>
            <a:r>
              <a:rPr lang="en-US" altLang="en-US" dirty="0"/>
              <a:t> is a description of a set of </a:t>
            </a:r>
          </a:p>
          <a:p>
            <a:pPr marL="0" indent="0">
              <a:buNone/>
            </a:pPr>
            <a:r>
              <a:rPr lang="en-US" altLang="en-US" dirty="0"/>
              <a:t>objects that share the same attributes,</a:t>
            </a:r>
          </a:p>
          <a:p>
            <a:pPr marL="0" indent="0">
              <a:buNone/>
            </a:pPr>
            <a:r>
              <a:rPr lang="en-US" altLang="en-US" dirty="0"/>
              <a:t>operations, relationships, and semantics.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Graphically, a class is rendered as a </a:t>
            </a:r>
          </a:p>
          <a:p>
            <a:pPr marL="0" indent="0">
              <a:buNone/>
            </a:pPr>
            <a:r>
              <a:rPr lang="en-US" altLang="en-US" dirty="0"/>
              <a:t>rectangle, usually including its name,</a:t>
            </a:r>
          </a:p>
          <a:p>
            <a:pPr marL="0" indent="0">
              <a:buNone/>
            </a:pPr>
            <a:r>
              <a:rPr lang="en-US" altLang="en-US" dirty="0"/>
              <a:t>attributes, and operations in separate,</a:t>
            </a:r>
          </a:p>
          <a:p>
            <a:pPr marL="0" indent="0">
              <a:buNone/>
            </a:pPr>
            <a:r>
              <a:rPr lang="en-US" altLang="en-US" dirty="0"/>
              <a:t>designated compartments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EFB3D-0E7F-13FA-9D4D-4E0B00E66A2B}"/>
              </a:ext>
            </a:extLst>
          </p:cNvPr>
          <p:cNvGrpSpPr>
            <a:grpSpLocks/>
          </p:cNvGrpSpPr>
          <p:nvPr/>
        </p:nvGrpSpPr>
        <p:grpSpPr bwMode="auto">
          <a:xfrm>
            <a:off x="8043862" y="2505075"/>
            <a:ext cx="2057400" cy="2571750"/>
            <a:chOff x="576" y="1056"/>
            <a:chExt cx="1296" cy="16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BCEE-1BCF-7D21-8C1A-E85DC11B6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ClassName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07094-C28D-124F-24DF-B1FB5EDA9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attributes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B63B08-6092-E722-6B54-1CAA9A2F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42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0285-6B9C-BB3C-F89B-0AA700D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CE1F-956D-A5C6-29A3-E9BA8F56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4E04-7A7F-18DB-1F49-D7459AD8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533260"/>
            <a:ext cx="5630061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DD76C-D768-AA3E-8901-57AEC58D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48" y="1618997"/>
            <a:ext cx="593490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7115-459F-5EFC-E8B7-951C2897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B16767-6A63-A772-D6C4-0D6B139E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B8688-3A0D-A925-FB18-881ACC44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91" y="2024580"/>
            <a:ext cx="833478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4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5C69-050F-6502-DE3D-7DB2B796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0EA3-A7C3-4527-04E6-6EEA432A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BF18E-AE63-A015-F769-030ACEDB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542787"/>
            <a:ext cx="552527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672-CD64-65B9-F34C-B3C913F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29B0-8529-4A34-32C7-04D019C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79F28-B658-3CDC-FD19-38309940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404655"/>
            <a:ext cx="567769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B36E-5069-97A7-16E6-4A793A8A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F88A-6E94-8351-99F9-9E69421F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9015C-4B57-AC89-7C4A-E020536D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37856"/>
            <a:ext cx="7153666" cy="46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B09-47DB-10AA-D5DA-14ABD950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442F-C385-9E1F-AC85-2DA18EED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23962-52A8-326A-F018-37D9267A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3" y="2047634"/>
            <a:ext cx="554432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69C0-C9AB-A3E7-3044-1FF0C1A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B0D6-DADA-7949-4EDD-FE274935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C0A1C-9B31-5023-8FF1-F2D07B62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32" y="1580864"/>
            <a:ext cx="597300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DC0A-C350-0D74-4D45-FAF4D8F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674C-4D75-4197-5852-72AD3A78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D24AC-151D-2D31-83C5-2CBEB5A6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42787"/>
            <a:ext cx="560148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AE86-2ED0-E459-7E8C-57B821B1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B4EB9-2AEF-B8B6-10D0-3C9224BF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838" y="2067449"/>
            <a:ext cx="5544324" cy="3867690"/>
          </a:xfrm>
        </p:spPr>
      </p:pic>
    </p:spTree>
    <p:extLst>
      <p:ext uri="{BB962C8B-B14F-4D97-AF65-F5344CB8AC3E}">
        <p14:creationId xmlns:p14="http://schemas.microsoft.com/office/powerpoint/2010/main" val="238161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765D-BDFB-1429-85CD-6E25700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8D0-0C73-43EA-1938-554A4F8D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3A0F0-1696-D9BB-7206-71051C05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90392"/>
            <a:ext cx="554432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AC6E-D795-49A3-476C-1EE4BA7B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6E00-3778-5150-5C27-7779B5C9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10D4C-E765-8E30-64E9-0A9CED69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1623760"/>
            <a:ext cx="620164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7DC8-ED8C-6417-3E1D-CE110501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A68C-9B28-7889-F98B-9ABE3F1A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A6F45-864B-34F8-6066-A921C944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48" y="1825625"/>
            <a:ext cx="61254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UNIT 4 -UML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4 -UML</dc:title>
  <dc:creator>SASTRA</dc:creator>
  <cp:lastModifiedBy>SASTRA</cp:lastModifiedBy>
  <cp:revision>1</cp:revision>
  <dcterms:created xsi:type="dcterms:W3CDTF">2022-12-07T08:25:13Z</dcterms:created>
  <dcterms:modified xsi:type="dcterms:W3CDTF">2022-12-07T08:25:23Z</dcterms:modified>
</cp:coreProperties>
</file>