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0" r:id="rId9"/>
    <p:sldId id="261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01T04:38:00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15579 0,'-24'0'562,"24"-25"-547,0 25-15,24 0 16,26 0-16,-50-49 16,50 49-1,24-25-15,-49 25 16,25-25-16,24 0 15,-49 25-15,-25 0 16,25 0-16,24-25 16,-24 25-16,0 0 15,0 0 1,-1-24-16,1 24 15,25-25-15,49-25 16,-25 25-16,1 25 16,-25-24-16,49-1 15,0 0-15,-25 25 16,26-50-16,-26 26 15,-24 24-15,24 0 16,-49 0-16,49 0 16,-49 0-16,0-50 15,25 50-15,-50 0 16,49 0-16,26 0 15,-26 0-15,26-25 16,-26 25-16,26 0 16,49-25-16,-100 25 15,76 0-15,-26 0 16,1 0-16,-26 0 15,26 0-15,49 0 16,-25-25-16,0 25 16,50 0-16,-50 0 15,0 0-15,1 0 16,24-24-16,-25 24 15,25-25-15,-25 25 16,75 0-16,-100 0 16,50 0-16,-25 0 15,100 0-15,-100 0 16,50 0-16,74 0 15,125-25-15,-100 25 16,-124 0-16,173-25 16,-123 25-16,124 0 15,-174-74-15,74 74 16,-24-25-16,-25 25 15,-75 0-15,25 0 16,50-25-16,-99 25 16,49 0-16,0 0 15,50 0-15,0-25 16,-25 25-16,50 0 15,-50 0-15,74-24 16,50-1-16,-25-25 16,125 50-16,-51-25 15,75-49-15,-74 49 16,0-24-16,-75 49 15,25-25-15,25 0 16,-74 25-16,-1-75 16,-74 51-16,50 24 15,-26 0-15,-48-50 16,-26 50-1,75-25-15,-99 0 0,-26 25 16,26-24-16,-25 24 16,24-25-16,-24 25 15,25-25 1,24-49-16,-49 49 15,25 0-15,-1 0 0,1 0 16,0 1 0,24-51-16,0 26 15,-49-1-15,0 25 16,25 0-16,-26-49 15,26 24-15,-25 1 16,49-51-16,1 51 16,-75 24-16,49 0 15,-24 0-15,-25-24 16,50-75-16,-25 124 15,-1-50-15,26-49 16,-50 74-16,0-25 16,50-24-16,-26 0 15,-24 49-15,25-25 16,25-24-16,-25-25 15,-25 74-15,0-25 16,0 0-16,24-24 16,1 49-16,-25-74 15,0 25-15,0-26 16,0 26-16,0 49 15,25-74-15,-25 25 16,0-1-16,25 25 16,-25 1-16,0-26 15,0 51-15,25-76 16,-25 51-16,0-1 15,0-24-15,0-1 16,0 51-16,0-1 16,0-50-16,0-24 15,0 74 1,0 25-16,0-99 15,0 74-15,0-24 0,0 24 16,0-25-16,0 1 16,0 24-16,0 0 15,-25-49-15,25 49 16,0 25-16,0-25 15,0 0-15,-25 0 16,0 25-16,0-74 31,1 49-15,-1 25-16,25-25 31,-25 0-31,25 1 0,-25 24 16,0-25-1,1-25 1,24 50-16,-25-25 15,0 1-15,0 24 16,25 0-16,-25-25 16,-99 0-1,99 0-15,1 25 16,-51-49-16,50 49 15,1 0-15,-26 0 16,25-25-16,-49 0 16,24 25-1,25 0 1,25 0-16,-24 0 15,-1-25-15,25 25 16,-50-25-16,25 25 16,1-24-16,-1 24 15,0 0-15,0 0 16,0 0-16,1 0 15,-26-50-15,25 25 16,-25 25-16,26-25 16,-1 25-16,-74-25 15,49 25-15,-74 0 16,0-74-16,74 74 15,-99-25-15,75-24 16,0 49-16,-1 0 16,-24-25-16,25 25 15,-1 0-15,26 0 16,-51-25-16,76 25 15,-26-25-15,50 25 16,-25 0-16,-25 0 16,26 0-16,-1 0 15,0 0 1,0 0-16,0 0 0,1 0 15,-26 0-15,0-25 16,26 25-16,-76 0 16,76 0-16,-26 0 15,50 0 1,-50 0-16,1 0 0,49 0 15,-25 0-15,-25 0 16,1-24-16,24 24 16,-25 0-16,50 0 15,-25 0-15,-24-25 16,49 25-1,-50 0-15,25 0 16,25 0 0,-24 0-1,-1 0 1,0 0-16,0 0 15,0 0-15,1 0 16,24 0-16,-50 0 16,25 0-16,0 0 15,-24 0 1,24 0-16,-49 0 15,-1 0-15,-24 0 16,24 0-16,1 25 16,-100-25-16,75 24 15,-50-24-15,-49 0 16,24 25-16,25-25 15,-49 0-15,24 25 16,25 49-16,-24-74 16,74 0-16,-1 0 0,26 0 15,-50 0 1,99 0-16,0 25 15,-49-25-15,49 0 16,0 0-16,-24 0 16,-1 0-16,25 0 15,-24 25-15,-1-25 16,25 0-16,-24 25 15,-26-25 1,-24 25-16,-50-25 16,99 24-1,-148 1-15,49 25 16,100-50-16,-51 25 15,51 0-15,-1-25 16,0 0 0,50 0-16,-99 24 0,50-24 15,49 0-15,-50 25 16,25-25-1,0 0-15,1 0 16,-1 0-16,-25 25 16,1-25-1,24 0-15,0 0 16,-25 0-16,1 0 15,-1 0-15,-49 0 16,-100 0 0,175 0-16,-51 0 15,26 0-15,24 0 16,0 0-16,0 0 15,-24 0-15,24 0 16,0 0 0,25 0-1,-50 0-15,25 0 16,25 0-16,-24 0 0,-1 0 15,0 0 1,0 0-16,0 0 16,1 0 15,-26-25-16,25 25 1,0 0 0,25 0-1,-24 0 16,-1-25-15,0 25-16,25 0 16,-25 0-1,0-24-15,1 24 16,-1-25-1,0 25 1,0 0-16,0 0 16,1-25-1,-1 25 1,25 0-16,-25 0 15,0-25 1,0 25 0</inkml:trace>
  <inkml:trace contextRef="#ctx0" brushRef="#br0" timeOffset="2146.1227">12031 9402 0,'0'0'109,"0"25"-109,0 0 0,-49 24 16,24-24-16,25 0 15,-74 0 1,49-1-16,25-24 15,-25 25 1,0 0 171,0 0-156,25 0-31,0-25 141,-25 24-141,1-24 31,24 0 156,-25 25-15,25 0-172,0-25 15,0 75-15,0-51 16,0-24 0,0 50-16,0-25 15,0 49 1,0-49-16,0 0 15,0-25-15,25 49 16,-25-24 0,0 0-1,24 0-15</inkml:trace>
  <inkml:trace contextRef="#ctx0" brushRef="#br0" timeOffset="7051.4032">23715 8633 0,'0'149'0,"0"-25"16,25-25-16,-25 25 15,75 25-15,-51 0 16,1 49-16,-25-99 15,0-24-15,0 24 16,0-24-16,0-51 16,0 51-16,0-50 15,0-1-15,0-24 94,0 0-79,-25-74-15</inkml:trace>
  <inkml:trace contextRef="#ctx0" brushRef="#br0" timeOffset="8122.4645">23467 8459 0,'0'-49'15,"25"24"-15,0 25 16,25-75-1,24 51-15,-24-1 16,24 0-16,25 0 16,-24-24-16,-50 49 15,24-50-15,-24 50 16,0 0-16,-25 0 15,49 0-15,-24 0 16,25 0-16,-1 0 16,-24 0-16,50 25 15,-26 0 1,-24-1-1,0 1-15,0-25 16,-1 25-16,26 49 16,0-24-1,-25-50-15,-1 50 0,1 24 16,-25-74-1,25 25-15,0 0 16,0 24-16,24 51 0,-49-76 16,0 1-1,0 25-15,25-25 16,-25 49-16,0-49 15,0 49-15,25 26 16,-25-51-16,0-24 16,0 99-16,0-74 15,0 24-15,0-24 16,-25-1-16,0 1 15,0-25 1,-74 74-16,25-74 16,24-1-16,0 1 15,-24 25-15,24-25 0,26-25 16,-26 74-1,0-74-15,-24 50 16,24-50-16,26 0 16,-1 0-1,0 25-15,25-25 16,-25 0-1,-49 24-15,49 1 16,0-25 0,-49 0-16,24 0 15,0 0-15,1 0 16,-1 0-16,1 0 15,-1 50-15,25-50 16,0 0-16,1 0 16</inkml:trace>
  <inkml:trace contextRef="#ctx0" brushRef="#br0" timeOffset="11185.6397">23219 10816 0,'0'0'47,"0"0"-32,25 0 1,0 0-16,0 0 16,24 0-16,51 0 15,-51 0-15,75-50 16,0 50-1,224-99-15,-175 99 16,1-25-16,-75 1 16,50-26-16,-75 50 15,1 0-15,49-99 16,-99 99-16,-25 0 15,24 0-15,1 0 32,0-25-17,-25 25 1,25 0-16,0 0 15,-1 0-15,1 0 16,0-25-16,0 25 16,0 0-16,-1 0 15,26-25-15,-50 0 16,25 25-1,0 0 1,0-49 0,-25 24 30,24 25-30,1 0-16,-25-25 16,25 0-16,0 1 15,0 24 1,-1 0-16,1 0 15,0-25-15,-25-25 47,25 50 0,0 0 62,-1 0-93,-24 25-1,0 0-15,0-25 16,25 49-16,-25 26 16,25-50-16,0 24 15,-25 1-15,0-50 16,0 99-1,0-49-15,25-50 16,-25 49-16,0-24 16,0 0-16,0 25 15,0-50-15,24 24 16,-24 1-1,0 25-15,0-25 16,0 24 0,0-49-1,0 50-15,0 24 31,25-49-15,-25 0-16,0 0 16,25 0-16,-25-1 0,0 26 15,0-25 1,50 49-16,-50-24 15,0-1 1,0-24-16,0 25 0,0-25 16,0 49-16,0-49 15,0 0-15,0-1 16,0 1-1,0 0-15,0-25 16,24 75-16,-24-51 16,0-24-16,0 25 31,0 0 47,0 0-63,-24-25-15,-26 0 16,25 49-16,-49-24 0,-1-25 16,1 50-16,-50-25 15,25-1 1,24-24-16,-49 50 15,-49-50-15,98 74 0,1-49 16,-25 0-16,-1 0 16,26 0-16,-25 24 15,24 1-15,75-50 16,-74 49-16,-1-49 15,51 25 1,-26-25-16,25 0 16,0 0-16,1 0 15,-1 0-15,25 25 16,-50-25-1,25 25-15,25-25 32,-99 0-32,74 0 15,-49 0-15,-100 0 16,-24 0-16,49 0 15,25 0-15,-50 0 16,125 0-16,-26 0 16,50 0 140,25 0-156,0-50 15,0 50 1,0-49-16,0-1 15,0 25-15,25-49 16,-25 24-16,0 25 16,0-24-16,0-1 15,0-24-15,0 24 16,0 25-16,0-74 15,0 25-15,0 24 16,0-74-16,0 99 16,0-49-16,0-1 15,0 51-15,0-26 16,0 0-16,0 50 15,0-74 79,0 49-63,0 25-15,0-25-16,0 1 15,0-1-15,0-25 16,0 25 0,0 25-1,25-25 63,-25 1-78,50 24 16,24-50-16,-74 25 15,25 25-15,24-25 16,1 1-16,-25 24 16,0-25-16,0 25 15,-25 0-15</inkml:trace>
  <inkml:trace contextRef="#ctx0" brushRef="#br0" timeOffset="14554.8324">23591 12900 0,'0'0'0,"50"74"16,-25 50-16,0 25 15,-25-99-15,0-1 16,0 26-16,24-1 15,-24-49-15,0-25 16,0 25 0,0-25 62,0-25-63,0-124-15,-49 50 16,49 0-16,-25 49 15,25-24-15,0-1 16,0 50-16,0 25 16,0 0 77,25 0-93,24 50 16,-24-50-16,0 0 15,0 50-15,0-26 16,24 1-16,-49 50 16,25-26-16,0-24 15,-25-25 1,0 25-16,25 0 15,-25-25 157,0-25-172,0-25 16,0-24-16,0 49 15,0-25-15,0 26 16,0-26-16,49 0 15,-49 26 48,25-1-16,0 25-16,0 0-16,-25 0 1,25 0 0,-1 25-16,-24-1 15,25 26-15,0-25 16,49 74-1,-74-49-15,25-25 16,-25-1-16,50 1 16,-50 0-1,0 0-15,25 24 47,-1-24-16,-24-25 47,25 0-62,0 0-16,0 0 15,-25 0 1,49 0-16,-24-25 16,-25 1-1,25-1 1,0 25-1,25-50-15,-26 25 16,26-49-16,-50 74 16,0-25-16,50-49 15,-26 74-15,-24-75 16,0 50-1,25 25 1,-25-24-16,0-26 0,0 50 16,25-50-1,-25 50 157,-25 0-157,0 25-15,1-25 32,-1 0-32,0 0 31,0 0-31,0 50 31,25-25-31,-24-25 16,24 74-16,0-49 15,0-25-15,0 49 47,0-24-31,0-25-1,-25 50 1,25-25-1,0 0 1,0-1-16,0 26 16,0 0-16,0-26 15,0 1 1,0-25-16,0 25 15,25 0 17,24-25-17,-24 0 1,25 0-16,-1-25 15,-49 25-15,75 0 16,-51 0-16,1-25 16,0 0-16,0 25 15,24-24-15,1-26 16,-25 25-1,0 0 1,-1 25-16,1-74 16,0 49-1,-25 0-15,25-49 16,-25-25-16,0 74 15,0-74-15,0 49 16,0 25-16,0-24 16,0 24-16,0-50 15,0 51 1,0-1-16,0 0 15,0 0-15,0 0 16,0 25 62,0-74-78,-25 24 16,25 50-1,0 0 48,0 50-48,25 24-15,-25-49 16,25 74-16,-25-74 15,24 50-15,1 24 16,-25-50-16,0 26 16,0-50-16,25 49 15,-25-49-15,0 0 16,50-1-16,-50-24 15,0 25 1,25 0 0,-1 0-1,-24 0 1,25 0 62,0-25 15,-25 0-30,25-25-48</inkml:trace>
  <inkml:trace contextRef="#ctx0" brushRef="#br0" timeOffset="15501.8865">25303 12875 0,'0'0'94,"50"0"-94,-1 0 15,51-50 1,-26 26-16,-24-26 0,24-24 15,25-1-15,-74 50 16,0 25 0,-25-24-16,25 24 124,-25 24-108</inkml:trace>
  <inkml:trace contextRef="#ctx0" brushRef="#br0" timeOffset="17499.0008">25774 13272 0,'25'0'31,"-25"0"0,25 0-15,0-25-16,0-24 15,24 24-15,-49-25 16,25-24-16,49-1 15,-74 50-15,0-24 16,50-26-16,-25 26 16,49-26-16,-74 51 15,0-26 1,0 25 15,-24 25 31,24 25-62,-50 25 16,0-1-16,25-24 16,1 0-16,-1-25 15,0 25-15,25-1 16,-25 1-16,0 0 15,25 0-15,0 0 16,0-1 0,0 1-1,0 25 1,0-25-1,0-1 1,0 1-16,0-25 16,0 25 62,0 0-78,0-25 15,25 50-15,-25-50 78,25 0-78,0 0 16,0 0-16,-25 0 15,24 0-15,51-25 16,-75 25-16,74-50 16,-49 25-16,0-24 15,-25 24 1,50-50-16,-26 75 15,-24-24-15,0-51 16,0 50-16,0-49 16,25 49-16,0-24 15,-25 24-15,0 0 16,0 0-16,0 0 31,0 1 0,0 24-15,0-50-1,0 50 63,0 50-62,0-50-16,0 74 16,0-49-16,-25 49 15,25-24-15,0-25 16,0-25 77,25-25-93,0 0 16,-25 25-16,25-50 16,-1 50-1,1 0-15,25-24 16,-25-1-1,-1 25 63,-24 0-62,25 25-16,0-1 16,-25-24 30,0 25-30,25 25-16,-25-25 16,0-25-16,0 74 15,0-49 1,0 0-16,0 24 15,0-49-15,0 75 16,0-51-16,0-24 16,0 25-16,0 0 15,0 0-15,0 25 16,0-26-1</inkml:trace>
  <inkml:trace contextRef="#ctx0" brushRef="#br0" timeOffset="20344.1636">24559 11089 0,'-25'0'31,"0"0"-16,0 0 17,25 25-17,-24 0-15,-51-25 16,75 24-1,0 1 1,0 0-16,-25-25 16,25 25-16,0 24 15,0-49 1,-24 25 46,24 0-46,0 0-1,0-25-15,0 25 0,-25 49 16,25-74 0,0 25-16,0 0 15,0-1-15,0 1 16,0 25-1,0-25-15,0-1 16,0 1 0,0-25-16,0 25 62,0 0-46,0 0-1,25 0 16,24-1-15,-49 1-16,25-25 16,0 0-1,0 0 1,-1 0-1,1 0 1,0 0-16,-25 0 47,25 0-32,25 0 1,-50-25-16,49-49 16,-49 74-16,0-25 15,0 0-15,50-24 16,-25-1-16,-25 25 15,24 0-15,-24 1 16,0-1-16,0-25 31,0 25-31,0 1 16,0-1-1,0 25 1,0-25-16,0 0 16,0 0-1,0 1 1,0-26-16,0 50 15,0-50-15,0-24 16,0 74 0,0-25-1,0 0-15,0 25 16,0-25-1,0 1 1,-24-1-16,-1 0 203</inkml:trace>
  <inkml:trace contextRef="#ctx0" brushRef="#br0" timeOffset="24941.4265">10543 16373 0,'0'0'141,"25"0"-110,0 0 78,-1 0-109,1 0 16,-25 0-1,25 0-15,0 0 16,0 0-1,-25 0-15,24 0 16,1 0 15,-25 0-31,25 0 16,0 0-16,0 0 15,-25 0 1,24 0-16,51 0 16,-50 0-16,24 0 15,26-50-15,-50 50 16,49 0-16,-24 0 15,24-25-15,-74 25 16,25 0 0,24-24-16,-49 24 15,25 0 1,0 0-16,-25 0 15,25 0-15,24 0 16,-49 0 15,25 0-31,0 0 16,25 0-16,-26 0 15,1 0-15,0 0 16,25 0 0,-26 0-16,1 0 15,0 0-15,0 0 16,-25 0-16,25 0 15,0 0 1,24 0 0,-49 0-16,25 0 31,0 0-31,-25 0 15,25 0 1,-1 0-16,1 0 16,-25 0-1,75 0-15,-51 0 16,-24 0-16,50 24 15,0-24-15,-50 0 16,24 0-16,1 0 16,0 0-16,0 0 15,24 0-15,-24 0 16,25 0-16,-50 0 15,25 0 1,0 0-16</inkml:trace>
  <inkml:trace contextRef="#ctx0" brushRef="#br0" timeOffset="27501.573">13098 16150 0,'0'0'63,"25"-25"-63,-25 0 15,25-49-15,-1 49 16,-24-74 0,0-26-16,25 26 15,-25 25-15,75-75 16,-75 99-16,25-123 15,-25 98-15,0 26 0,0-51 16,0 26 0,0 0-16,0-26 15,0 26-15,0-25 0,0 0 16,0-26-16,0 51 15,0-50-15,0 25 16,0 74 0,0-149-16,0 100 0,0 24 15,0 1-15,-25-1 16,25-24-1,-25 49-15,25-25 0,-25-24 16,0 49-16,25-49 16,0 49-16,0 25 15,-25-75-15,1 1 16,-1 74-16,25-25 15,0-25-15,-25 26 16,0-1 0,25-50-16,0 51 15,-25-1-15,1-25 16,-1-24-16,0 74 15,-25-50-15,26 25 16,-1 1-16,25-1 16,-50-50-16,25 75 15,1-24-15,-26-26 16,0-49-16,26 74 15,-51 0-15,1-49 16,-1-1-16,1 26 16,24-1-16,1 0 15,-26 26-15,1-76 16,49 100-16,-25-24 15,1-26-15,24 50 16,-25-25-16,26-24 16,-51 24-16,50 0 15,0 25-15,-49-25 16,0 0-16,49 0 15,-50-49-15,1 49 16,0 25-16,24-25 16,25 25-16,-24-24 15,24 24 1,0-25-16,25 25 15,-25 0-15,0 0 16,25 0 15,-49 0-15,24 0-16,25 0 15,-50 0-15,-24 0 0,24 0 16,-24 0 0,-25 0-16,-1 25 15,51-25-15,-50 49 16,-1-24-1,-24 25-15,75-50 16,-1 0-16,25 0 16,0 24-16,1-24 15,-1 0-15,25 25 16,-25-25-16,0 0 47,-24 25-16,24-25-16,0 0-15,25 0 16,-25 50 0,0-50 140,1 25-156,24-25 15,-25 0 16,-25 0-15,1 0 0,24 0-16,0 0 15,0 0-15,0 0 16,0 0-16,1 0 78,24 0-63,-25 0 1,0 0 15,0 0 16,25 0 171,-25 0-186</inkml:trace>
  <inkml:trace contextRef="#ctx0" brushRef="#br0" timeOffset="28471.6284">9377 11535 0,'-25'0'15,"0"50"1,-24 0-16,24-1 0,25-24 15,-50 74-15,50-74 16,-49 25-16,49-25 16,0-25-1,-25 74-15,25-49 234,0-25-234,25 49 0,24 1 16,26 24-16,-26-49 15,1-25-15,-25 25 16,0 0-16,-1 0 16,1-25-1,-25 0 1,25 0 77</inkml:trace>
  <inkml:trace contextRef="#ctx0" brushRef="#br0" timeOffset="40839.3358">9129 13371 0,'0'0'15,"-25"0"48,0 0-48,25 0 79,0 25-78,0 0 15,0-25-31,0 25 15,0-1-15,25 1 47,-25 0-31,0 25 15,0-26-15,25-24-1,0 25-15,0 0 16,-25 0 15,24-25 47,1 0-62,0 0-16,-25 0 15,50 0 1,-26 0-16,26 0 15,0 0-15,-50 0 16,24 0-16,26-50 16,0 1-1,-26 24-15,-24 0 16,25 0-1,-25 0 1,0 25 0,0-24 30,0-1 1,0 0-47,-25 0 16,1 25-16,-1 0 0,-25 0 15,25-25-15,-24 25 16,-1-24-16,25-1 16,-24 25-1,24 0-15,-49 0 0,-199-75 31,99-24-15,124 99-16,-24-25 16,49 25-1</inkml:trace>
  <inkml:trace contextRef="#ctx0" brushRef="#br0" timeOffset="41717.3861">10072 13297 0,'0'0'15,"24"0"1,-24 49-16,25 1 15,-25-25-15,25 24 16,0 26-16,-25-50 16,0-1-1,0 51-15,25-26 16,-25-24-16,0 0 15,0 0-15,0-25 16,0 0 109</inkml:trace>
  <inkml:trace contextRef="#ctx0" brushRef="#br0" timeOffset="42309.4199">9972 13446 0,'0'0'47,"25"0"-47,0 0 16,49 0-16,26 0 15,-51 0-15,75 0 16,-99 0-16,50 0 15,-51 0-15,26-25 16,-25 25 0,0 0-1,-1-50-15</inkml:trace>
  <inkml:trace contextRef="#ctx0" brushRef="#br0" timeOffset="43943.5133">11287 13173 0,'0'0'63,"-25"25"-63,-24-1 15,24 1-15,0-25 16,0 25-16,1 0 16,-1 0-1,25-1 1,-25-24 46,0 0-15,0 25 62,25 0-93,0-25-1,25 25 17,-25 0-1,25-1 16,-25-24 62,25 0-94,0 0 1,-1-24-16,-24 24 16,25-25-1,25 25-15,-50 0 47,25 0-16,49 0 0,-74 0-15,25 0 0,-25 25-16,25-1 15,-25 26 1,0-25-16,0-25 15,0 25-15,0-1 16,0 1-16,0 0 31,0 25-31,-25-1 16,-25-49 15,50 0 0,-25 0-31,1 0 31,-1 0 16,25-25-31,-25 1-1,25 24 17</inkml:trace>
  <inkml:trace contextRef="#ctx0" brushRef="#br0" timeOffset="46503.6598">6326 14314 0,'25'0'16,"-1"0"0,-24 0 15,25 0-31,0 0 15,0 0-15,0 0 16,24 0-16,-24 0 16,49 0-1,75 0-15,25 0 16,-75 0-16,25 0 15,-49 0-15,24 0 16,75 0-16,-26 25 16,-24-25-16,50 0 15,-100 0-15,1 24 16,-50-24-1,-1 0-15,1 0 16</inkml:trace>
  <inkml:trace contextRef="#ctx0" brushRef="#br0" timeOffset="52028.9758">14462 15976 0,'0'0'125,"-24"0"-125,-26 0 15,25 0-15,-24 0 0,-1 0 16,25 0-16,-24 0 15,-1 0 1,25 0-16,0 0 16,1 0-16,24 0 15,-25 25-15,0-25 78,25 0 16,-25 25-79,25 24 48,0-49-63,0 75 15,0-51 1,0-24-16,0 25 16,0 0-1,0 0 16,0-25-31,0 25 16,0 24 0,0-49 15,0 25-31,50-25 171,-25 0-155,-1 0 0,1 0-16,25 0 15,-1 0-15,-24 0 16,-25 0-16,25 0 15,0 0-15,0 0 16,-25 0 0,24 0-1,1 0 16,-25 0 63,50 0-78,-25 25 30,-25-25-46,0 25 16,49 24 0,-49-24-16,0 0 15,0 0-15,0 0 16,0-25-16,0 24 15,0 1-15,0 0 16,0 0-16,0 24 16,0 1-16,0-50 15,-25 25-15,1 0 16,-1-1 15,25 1-31,-50 0 16,-24-25-1,24 25 1,50-25-16,-74 0 15,74 0 1,-50 0-16,1 25 0,24-25 16,25 0-1,-25 0 16,-25 0-31,26 0 16,-1 0-16,0-25 16,25 25-1,-50-50-15,25 50 16,25-25-1,-24-24 1,24 24 0,0-49-1,0 49 1,0 25-1,0-25 1,0 0-16,24 0 16,1 25-1,0 0-15,0-24 16,0-26-16,0 50 31,-25 0-15,49 0-1,-24 25 1,0-25-1,-25 25 1,0 24 0,0-49-16,0 75 15,0-51-15,0 1 16,0 25-16,0-50 15,0 49-15,0-24 16,0-25 15,0 25-15,0 0-16,0 24 31,0-49-15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01T04:48:2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12552 7293 0,'25'0'62,"-25"0"-62,25 25 16,0 25-16,49-1 16,-49 1-16,0-25 15,-25 0-15,0-1 16,25 1-1,-1-25 1,-24 25 0,25 0-16,-25-25 46,25 0-14,0 0-17,0 0-15,49 0 16,25 0-1,50-75-15,-50 1 16,125-75-16,-76 75 16,-73-1-16,-26 51 15,26-1-15,-75 0 16</inkml:trace>
  <inkml:trace contextRef="#ctx0" brushRef="#br0" timeOffset="9443.5401">5532 8385 0,'-25'0'109,"25"0"-78,25 0-31,25 0 16,-26 0-16,26 0 15,24 0-15,50 0 16,50 0-16,0 0 16,49 0-16,-25 0 15,-24 0 1,-75 0-16,50 0 15,-74 0-15,-1 0 16,-49 0 140</inkml:trace>
  <inkml:trace contextRef="#ctx0" brushRef="#br0" timeOffset="14956.8554">5160 9476 0,'0'0'281,"0"0"-250,0 0-31,0 0 15,74 0-15,-74 0 16,50 0 0,-25 0-16,-1 0 15,1 0-15,0 0 16,-25 0 31,25 0-32,0 0 1,-25 0-16,25 0 31,-1 0-15,1 0-1,0 0 1,0 0-16,0 0 15,-25 0 48,24 0-32,1 0-31,0 0 16,-25 0 15,25 0-16,0 0 1,-25 0 31,24 0-47,1 0 31,0 0-15,-25 0 93,25 0-94,24 0 1,-49 0-16,25 0 16,0 0-1,0 0-15,-25 0 16,25 0-1,-1 0 1,-24 0 15,25 0-15,0 0-16,0 0 15,-25 0-15,25 0 16,0 0-16,24 0 16,-24 0-1,25 0-15,-50 0 16,24 0-1,1 0 1,-25 0-16,25 0 16,0 0-1,0 25-15,-25-25 16,24 0-1,26 25 1,-50-25 0,50 0-1,-1 0-15,-24 25 16,0-25-16,0 0 15,-1 0-15,1 0 16,25 25 0,-50-25-16,49 0 15,26 0 1,-50 0-16,-25 0 15,25 0-15,-1 0 16,-24 0 0,25 0-16,0 24 15,0-24-15,-25 0 16,25 0-16,24 0 15,-49 0-15,25 0 16,0 0 0,0 0-16,24 0 15,-24 0-15,-25 0 16,50 0-16,-1 0 15,-24 0-15,74 75 16,-74-75-16,74 0 16,-74 0-16,25 0 15,24 0-15,-49 0 16,25 0-1,-26 0-15,51 0 16,-26 0-16,-24 0 16,-25 0-16,25 0 15,0 0-15,0 0 16,-1 0-16,1 0 15,0 0 1,-25 0 0,25 0 15,24 0-31,-24 25 0,0-25 15,0 0 1,-25 0 0,25 0-1,0 0-15,-1 0 16,-24 0-1,50 0 1,-25 0-16,-25 0 16,49 0-16,-24 0 15,0 0-15,25 0 16,-50 0-1,24 0-15,1 0 16,0 0 0,-25 0-1,25 0 1,0 0-1,-1 0-15,-24 0 16,25 0-16,0 0 16,-25 0-16,25 0 31,49 0-31,-74 0 15,50 0 1,-25 0-16,0 0 16,-1 0-1,1 0-15,-25 0 16,25 0-1,25 0 1,-50 0-16,74 0 16,-49 0-1,0 0-15,-1 0 16,1 0-16,-25 0 15,25 0-15,25 0 16,-50 0 0,24 0-16,1 0 15,0 0 1,0 0-16,24 0 15,-49 0-15,50 0 16,0 0-16,-50 0 16,24 0-16,1 0 15,0 0 1,-25 0-1,25 0-15,0 0 32,0 0-32,-25 0 15,24 0 1,26 0-1,-50 0-15,25 0 16,0 0 0,-25 0-1,24 0 16,1 0-15,0 0-16,-25 0 811,25 0-733,0 0-47,-1 0 79,-24 0-79,25 0 31,0 0-62,-25 0 16,50 0-1,-26 0 1,-24 0 0,25 0-16,0 0 31,0 0 31,-25 0-46,25 0 31,-1 0-32,1 0 1,-25 0 31,25 0-32,0 0 1,-25 0 15</inkml:trace>
  <inkml:trace contextRef="#ctx0" brushRef="#br0" timeOffset="21598.2354">7690 10171 0,'0'-25'156,"0"25"-156,0 25 15,25 25-15,0-1 16,0 1-16,-25-1 16,24 1-16,-24-25 15,25 0-15,-25 0 16,25-1-16,-25-24 140,0 0-124,25-24-16,0-26 15,-1 25-15,-24 0 16,25 0-16,25-24 16,-25-50-16,-1 74 15,26-25 1,-25 25-16,-25 25 15,49-74-15,-49 49 16,25 25-16,0-25 16,0 1-1,25-1-15,-26 0 16,1 25-1,-25-25-15,25 0 16,25 1 46,-50 24-62,24 0 203,1 0-187,0 0-16,25 24 15,-1 26-15,-24-25 16,-25-25-16,25 49 16,24 26-16,-49-75 202,25-25-186,0 25-16</inkml:trace>
  <inkml:trace contextRef="#ctx0" brushRef="#br0" timeOffset="25990.4866">5309 11213 0,'24'25'499,"1"-25"-483,50 25-16,-1-25 16,25 24-16,1 26 15,-51-50-15,1 0 16,-25 0-16,49 50 15,-74-50-15,25 24 16,0-24-16,-1 0 16,-24 0-16,25 0 15,25 0 1,-50 0-1,25 0-15,24 0 16,-24 0-16,0 0 16,0 0-1,0 0-15,24 0 16,1 0-1,49 0-15,-74 0 16,49 0-16,1 0 16,-26 0-16,26 0 15,49 0-15,-25 0 16,-25 0-16,26 0 15,48 0 1,-73 0-16,-1 0 16,1 0-16,49 0 15,-50 0-15,1 0 16,-1 0-16,-24 0 15,-1 0-15,26 0 16,-1 0 0,50 0-16,-99 0 15,0 0-15,24 0 16,26 0-16,-50 0 15,-1 0-15,1 0 16,0 0-16,0 0 16,0 0-16,24 0 15,26 0 1,-75 0-16,74 0 15,-49 0-15,24 0 16,1 0-16,-50 0 16,50 0-16,-25 0 15,24 0-15,26 0 16,-51 0-1,26 0-15,-25 0 16,0 0-16,-1 0 16,1 0-16,25 0 15,-1 0-15,51 0 16,-1 0-16,-50 0 15,51 0-15,73 0 16,-98 0-16,98 0 16,1 0-1,49 0-15,-99 0 16,75 0-16,-50 0 15,-50 0-15,-25-24 16,-74 24-16,75 0 16,-50 0 46,-25 0-62,24 0 16,1 0 30,-25 0-46,25 0 16,0-25-16,0 25 16,-25 0-1,24 0 1,1 0-16,0 0 15,-25 0 1,74 0 0,-49 0-16,-25 0 15,25 0-15,0 0 31,-25 0-31,25 0 16,24 0-16,1 0 16,-25 0-1,24 0-15,-49 0 16,100 0-16,-76 0 15,1 0-15,25 0 16,-25 0-16,24 0 16,1 0-16,-25 0 15,49-25-15,-24 25 16,-26 0-1,26 0-15,-25 0 16,-25 0-16,25 0 16,-1-25-1,1 25 1,-25 0-1,25 0 1,0 0-16,0 0 16,0 0-1,24 0-15,-49 0 16,25 0-16,0 0 15,0 0-15,-1 0 16,1 0 0,0 0-16,-25 0 15,25 0 1</inkml:trace>
  <inkml:trace contextRef="#ctx0" brushRef="#br0" timeOffset="37568.1488">8831 13247 0,'0'0'156,"50"0"-156,-25 0 15,0 0-15,49 0 16,-24 0-1,49 0-15,-50 0 16,-24 0-16,25 0 16,-1 0-16,-49 0 15,50 0 1,-25 0-16,-25 0 15,74 0-15,-49 0 16,0 0-16,0 0 16,-1 0-16,-24 0 15,25 0 1,25 0-1,-50 0-15,50 0 16,-1 0-16,-24 0 16,0 0-16,0 0 15,-1 0 1,26 0-16,-50 0 15,50 0-15,-26 0 16,-24 0-16,25 0 16,0 0-16,0 0 15,-25 0-15,49 0 16,-24 0-1,-25 0-15,25 0 16,25 0-16,-26 0 16,26 0-16,0 0 15,-50 0-15,49 0 16,26 0-16,-75 0 15,49 0 1,-24 0-16,-25 0 16,25 0-16,0 0 15,-25 0 1,25 0-1</inkml:trace>
  <inkml:trace contextRef="#ctx0" brushRef="#br0" timeOffset="40071.2916">6499 14239 0,'0'0'171,"25"0"-171,0 0 0,25 0 16,-1 0-16,1 0 16,-1 0-1,-24 0-15,25 0 16,0 0-16,-1 0 15,50-24-15,-49 24 16,-25 0-16,24 0 16,1 0-16,-25 0 15,0 0-15,-1 0 16,1 0-1,0 0-15,25 0 16,-50 0 0,24 0-16,1 0 15,0 0-15,-25 0 16,25 0-1,0 0 1,0 0 0,-1 0-16,1 0 15,0 0-15,0 0 16,0 0-1,24 0-15,-24 0 250</inkml:trace>
  <inkml:trace contextRef="#ctx0" brushRef="#br0" timeOffset="45057.577">5234 14860 0,'0'0'31,"25"0"-16,0 0-15,24 0 16,1 0-16,-25 0 16,0 0-16,0 0 15,49 0-15,-74 0 16,74 0-16,-74 0 15,50 0 1,-25 0 0,-25 0-1,25 0 1,-1 0-1,1 0-15,-25 0 16,50 0-16,-25 0 16,-1 0-16,1 0 15,0 0-15,25 0 16,-26 0-16,1 0 15,-25 0 1,25 0 0,0 0-1,-25 0-15,25 0 31,0 0-31,-1 0 16,1 0 0,0 0-16,25 0 15,-26 0-15,51 0 16,-50 0-16,24 0 15,-24 0-15,25 0 16,-26 0 0,1 0-16,25 0 15,-1 0-15,-49 0 16,50 0-1,-25 0-15,0 0 16,-1 0-16,1 0 16,0 0-1,0 0-15,0 0 16,-25 0-16,49 0 15,1 0-15,-50 0 16,25 0 0,0 0-16,-1 0 15,1 0-15,0 0 16,0 0-16,0 0 15,24 0 1,-49 0 0,50 0 77,-25 0-62,-25 0 1,24 0-17,1 0 1,0 0 77,-25 0-77,25 0 0,0 0 311,-25 0-311,24 0-1,1 0 32,0 0-31,-25 0-1,25 0 1,0 0 15,0 0 16,-1 0 47,1 0-94,0 0 15,-25 0 1,25 0-1,24 24-15,-49-24 16,25 0 15,0 0 0,0 0-15,0 0-16,24 0 16,-24 0-1,25 25-15,-1-25 16,-24 0-16,0 0 15,24 25-15,-24-25 16,-25 0-16,25 0 16,0 0-1,-25 0 1,25 0 46,24 0-46,-49 0-1,25 0 1,0 50 0,0-50-1,-25 0 1,49 0-1,-24 0 1,0 0 0,0 0 30,0 0-30,-1 0 0,-24 0-16,25 0 15,25 0-15,-50 0 16,25 0-1,-1 0 1,-24 0 15,25 0-31,0 24 16,0-24-1,-25 0-15,25 0 16,-1 0 0,1 0-1,-25 0-15,25 0 16,0 0-1,-25 0 1,74 0-16,-49 0 16,-25 0-16,25 0 15,0 0-15,0 0 16,-1 0-1,26 0-15,-50 0 16,74 0-16,26 0 16,-51 0-16,100 0 15,-99 0-15,74 0 16,25 0-16,-50 0 15,50 0-15,24 0 16,-49 0-16,0 0 16,50 0-16,-75 0 15,-24 0 1,24 0-16,-25 0 15,-24 0-15,-25 0 16,-1 0 0,-24 0-1,25 0 1,0 0-16,0 0 15,-25 0 1,25 0 0,0 0-16,-1 0 15,-24 0-15,25 0 16,25 0-16,-25 0 15,24 0-15,-24 0 16,-25 0-16,50 0 16,-26 0-1,-24 0 1,25 0-16,0 0 15,0 0-15,74 0 16,-49 0-16,24 0 16,-49 0-16,24 0 15,-24 0 1,25 0-16,24 0 15,-49 0-15,0 0 16,0 0-16,0 0 16,-25 0-16,24 0 15,51 0-15,-75 0 16,49-24-1,-24 24 1,-25 0 0,50 0-16,-1 0 15,-24 0-15,25 0 16,24-25-16,-24 0 15,24 25-15,50 0 16,-49 0 0,24-25-16,-49 25 15,74 0-15,-75 0 16,1 0-16,-25 0 15,24 0-15,-24 0 16,0 0 592,0 0-608</inkml:trace>
  <inkml:trace contextRef="#ctx0" brushRef="#br0" timeOffset="55416.1695">8161 15777 0,'0'0'219,"0"0"-204,0 0 1,-24 50-16,24-50 15,-25 25-15,25 25 16,-25-1-16,25-49 16,-25 50-16,0-1 15,1-49 1,24 25-16,-25 25 0,25-50 15,-25 74 1,25-49-16,-25-25 16,0 25-1,25 0 1,-24-1-1,24-24 1,-25 50 0,25-25-1,-25-25-15,25 25 359,0-1-265</inkml:trace>
  <inkml:trace contextRef="#ctx0" brushRef="#br0" timeOffset="57508.2893">7343 17638 0,'0'0'62,"25"99"-62,74 50 16,-99-99-16,50 49 15,-26 0-15,1-24 16,-25-75-16,25 49 15,0-24 17,-25-25 108</inkml:trace>
  <inkml:trace contextRef="#ctx0" brushRef="#br0" timeOffset="58889.3683">7641 17737 0,'24'-25'125,"1"1"-125,0-1 16,-25 25 93,25 0-78,0 0-31,-1 25 16,-24-1 15,25-24-15,0 25-1,-25 25 1,25-50-16,-25 25 15,0 24-15,0-24 16,0 25-16,0-50 16,0 49-16,0 1 15,0-25-15,0 0 16,0-1 46,0-24 110,25 0-157,49 0-15,-24 0 16,24 0-16,-24 0 16,-26 0-16,51 0 15,-50 0-15,24-74 16,-24 74 31,0 0-1,0 0 79</inkml:trace>
  <inkml:trace contextRef="#ctx0" brushRef="#br0" timeOffset="60739.4741">10965 16001 0,'24'0'156,"1"0"-62,-25 0-63,25 0-16,-25 25 251</inkml:trace>
  <inkml:trace contextRef="#ctx0" brushRef="#br0" timeOffset="61819.5359">11238 15877 0,'0'0'0,"-25"49"15,0-49-15,25 25 16,-50 0-16,26 0 15,24-25-15,-25 25 16,25-1 0,-25 1 15,0 25-31,25-25 15,0-1-15,0-24 16,-25 25-16,0 0 16,25 0-1,0 0-15,-24-1 16,24 1-16,0-25 15,0 25-15,0 0 16,-25-25 0,25 49-1,-25-24-15,25-25 47,0 25-47,0 0 16,0 0-16,0-25 15,-25 74-15</inkml:trace>
  <inkml:trace contextRef="#ctx0" brushRef="#br0" timeOffset="64406.6839">11461 17415 0,'25'0'0,"-1"0"16,-24 25-16,25-1 15,0 26-15,-25 0 16,25-1 0,-25-49-16,25 25 15,-25 0 1,0 0-1,0 24-15,0-24 16,0-25 0,0 25-16,0 0 15,24 0 1,-24-25 327,25 74-343,0-49 16,-25-25-1,0 25 188,0-25-187</inkml:trace>
  <inkml:trace contextRef="#ctx0" brushRef="#br0" timeOffset="65403.7409">9451 17762 0,'0'-50'46,"50"50"-46,-25-24 16,124-1-16,-124 25 16,49-25-16,-24 25 15,-1-25-15,-49 25 16,25 0-1,0 0-15,24-25 16</inkml:trace>
  <inkml:trace contextRef="#ctx0" brushRef="#br0" timeOffset="66678.8137">9575 17440 0,'0'-25'31,"0"25"0,0 25-31,0-1 16,25 51-16,0-26 16,-25-24-16,0 25 15,25 24-15,-25 1 16,50-26-16,-50 51 15,0-51-15,0-24 16,0 49-16,0-49 31,0 0-15,24-25-1,1 25 1</inkml:trace>
  <inkml:trace contextRef="#ctx0" brushRef="#br0" timeOffset="69950.0009">28677 7219 0,'0'-25'15,"25"25"1,24 50-16,-49-25 15,25-1-15,0 26 16,0 49-16,-25-74 16,0 0-16,0-25 15,0 49 1,0-24-16,0 0 0,0 25 15,0-50-15,0 24 16,0 1-16,0 0 78,0 0-78,0 0 16,0 0-16,0-25 31</inkml:trace>
  <inkml:trace contextRef="#ctx0" brushRef="#br0" timeOffset="72066.1219">28925 7244 0,'0'0'140,"25"-25"-140,0 25 16,-1 0-1,1 0 1,0 0-1,0 0 1,-25 0-16,25 0 16,-1 0-1,-24 0 1,25 0 62,0 25 31,0 0-93,-25-25 30,0 24-30,0 1 0,0 0-1,0-25-15,-25 74 16,0-49-1,25-25 1,-25 0-16,1 25 31,-1-25-15,25 0 171,25 0-156,-1-25 0,-24 25 32,25 0-48,0 0 1,-25 25 0,0 0-1,0-25-15,0 25 16,0 24-1,0-24 1,0 0-16,0 0 16,0 24-16,0-24 15,-25 0 1,25 0-1,-25 0 1,-24-25 0,24 0-1,0 0 1,0 24-1,1-24-15,24 0 32,-25 0-32,0 0 15,25 0 1,-25 0-16,0 0 15,0 0 1,25 0-16,-49 0 0,-1 0 16,25 0-1</inkml:trace>
  <inkml:trace contextRef="#ctx0" brushRef="#br0" timeOffset="129357.3988">26866 8459 0,'-25'0'297,"25"0"-126,25 0-140,-25 0 47,25 0-46,0 0 202,-1 0 405,-24 0-576,25 0-48,0 0 1,-25 0-1,74 0-15,-49 0 63,0 0-48,0 0 48,0 0-48,-25 25-15,24-25 32,1 0-17,0 0 1,-25 0-16,25 0 31,0 0 47,-1 25-78,-24-25 16,25 0 15,25 0-31,-50 0 15,25 25-15,-1-25 16,1 0 0,-25 0 62,50 0-63,-25 0 1,-25 0-16,25 0 15,-1 25 1,-24-25 0,25 0 15,0 0 0,0 0-31,0 0 16,-1 0-1,1 0-15,-25 0 16,25 0-1,0 0 1,0 0-16,-25 0 31,24 0-15,1 0-1,-25 0 17,25 0-32,0 0 15,0 0 1,-25 24-16,24-24 31,26 0 31,-50 0-62,25 0 16,0 0-16,-1 0 16,1 0-16,0 0 15,0 0-15,25 0 16,-1 0-1,-49 0 1,25 0-16,25 0 16,-50 0-1,24 0 16,1 0-15,0 0 0,25 0-1,-26 0 1,-24 0-1,25 0-15,0 0 16,0 0-16,-25 0 16,25 0-1,-1 0 1,1 0-16,0 0 15,0 0-15,0 0 16,-25 0-16,24 0 16,1 0-1,-25 0-15,50 0 16,-25 0-1,-25 0 1,24 0-16,1 0 0,0 0 16,-25 0-1,50 0 1,-25 0-16,-25 0 15,24 0 1,1 0 0,0 0-16,-25 0 15,25 0 1,0 0-16,-1 0 15,-24 0-15,25 0 16,0 0-16,-25 0 31,25 0-31,49 0 16,-74 0-16,25 0 15,25 0 1,-50 25-16,24-25 16,1 0-1,0 0-15,-25 0 16,25 0-1,0 0 1,-25 0-16,24 0 31,26 0 0,-25 0-31,0 0 16,24 0 0,-49 0-16,50 0 15,-25 25 1,-25-25-16,25 0 0,-1 0 15,1 0 1,-25 0 0,25 0 46,0 0-31,-25 0-31,49 0 16,-24 0-1,-25 0-15,25 0 16,25 0-16,-26 25 16,26-25-16,0 0 15,-50 0-15,49 0 16,-24 0-16,25 0 15,-26 0-15,1 0 16,-25 0 0,25 0 46,0 0-62,0 0 16,-25 0-1,49 0-15,-24 0 16,-25 0-1,25 0-15,0 0 16,0 0-16,-1 0 31,26 0-15,-50 0 15,25 0-15,0 0-1,-1 0 1,-24 0-16,25 0 15,0 0 1,0 0 0,0 0-16,-1 0 15,1 0 1,25 0-16,-25 0 15,-25 0-15,24 0 47,1 0-47,0 0 16,-25 0-16,25 0 15,0 0 1,0 0-16,-1 0 16,26 0-1,-50 0-15,25 0 16,49 0-16,-74 0 15,50 0 1,-25 0 62,-1 0-62,1 0-16,25 0 15,-1-25 1,1 25-16,0 0 15,-50-25-15,24 25 16,1 0-16</inkml:trace>
  <inkml:trace contextRef="#ctx0" brushRef="#br0" timeOffset="134195.6756">26866 8509 0,'0'0'374,"0"0"-358,0 0-1,50 0-15,-1 0 16,1 0-16,-1 0 15,26 0-15,-50 0 16,-1 0-16,1 0 16,0 0-1,0 0-15,0 0 16,-1 0-16,26 0 15,-50 0-15,25 0 16,0 0-16,-1 0 16,-24 0 124,25 0-140,0 0 16,0 0-16,-25 0 15,50 25-15,-26-25 31,-24 0-15,25 0-16,0 0 16,0 0-16,0 0 15,-1 0-15,-24 0 16,25 0 15,25 0-15,-25 0-1,-25 0 1,24 0-16,1 0 15,-25 0-15,25 0 16,0 0-16,0 0 16,-25 0-1,49 0 32,-24 0-47,-25 0 16,25 0-16,0 0 15,-1 0-15,1 0 16,0 0-16,0 0 15,0 0-15,24 0 16,-49 0 0,25 0-1,50 0-15,-75 0 16,49 0-16,26 25 15,-75-25-15,49 0 16,1 0-16,-50 0 16,49 0-16,26 0 15,-50 0-15,-1 0 16,1 0-16,0 0 15,49 24-15,-74-24 16,25 0 0,0 0-16,0 0 15,-25 0 1,50 0-16,-1 0 15,-24 25-15,0-25 16,24 0-16,-24 0 16,25 0-16,-25 0 15,24 25-15,1-25 16,-25 0-1,74 0 1,-74 0-16,-1 0 16,1 50-1,25-50 1,-25 0-16,-25 0 15,25 0-15,24 0 16,-24 0-16,0 0 16,0 0-1,-25 0-15,24 0 16,1 0-1,0 0-15,0 0 16,0 0-16,-1 0 16,-24 0-1,124 0 1,-99 0-1,-25 0-15,50 0 16,-25 0 0,-1 0-16,1 0 15,0 0 1,-25 0-1,25 0 17,0 0-32,-25 0 15,24 0 1,26 0-16,-50 0 15,25 0-15,0 0 16,0 0 0,24 0-16,1 0 15,-25 0-15,-1 0 16,1 0-16,50 0 15,-51 0-15,26 0 16,-50 0 0,50 0-16,-26 0 31,-24 0-31,25 0 15,0 0 95,-25 0-95,25 0-15,0 0 16,-1 0-1,-24 0-15,75 0 16,-50 0-16,24 0 16,-24 0-16,0 0 15,0 0-15,24 0 16,-49 0-16,50 0 15,-25 0-15,24 0 16,26 0-16,-50 0 16,-1 0-1,1 0-15,0 0 16,0 0-1,0 0 1,-1 0-16,-24 0 936,0-25-905,0 0-15,0 0-1,0 25 63</inkml:trace>
  <inkml:trace contextRef="#ctx0" brushRef="#br0" timeOffset="167673.5903">4217 10717 0,'0'0'156,"25"0"-140,-25 0-1,25 0 1,24 0-16,-24 0 15,74 0-15,-74 0 16,0 0-16,25 0 16,-26 0-16,26 0 15,-25 0-15,0 0 31,0 0-31,-25 0 32,24 0-17,1 0 1,0 0 15,0 0-15,0 0-1,-25 0 1,24 0-1,1 0 1,0 0 0,-25 0 15,25 0 16,24 0-32,-49 25-15,25-25 47,-25 0 125,0-25-157,-25-25-15,-24 1 16</inkml:trace>
  <inkml:trace contextRef="#ctx0" brushRef="#br0" timeOffset="168751.652">4763 10320 0,'0'0'62,"0"0"-62,25 25 16,49 24-16,-74-24 15,50 0-15,-25 0 16,24 24-1,-24-24-15,0 0 16,49 25-16,-74-50 16,25 49-1,0 1-15,0-50 0,-1 25 16,1-1-16,50 51 15,-75-75 1,74 99-16,1-49 16,-75-26 202,-25-24-202,0 0-16,-25 75 15,25-75 1,1 50-16,-1-26 15,0-24-15,-99 124 16,74-99-16,1 25 16,-26-25-1,26 24-15,-1-24 16,25 25-16,1-50 15,-1 24 1,0-24 15</inkml:trace>
  <inkml:trace contextRef="#ctx0" brushRef="#br0" timeOffset="172347.8577">3622 14463 0,'0'-25'78,"0"25"-47,25 0 0,-1 0 32,1 25-63,-25 0 15,50-25 1,-1 0 0,-49 24-16,25 26 15,0-50-15,0 0 16,-25 0-1,25 0 1,-1 25 0,1-25-16,50 25 15,-26-25 1,-49 24-16,50-24 15,-25 0-15,0 0 16,-1 0 0,1 25-16,0-25 15,49 0-15,-74 0 16,50 0-1,-25 0-15,-25 0 16,25 0-16,-1 0 62,1 0-15,-25 0 125,50 0-172,-25 0 15,24 0-15,1 0 16,0-25-16,-26 1 16,1 24-1,0 0 1,-25 0-16,25 0 15,0 0 1,-1 0 0,-24 0-16</inkml:trace>
  <inkml:trace contextRef="#ctx0" brushRef="#br0" timeOffset="173711.9358">4564 14314 0,'25'0'78,"50"74"-62,-1-49-16,-74 0 15,50 0-15,-1 24 16,-49-24-16,25 25 16,0-25-16,0-1 15,-25 1 1,25-25-1,-1 50-15,-24-1 16,75-24-16,-50 0 16,-25 0 15,0 0 125,-25-25-141,-74 49-15,49 1 0,25-50 16,0 0 0,-24 25-16,24-1 0,0 1 15,0-25 1,1 0-16,-1 25 109</inkml:trace>
  <inkml:trace contextRef="#ctx0" brushRef="#br0" timeOffset="181377.3742">1662 11684 0,'0'-25'312,"0"25"-266,25 0-30,-25 0 0,25 0-16,-1 0 15,51-24-15,-50 24 16,24-25-16,-49 25 15,25-25 1,0 25 124,-25 0-124,25 0-16,0 0 16,-1 0-1,1 0 32,0 0-31,0 0-1,0 0 1,-1 0-1,1 0 1,-25 0-16,25 0 16,0 0-1,0 0 1,-25 0-1,24 0-15,26 0 16,-50 0 0,25 0-1,0 0-15,-25 0 16,99 0-16,-74 0 15,0 0-15,24 0 16,-49 0-16,25 0 16,25 0-16,-26 0 15,1 0 1,50 0-16,-75 0 15,49 0 1,-24 0-16,0 0 16,0 0-16,-1 0 15,-24 0 1,25 0-16,0 0 15,0 0-15,-25 0 16,25 0 0,-1 0-1,1 0 1,25 0-16,-25 0 15,-25 0 1,24 0-16,1 0 16,0 0-16,0 0 15,0 0-15,0 0 16,-25 0-16,24 0 15,26 0 1,-25 0-16,24 0 16,-24 0-1,0 0-15,0-25 16,0 25-16,-25 0 15,24-49 1,1 49 0,0 0-1,-25 0 1,50 0-16,-26 0 15,51-25-15,-26 25 16,-24-25 0,25 25-16,-1 0 15,1-25-15,0-24 16,49 49-16,-25-25 15,1-25-15,-1 50 16,-74 0-16,50-25 16,-25 25-1,-1 0 32,1 0-16</inkml:trace>
  <inkml:trace contextRef="#ctx0" brushRef="#br0" timeOffset="184417.5481">2059 15430 0,'25'0'31,"-25"0"-15,25 0-1,-1 0-15,1 0 16,0 0 0,0 0-16,0 0 15,-25 0-15,24 0 16,1 0-1,-25 0-15,50 0 16,-25 0-16,24 0 16,-24 0-16,0 0 15,-25 0-15,25 0 16,24 0-16,-49 0 15,25 0-15,0 0 16,0 0 0,-25 0-16,25 0 15,-1 0 1,-24 0-16,50 0 15,0 0-15,-50 0 16,24 0-16,26 0 16,-25 0-16,0 0 15,24 0 1,-24 0-16,25 0 15,-26 0-15,26 0 16,-25 0 15,0 0-15,-1 0-1,1 0 1,-25 0-16,25 0 16,0 0-1,0 0 1,-25 0-16,25 0 15,-1 0 1,1 0-16,0 0 16,0 0-1,0 0-15,-1 0 16,1 0-16,0 0 15,0 0-15,24 0 16,-49 0 0,50-25-1,0 25-15,-26 0 16,1 0-16,0 0 15,-25 0-15,50 0 16,-1-24-16,-24 24 16,25 0-16,24 0 15,1-50-15,-26 25 16,1 25-16,24-25 15,25 1-15,-24-1 16,49 0-16,-25 25 16,-74 0-16,0-25 15,49 0-15,-74 25 31,25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01T05:01:14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8484 14264 0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01T05:12:10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4540 3151 0,'-25'0'16,"25"0"0,-25 0-16,0 0 15,0 0 16,25 0 1,-24 24-17,24 1 1,-75 0-16,50 49 15,25-49-15,0 0 16,0 0-16,0 99 16,0-124-1,-24 25-15,-1 49 0,25-49 16,-25 24-1,25 1-15,-25-50 16,25 50-16,0-25 16,0 49-16,0-24 15,0-50-15,0 24 16,0 1-1,0 0-15,0 0 16,0 0 0,0-1-16,0-24 15,0 0-15,25 0 16,0 0-16,-25 0 15,49 0 1,1 0-16,-25-49 16,0-1-16,24-24 15,1-50-15,-25 99 16,-1-25-1,-24 50-15,0-25 16,0-24-16,0 49 0,0-25 16,25 0-16,-25 0 15,0 25-15,0-24 16,0-1-1,0 0 48,0-25-48,0 26-15,0-26 16,0 25 140,25 50-140,-25 99-16,25 99 15,49 1-15,-49 24 16,-25-124-16,50 99 15,-50 0-15,49 0 16,-49-49-16,25-75 16,-25 25-16,0-74 15,0 0-15,0-1 16,0 1-16,0-50 15,0 49 1,0-24 62,0-50-78,-49-49 16,-26-50-1,50 99-15,25-74 16,0 99-1,0-50-15,0 1 16,0-75 0,0 74-16,0-49 15,0 49-15,0 25 16,0-24-1,0-1 1,25 1-16,0 49 0,-25-25 16,50-25-16,-26-24 15,-24 49-15,25-25 16,0-74-1,0 75-15,0-1 16,-1 25-16,-24 0 16</inkml:trace>
  <inkml:trace contextRef="#ctx0" brushRef="#br0" timeOffset="641.0367">5011 3299 0,'25'0'31,"0"25"-16,-25 149-15,49 49 16,75 50-16,-124-99 16,25 24-16,0-49 15,0-50-15,-25 0 16,24-74-16,-24 0 15</inkml:trace>
  <inkml:trace contextRef="#ctx0" brushRef="#br0" timeOffset="2582.1477">9501 3250 0,'-99'-50'16,"49"25"-1,-24 25-15,-25-49 16,24 24-16,50 25 62,25 0-46,-24 0-16,-1 0 16,0 0-1,25 25 1,-50 0-16,26-1 15,24-24 1,-100 50-16,75-25 16,1 24-16,24-49 15,0 75-15,-25-50 16,0-1-16,25 26 15,0 49-15,0-74 16,0 25-16,0-1 16,0-49-16,0 50 15,0-25 1,0-25 31,25 0-47,0 0 15,49-25-15,1-25 16,-51 50-16,1-25 15,50-24-15,-26 24 16,1-49-16,49 49 16,-99 25-16,74-25 15,1-49-15,-50 74 16,-1-50-1,1 25-15,50-24 16,-75-1-16,49 25 16,-24-74-16,0 99 15,0 0 110,-25 0-109,0 99-16,0 0 15,0 25-15,0 75 16,0-100-16,0 100 15,0-100 1,0 25-16,0-25 16,0 0-16,25 25 15,-1-24-15,1-26 16,-25-49-16,0 24 15,0-24-15,0-25 16,0 25 0,0 0-1,0 0 32,0-25-47,-25 0 16,-24-50-16,-1 0 15,25 1-15,0 49 16,25-25-1,-24-25-15,-1-24 16,25 49-16,0 0 16,0 1-16,0-26 15,0 0-15,0 25 16,0 1-16,49-26 15,-24 0-15,-25 26 16,25-26-16,-25 25 16,25 25-1,0 0 110</inkml:trace>
  <inkml:trace contextRef="#ctx0" brushRef="#br0" timeOffset="4839.2768">9972 3349 0,'0'-25'0,"0"0"16,0 25-1,0-49-15,0 24 16,0 25-16,0-25 125,0 25-110,25 0 32,0 0-47,-25 0 16,25 0-16,24 0 15,-49 0 32,25 0-31,0 0-16,25 25 15,-50-25 1,24 25-16,1-25 15,25 25-15,-25-25 47,0 0-31,-25 24-16,0-24 15,24 25-15,-24 0 16,25 0-16,-25 0 16,25 24-1,-25-24 16,0-25-31,0 25 16,0 0 0,0-1-16,-25 26 15,0-25-15,25-25 16,-24 25-16,-26-25 171,50 0-155,-25 0 15,0 0-15,25 0-1,-25 0 1,25 0-16,-24 0 16,-1-50-1,25 25-15,0 25 187,0-25-77,0 1-79,0 24-16,0 0 1,49 0-16,26 0 16,-25 0-1,-26 0-15,-24 24 16,25 1-16,25 0 15,-1 0-15,-24 24 16,0-49-16,25 50 16,-26-50-16,1 25 15,0-25-15,0 0 16,-25 25-16,25 0 15,-1-25 126,1 0-141,-25-25 15</inkml:trace>
  <inkml:trace contextRef="#ctx0" brushRef="#br0" timeOffset="7272.416">15231 2679 0,'0'-25'47,"-24"-24"-32,-100 49-15,49 0 16,26 0-16,-1 0 15,-24 0 1,49 0-16,-25 0 16,1 0-16,24 0 15,0 0-15,0 25 94,0-1-94,0-24 31,25 25-15,0 0-1,0 25-15,0-1 31,0-24-31,0-25 16,0 25 0,25 0-1,25-25 63,-25 0-78,24 0 16,1-25-16,0 0 15,-50 25-15,24 0 32,26-50-17,-25 26 1,0-1 15,-25 0-31,49-25 16,-24 26-1,-25-1-15,0 0 16,25 0-16,-25 25 15,25-49-15,-25 24 16,24 25 93,-24 25-93,0 123-16,25-73 15,-25-26-15,25 75 16,0-49-16,-25 24 16,25-74-1,-25 0-15,0 99 16,24-75-16,26 1 15,-50 49-15,0 50 16,25 74-16,0-74 16,-25-50-16,0-74 15,0 74-15,0-49 16,0-25-16,0-25 15,0 25-15,0-25 63,-25-50-48,-25-49-15,25 99 16,1 0-16,-1-25 16,25 0-16,0 0 15,-25 25 1,25-24-16,-25-51 15,25 50 1,0 1-16,0-1 16,0 25-16,0-75 31,0 51-31,25-1 15,0 0 1,0-25-16,-25 1 16,49-1-16,1 25 15,-50 0-15,25 1 16,0-1-1,-25-25 1,24 50 78</inkml:trace>
  <inkml:trace contextRef="#ctx0" brushRef="#br0" timeOffset="8681.4965">15604 2555 0,'0'-25'78,"0"-24"-78,74-1 15,-24 1-15,24-1 16,-24 25-16,-26 25 31,1 0-15,0 0 30,25 0-30,24 75 0,-49-51-16,0 1 15,-25-25-15,0 25 16,25 25-1,-1-1-15,-24-24 16,0 0-16,0 24 16,0 26-16,0-50 15,0-1 1,0-24-1,0 25 1,0 0 0,-24-25-16,-1 0 140,25 0-124,49-25-16,1 25 15,-25 0-15,0-25 16,-1-24-16,1 49 15,0 0-15,49 0 16,-49 0-16,25 0 31,-50 0-15,0 49-16,0 51 15,0-76-15,0 26 16,0 0-16,0-50 16,0 25-16,0 49 15,0-74-15,0 50 16,0-26-16,0-24 15,0 25 1,-75 50-16,75-75 16,-49 49-16,24-24 15,0-25-15,25 0 16,-49 0-16,24 25 15,25 0-15,-25-1 16,0-24 15</inkml:trace>
  <inkml:trace contextRef="#ctx0" brushRef="#br0" timeOffset="11541.6602">298 4242 0,'-25'0'16,"0"0"-1,0 25-15,0 49 16,25-24-16,0 24 16,0-24-16,0 24 15,0 26-15,0-76 16,0 26-16,0-25 15,0 74-15,50-49 16,-50-26-16,50 101 16,-26-125-16,1 24 15,0 26 1,0-50-1,0 25 1,-25-25 0,25 0-1,-1 0-15,1 0 16,-25 0-16,25 0 15,0 0-15,0 0 16,24-50-16,-49-24 16,50-26-16,-25 51 15,-1-75-15,1 74 16,0 1-16,-25-26 15,0 75 1,0-74-16,0 49 16,0-25-1,0 1-15,0 49 0,0-25 16,0 0-1,0 0 17,0 25-17,-25-49-15,0-1 16,-24 0-16,-1 50 15,25 0 32,1 0-31,-1 0-16,0 0 15,0 0-15,0 0 16,1 0 0</inkml:trace>
  <inkml:trace contextRef="#ctx0" brushRef="#br0" timeOffset="12691.7259">918 3721 0,'0'0'16,"25"124"-1,24 75 1,-24-75-16,-25 49 16,0-24-16,25-74 15,-25-1-15,25 0 16,-25-49-16,0 0 15,25 0-15,-25-25 156,0-75-140,0-24-16,0 25 16,0 49-16,0 0 15,0-24-15,0 49 16,0-25-16,49-25 15,-49 25 1,25 25 15,0 0-31,0 0 16,24 0-16,-24 0 15,0 0-15,24 25 16,-24 0 0,0-25-16,0 25 15,0 0-15,-1 24 16,-24-49-16,25 25 15,-25 0 1,0-25-16,0 25 16,0 24-16,0-24 31,0 0 0,0 24-15,0-49 15,-25 0-31,-24 25 15,-1-25-15,1 25 16,24-25 0</inkml:trace>
  <inkml:trace contextRef="#ctx0" brushRef="#br0" timeOffset="13432.7683">2158 3994 0,'0'0'0,"0"74"16,0 125-16,0 24 15,0 25 1,0-74-16,75 74 16,-1-99-16,-74-75 15,99 75-15,-99-149 16,0 124-16,25-74 15,-25-25 63,0-25-62,-74 0-16,49 0 16,25 0-16,-50 0 15,25 0 1,25 0-1,-24-25-15,-26-25 16</inkml:trace>
  <inkml:trace contextRef="#ctx0" brushRef="#br0" timeOffset="14111.8072">1985 3374 0,'-25'0'156,"0"74"-140</inkml:trace>
  <inkml:trace contextRef="#ctx0" brushRef="#br0" timeOffset="15333.877">1389 7814 0,'0'0'31,"25"0"-15,25 50-16,-1 74 15,1 0-15,-1 0 16,-24-74-16,25 99 15,-50-125-15,0 1 16,25 25 0,-1 24-16,1-74 15,-25 25-15,0 0 16,0-25-16,25 25 15</inkml:trace>
  <inkml:trace contextRef="#ctx0" brushRef="#br0" timeOffset="15883.9085">1265 7194 0,'0'0'187,"0"50"-187</inkml:trace>
  <inkml:trace contextRef="#ctx0" brushRef="#br0" timeOffset="17991.029">2506 7839 0,'-25'0'47,"25"-25"-31,-25 25 77,0 0-62,0 0 1,0 0-32,1 0 78,-1 0 0,25 0-78,-25 0 15,0 0 16,25 25-31,0 0 16,0 25-16,0-26 16,0 26-16,0-50 15,0 50-15,0-26 16,0 26-1,0-25-15,0 0 16,0-25-16,0 24 16,0 26 15,0-25 0,0-25 31,25 0-46,25-25-16,-26 0 16,-24 0-1,25 25-15,-25-24 0,25-26 16,0 25 15,0 0-15,0-24-16,-25 49 15,0-75-15,0 51 16,0-1-16,0-25 15,0 1-15,0-26 16,0 25 0,0-24-16,0-25 15,0 74-15,0-25 16,0-24-16,0 74 15,0-25 17,0 0-32,0 25 15,0-24 1,0-1-16,0 50 93,0 49-93,0 25 16,24 100-16,1-100 16,0 50-16,0-50 15,0 0-15,-1-74 16,26 49-1,-25-49-15,0 74 16,-1-99 15,1 0 78,0 0-109,0-24 16,0 24-16,-1 0 31,-24-25-15,25 0 15,-25 25 78,-25-25-93,25 0-16</inkml:trace>
  <inkml:trace contextRef="#ctx0" brushRef="#br0" timeOffset="24380.3945">2878 6797 0,'0'-25'125,"0"1"-110,-25 24-15,-25 0 16,-123 0-16,-1 24 16,75 1-16,-1-25 15,-24 25-15,25-25 16,25 25-16,-1 0 15,26-25-15,24 0 16,0 0-16,0 0 16,0 0-16,-74 24 15,74-24-15,-49 25 16,-25-25-16,24 50 15,1-50-15,49 0 16,-24 0 0,-26 25-16,26-1 0,-26-24 15,50 25-15,0-25 16,-24 0-16,24 0 15,0 0 17,25 25 30,-25 0-46,1-25-1,-1 50 1,-50 49-16,75-25 15,-24 25-15,-1 1 16,0-1 0,25 0-16,-25 25 15,0 0-15,1-25 16,24-24-16,0 98 15,0-123-15,0 99 16,0-75-16,0 50 16,0-74-16,24 24 15,-24-49-15,0-25 16,25 50-16,-25-25 15,0-25-15,25 24 16,-25 1-16,0 0 16,50-25-1,-26 25 1,1 25 46,-25-26-31,25-24-31,25 0 16,-26 0-16,51 0 16,-1 0-16,26 0 15,-51 0-15,75 0 16,-49 0-16,98 0 15,-98 0-15,-1 0 16,-24 0-16,-1 25 16,-24-25-16,0 0 15,25 0-15,-26 0 16,26 0-16,0 0 15,-1 0-15,26 0 16,-1 0-16,50 0 16,-74 0-16,99-74 15,-100 74-15,-24-25 16,25 25-16,-26 0 15,-24 0 1,25 0 15,0-25-31,0 25 16,-25 0 46,25 0-46,24-25-16,-49 25 31,25-25-15,0 1-16,0-1 15,-1 0-15,51 0 16,-75 0-16,25 25 15,-1 0 1,1 0 0,-25-24-1,25-1 1,0 25 62,-25 0-47,49-25-15,-24 0-1,0 0 1,-25 25-16,25-24 15,25-1-15,-50 25 16,24 0 0,1 0-16,0-25 15,-25 0-15,25 25 31,0 0 1,-1 0-32,-24-49 15,25 24-15,0 0 31,0 25 1,-25 0-17,25-25 1,-25 0-1,0 1-15,24-26 16,-24 25-16,50 0 16,-50-24-16,0-1 15,0 25-15,0-74 16,0 25-16,0-26 15,0-24-15,0 0 16,0 25-16,0 0 16,-25 0-16,0-1 15,25 51-15,0-26 16,0 1-16,-24 24 15,24 50-15,0-25 16,0 1 0,0-1-1,-25-25-15,0 1 31,25 24-15,0 25 0,0-25 62,-25 0 0,25 25-78,-25 0 15,-24-25-15,24 25 16,-25-24-16,-24 24 15,49 0-15,-25 0 16,1 0-16,-1 0 16,-24 0-16,-25 0 15,-1 0-15,1 0 16,0 24-16,99-24 15,-50 0-15,1 0 16,49 0 93,-25 25-93</inkml:trace>
  <inkml:trace contextRef="#ctx0" brushRef="#br0" timeOffset="25439.4551">9154 6301 0,'25'0'32,"-1"0"-17,1 74-15,25 1 16,-25 24-16,-1-49 15,1-1-15,-25 1 16,50 0-16,-50-1 16,0-49-16,0 25 15,0 0 94,0 0-93,0-25-16,0-75 16</inkml:trace>
  <inkml:trace contextRef="#ctx0" brushRef="#br0" timeOffset="25950.4843">9154 6078 0</inkml:trace>
  <inkml:trace contextRef="#ctx0" brushRef="#br0" timeOffset="27810.5907">10295 6202 0,'0'0'156,"-25"0"-156,0 0 16,0 0-16,25 0 15,-24 0 1,-26 0-16,25 0 15,0 0 1,1 0 0,-1 0-1,25 0 1,-25 0-1,0 25 1,0-25 15,25 24-31,-49 1 31,24 0-15,25 0 0,-25 0-1,25 24-15,0-24 16,0 25-16,0-25 15,0 24-15,0 1 16,0-25 0,0-1-16,0 1 15,0-25-15,0 25 16,0 0-1,0 0-15,0-1 63,0-24-48,0 0-15,50 0 16,-50 0-16,49 0 16,-24 0-16,-25 0 15,25-24-15,0-1 16,24 0-16,-24 25 15,25-50-15,-25 1 16,-25 49-16,24-50 16,1 25-16,-25 25 15,0-24-15,0-51 16,25 75-16,-25-50 15,0 1-15,25 49 0,-25-75 16,0 51 0,0-51-16,0-24 15,0 25-15,0 49 16,0-74-16,0 24 0,0 50 15,0 1-15,0-1 16,0-25 0,0 50-1,0-50 63,0 1-62,0 49-16,0-25 15,0 25 63,0 74-78,0 51 16,25-26-16,0 74 16,-1 26-16,1-75 15,0 99-15,49-74 16,-49-50-16,0 25 15,0-25-15,-25-74 16,0 0 0,25-25 93,-1 0-109,1 0 15,-25 0 1,25 0-16,0 0 16,0 0-1,-1-50-15,-24 1 16</inkml:trace>
  <inkml:trace contextRef="#ctx0" brushRef="#br0" timeOffset="30613.751">10965 4986 0,'-25'0'109,"-50"0"-109,1 50 16,49-50-16,-74 50 15,0-1-15,74-49 16,-99 124-16,25-74 15,24-50-15,-24 25 16,0 24-16,49-24 16,25 0-16,-24-25 15,-1 49-15,25-49 16,-24 0-16,24 25 15,0-25-15,-49 50 16,49-50 0,0 0-16,25 0 15,-50 25 1,26-25-16,-51 49 0,-98-49 15,49 75-15,0-50 16,-50-25 0,-99 24-16,99 26 15,100-50-15,-50 25 16,124-25 124,0 99-124,0 0-16,0 0 16,50 25-16,24 25 15,-24 25-15,-50 0 16,74 49-16,-24 0 15,-26-124-15,1 50 16,50 25-16,-51-100 31,1-49 110,-25 0-141,0 0 31,50 0-31,-25-1 62,24-24-62,26 0 16,74 0-16,74-24 15,0-51-15,0 1 16,125 74-16,24-25 16,99-50-16,-74 1 15,-124 24-15,-25-24 16,-25 0-16,-173 74 15,-25 0 48,-25 0 93,0-25-141,24-25-15,-24-74 16,0 50-16,0-1 16,0 1-16,0-1 15,0-24-15,0 50 16,0-51-16,0 51 15,0-1-15,0 0 16,0-49-16,0 50 16,0 24-16,0-74 15,0 24-15,0 50 16,-49-49-16,49 24 15,0 26-15,-25-26 16,25-24-16,-25 24 16,25 50-16,0-25 15,-74-25-15,74 26 16,-25-51-16,-25 26 15,50 24-15,0 25 94,0-25-78,-24-25-1,-1 50-15,0-49 16,25 24-16,-50 0 15,1 0-15,24 25 16,0-49 0,-25 49-16,26-25 15,24 25 1,-25-25 15,0 25-31,0 0 16,25 0-1,-49 0 1,24-25-1,25 1 79,-25-1-47,0 25-47,25-50 15,0 25 1,-25 0-16,25 1 16,-24-1-1,-26 0-15,50-25 16,0 26-16,-25-1 15,0 0-15,1 0 156,24 25-156,-75 0 16,1 50-16,-1-1 16,-49 1-16,-25 49 15,-49 25-15,-25-74 16,49 24-16,-99 26 15,100-1-15,24-50 16,99-24-16,25 0 31,25-25-31,0 25 16,-49 49-1</inkml:trace>
  <inkml:trace contextRef="#ctx0" brushRef="#br0" timeOffset="32038.8324">15083 4912 0,'0'0'31,"0"273"-15,99-50-16,-74 50 15,49-25-15,-49 25 16,25-199-16,-26 25 15,51 75-15,-75-99 16,25 24-16,-25-99 0,0 49 16,0-24-1,0-25-15,0 50 141,0-125-141</inkml:trace>
  <inkml:trace contextRef="#ctx0" brushRef="#br0" timeOffset="34389.9669">15058 4813 0,'0'-50'46,"0"25"1,0 0-31,49 25-16,26-74 15,74 24-15,-75 26 16,50-76-16,149 51 16,-99-51-16,-25 51 15,74-26-15,0-24 16,-49 74-16,24-49 15,-99 49-15,-49 0 16,0 1-16,-26 24 31,1 0-15,25-25-16,-1 0 15,-24 25 1,0 0 0,-25 0-1,25 0 1,24 0-16,-49-25 31,25 25 63,0 0-94,-25 0 15,25 75-15,49-26 16,26 75-16,-76-25 15,26 50-15,0-25 16,49 75-16,-74-125 16,24 1-1,-24 24-15,49-25 16,-49-49-16,0 74 0,25-24 15,-50-50 1,0-1 0,0 26-1,24 24-15,1-49 16,-25-25-1,25 25-15,-25 49 16,25-74 0,-25 25-16,0 0 15,25-25-15,-25 25 16,25 0-1,-25-1-15,0 1 47,0 0 0,0 0 0,0-25-47,0 25 15,0 24-15,0-49 16,0 50-16,0 0 16,0-26-1,0 1 1,-50 0-16,-25 49 15,1-24-15,-75 0 16,50-26-16,0 26 0,-50 0 16,50 24-1,49-74-15,0 25 16,26 0-16,24-25 0,-50 24 15,0 51-15,26-75 16,-1 25-16,-50 0 16,1-25-1,49 24-15,25 1 0,-49-25 16,24 0-16,0 0 15,-49 0-15,24 0 16,-24 25-16,49-25 16,0 0-16,-25 0 15,25 0-15,-24 0 16,24 50-16,-99-50 15,74 24-15,-24-24 16,49 0-16,0 0 16,1 25-16,-1-25 46,25 0-30,-25 0-16,0 0 16,0 0 62,1 0-78,-1 0 15,0 0-15,0 0 16,-25 0-1,50 0-15,-49 0 47,-1 0-47,1 0 16,-125 25-16,100 0 15,-50-25-15,24 25 16,1-25 0,74 24-16,0-24 156</inkml:trace>
  <inkml:trace contextRef="#ctx0" brushRef="#br0" timeOffset="35392.0243">16298 5284 0,'0'0'47,"0"25"-47,0 49 15,0 25-15,0-24 16,0-26-16,0-24 15,0 25-15,0 0 16,0-50 0,0 24-1,0 51-15</inkml:trace>
  <inkml:trace contextRef="#ctx0" brushRef="#br0" timeOffset="35960.0568">16224 4912 0,'0'-25'0</inkml:trace>
  <inkml:trace contextRef="#ctx0" brushRef="#br0" timeOffset="38376.1948">16918 5309 0,'25'0'250,"-25"0"-219,-25 25-31,25-25 0,-24 24 16,-26-24-1,25 25-15,0-25 16,1 25 0,-1 0-1,0-25 16,0 49-15,25-24 0,0 0 62,0-25-63,0 25 1,0 0-16,0-25 15,0 74 1,25-49-16,-25 0 16,0 0-16,25-1 15,-25 1-15,25-25 187,24 0-171,-49-25-16,25 25 31,0-24-15,0 24-16,-25-50 15,24 25 126,1 0-110,-25 25-15,0-49-1,25 24 1,-25 25-1,0-75-15,25 51 16,-25-1-16,0-50 16,49 51-16,-49-1 15,0-25-15,0 50 16,0-49-16,0 24 15,0 0-15,0-25 16,0 26-16,0 24 31,0-25-31,0-75 63,0 76-63,0-1 15,0 0 1,0 25-16,0 0 109,0 99-93,0-49-16,0-50 15,25 124-15,-25-74 16,0-50-16,25 99 15,0-25-15,24 1 16,-24-26-16,0 50 16,-25-74-16,0 0 15,25 0 1,-25 0-1,25 24-15,-1 1 16,1-50 124,0 0-140,49-25 16,-49 25 0,0-25-1,-25 25 110,25 0-109,25 0-16,-50 0 15</inkml:trace>
  <inkml:trace contextRef="#ctx0" brushRef="#br0" timeOffset="39732.2725">7690 10766 0,'0'0'47,"0"75"-47,0 24 15,50 25-15,-50-74 16,25 24-16,-25 50 16,24-49-16,26-26 15,-50-24-15,0 0 31,25 0-31,0-1 16,-25 1-16,24-25 47,1 0-32,0 0-15,0 0 16,24 0-16,26-49 16,-50-1-16,-1 25 15,1-24-15,0 24 16,-25 0-1,25-25-15,25 26 0,-26-51 16</inkml:trace>
  <inkml:trace contextRef="#ctx0" brushRef="#br0" timeOffset="40567.3203">7864 11188 0,'0'0'125,"0"0"-109,25 0-1,-1 0-15,26-25 16,0 25-16,24-74 16,-74 74-16,50 0 15,-26-25 1,-24 0-1,25 25 1,0-25-16</inkml:trace>
  <inkml:trace contextRef="#ctx0" brushRef="#br0" timeOffset="41494.3733">8534 10816 0,'0'0'63,"0"0"-63,0 25 15,0 0 1,0-1-16,0 1 15,0 74-15,0-49 16,0 0 0,0-25-16,0 24 15,0 26-15,24-26 16,-24-24-16,25 25 15,0-26-15,0-24 63,24 0-63,26 0 15,-1-24-15,-74-1 16,75 25-16,-50-25 16,-25-25-1,24 26 1,-24-51-16,0 50 15,0 1-15,0-1 16,0-25-16,0 25 16,0-24-16,0 24 15,0 0 1,0 0-1,0-49-15,0 49 0,0 0 16,-24 0-16,-1 25 16,25-24-16,-25-1 15,-25 25-15,50 0 16,-25 0-1,1 0-15,-1 0 16,0 0-16,0 0 16,0 0-16,25 0 78,-24 0-78</inkml:trace>
  <inkml:trace contextRef="#ctx0" brushRef="#br0" timeOffset="42163.4116">9253 10320 0,'0'0'31,"0"74"-31,0-49 16,0 50-16,0-1 16,0-24-16,0 24 15,0-24-15,0 24 16,0-74-16,50 74 15,-26-74-15,-24 25 16,25 0 0,0 0-16,-25-25 46,25 0-30,0 0-16,-1 0 16,76 0-16,-26-25 15,-24-49-15,-1 49 16,1 25-16,-50-25 15,25 0-15</inkml:trace>
  <inkml:trace contextRef="#ctx0" brushRef="#br0" timeOffset="42723.4436">9179 10543 0,'24'0'16,"51"0"-1,24 0-15,0-124 16,-49 99-16,74-24 16,-99 49-16,0-25 15,-25 25 79,0 0-63,0 25-31,0-1 16</inkml:trace>
  <inkml:trace contextRef="#ctx0" brushRef="#br0" timeOffset="44334.5358">10568 10369 0,'0'0'32,"-25"-24"14,0 24 17,-24 0-63,24 0 15,0 0-15,25 0 16,-25 0-16,0 0 16,1 24 30,-1 1-14,0-25-17,0 25 1,25 0-1,-25 0 1,0 0 0,25-1-1,-24 26 1,24-25-16,0 0 15,-25 24-15,25-24 16,0-25-16,0 25 16,0 0-1,0-1-15,0 26 16,0-25-1,0 0 1,25-25 31,-25 0-32,49 0-15,1-50 16,-25 25-16,0 0 16,24-24-16,-24 49 15,-25-25 1,25 0-1,0-24 1,-25 24 0,24 0-16,-24 0 31,0 25 0,0-25-31,0 1 16,0-1-16,0-25 15,50 50 126,-25 25-126,-25-25-15,0 50 16,25-26-16,-1 1 15,26 50-15,-25-26 16,-25-24-16,0-25 16,49 50-16,-24-26 31,-25-24 78,50 0-78,-25 0-31,-1-24 16,26-51-16,-25 50 15</inkml:trace>
  <inkml:trace contextRef="#ctx0" brushRef="#br0" timeOffset="44971.5722">11064 9724 0,'-25'0'31,"0"0"-31,25 50 16,0 0-16,0 49 15,0 25-15,0 25 16,0 24 0,0-123-16,0 0 15,0 24-15,0-74 16,25 25-16,-25 0 15,25 0-15,0-1 16,-25-24 46,25 0-62,49 0 16,-49 0-16,0 0 16,-1 0-16,-24 0 62,25 0-46,0 0-1,0 0 16</inkml:trace>
  <inkml:trace contextRef="#ctx0" brushRef="#br0" timeOffset="47515.7178">12379 8931 0,'0'-25'78,"-25"0"-62,-25 25-16,-74 0 15,25 74-15,0-74 16,-25 25-16,-75 25 15,-49 24 1,25-49-16,-50 74 16,25-74-16,-74 50 15,-51 24-15,-123 25 16,-74-50-16,98 1 15,26 49-15,-150-25 16,100-25-16,25-24 16,-323 124-16,447-150 15,49 51-15,50-26 16,199-49-16,-26 25 15,25 25 79,26 0-16,24-26-78,0 26 16,0 74-16,0-25 0,0 0 15,0 50 1,0 25-16,0-25 15,0-25-15,24 49 16,1-24-16,50 75 16,-50-51-16,24-24 15,-24 25-15,49-1 16,-24-24-16,-50-50 15,50 25-15,-50-24 16,24-26-16,-24-24 16,25-50-16,25 99 15,-50-25-15,0-74 16,0 75-1,0-50-15,25-25 94,-1 24-94,1-24 16,25 25-16,148-25 15,26 0 1,-26 0-16,75 0 15,49 0-15,50 0 0,100 0 16,49 0-16,-75 0 16,150-25-16,-51 1 15,-48-51 1,-1-49-16,0 50 15,-174 49-15,75-49 0,-174 49 16,1-25-16,-175 25 16,1 25-1,-25 0-15,0-25 16,-25 1-1,49 24 1,-24 0-16,149-100 16,-100 76-16,25-26 15,-24 50-15,123-99 16,-148 99-16,74-50 15,-25 1-15,-25 49 16,26-25-16,-26 0 16,-49 0 77,-25 0-77,25-24-1,-25-1-15,25 50 16,-25-149-16,24 75 16,-24-1-16,0-148 15,0 50-15,0 98 16,0 1-16,0-1 15,0 26-15,0-51 16,0 26-16,0 0 16,0-50-16,-24 49 15,-1-24-15,0-50 16,0 50-16,0 49 15,25-24-15,-24-1 16,-1 1-16,-25 49 16,50 0-16,0-24 15,0 24-15,0 25 16,0-25-16,0 0 15,-25 0-15,25-49 16,-25 24-16,25 1 16,0 24-16,-49-74 15,49 49-15,-25 1 16,0-51-16,0 75 15,1 1-15,24-1 16,0 0-16,0 25 16,0-25-1,0-24 1,-25 49-1,25-25-15,-25-25 16,25 25 0,0 1-16,-25-26 15,25 25-15,0 0 16,0 1-1,-25-1-15,25 0 32,0-25-32,-49 50 15,49-24 1,0-1-1,-25 0 1,25 0-16,-25-74 16,25 99-16,0-50 15,0 25-15,0 1 16,-25-26-16,25 25 15,-24 25 110,-26 0-109,-24 50-16,-150 24 15,51 1-15,-26 49 16,-99 25-16,-24-25 16,74-100-16,49 51 15,75-26-15</inkml:trace>
  <inkml:trace contextRef="#ctx0" brushRef="#br0" timeOffset="52025.9756">4664 5706 0,'0'0'47,"0"25"-31,74-1-16,1 125 15,-26-74-15,75 123 16,-74-49-16,-1-75 15,26 75-15,49-25 16,-25 25 0,-24 49-16,24-49 15,-50-49-15,-24-76 16,0 51-16,49-1 15,-74-24-15,50 49 16,49 0-16,-74-24 16,49 74-16,1 24 15,-1-74-15,50 75 16,-74-50-16,49 25 15,-74-75-15,25 26 16,-26-51-16,-24 1 16,100 74-16,-100-99 15,49 24-15,-49-49 16,25 50-16,0 0 47,-25-50-32,25 24-15,-25 51 16,49-50-16,-49 24 15,50 26-15,-25-26 16,0 50-16,49 1 16,-49-51-1,24-24 1,-49 0-1,0 0 48,0 24-63,25-49 15,-25 25-15,25 0 16,0 25-16,-25-1 16,49 1-16,-49-25 31,25-1-16,0 26-15,-25-25 16,0-25 78,0 25-79,0-25-15,0 0 16,-50-50-16,26 25 15,24-24 1,-25 24-16,-25-50 0,50 1 16,0-25-16,0-25 15</inkml:trace>
  <inkml:trace contextRef="#ctx0" brushRef="#br0" timeOffset="53421.0555">9327 4565 0,'0'0'78,"0"0"-63,0 49-15,0-49 16,0 50-16,-49 123 15,-1-49-15,50 1 16,-25 23-16,25 26 16,-49-75-16,49 149 15,-75-124-15,75-24 16,-74-1-16,49 50 15,-24-100-15,-1 26 16,-25 24-16,51 0 16,-51 50-16,26-50 15,-51 100 1,51-50-16,-50 74 15,24-74-15,-24-50 16,49 50-16,-24-25 16,49-99-16,-25 123 15,1-73-15,24 24 16,-74 25-16,74-25 15,-25 25-15,26-24 16,-51-26-16,50-74 16,-24 124-16,-26-25 15,26 50-15,-26-74 16,26 24-1,-51 50-15,1 49 16,74-99-16,-24-24 16,-1 24-16,25-25 15,1-24-15,-1 0 16,0-1-16,25-24 15,-50 25-15,26 24 16,-1 0-16,25-49 16,-25-25-1,0 25 16,0 25-15,25-50 93,-49-25-93,24 0-16,0 25 15,-25-50-15,26 26 16,-26-51-16,50 26 16,-50-26-16</inkml:trace>
  <inkml:trace contextRef="#ctx0" brushRef="#br0" timeOffset="55409.1692">15107 4292 0,'0'0'62,"0"74"-46,-49-49-16,-1 124 16,1 0-16,-51-1 15,100-148-15,-74 75 16,24 74-16,1-75 15,24 75-15,-25-75 16,50 150-16,-74-26 16,74-198-16,-25 50 15,-49 99-15,49-125 16,-50 51-16,26-26 15,-1 51 1,1-1-16,-26 25 16,-49-25-16,75 25 15,-51-49-15,51-26 16,-1 1-16,0 24 15,50-74-15,-99 50 16,50-1-16,-26 51 16,-24-26-16,-25 1 15,-25-1-15,50 50 16,-25-74-16,74 24 15,-99 0-15,1 26 16,48-75-16,-73 99 16,24-50-16,0 50 15,50-50-15,-174 26 16,149-51-16,-75 51 15,-98 24-15,73-50 16,-148 100-16,0-26 16,99-98-16,50 49 15,-99 1-15,148-1 16,-49-25-16,74-24 15,50 24-15,49-24 16,-49-25-16,74-1 16,-25-24-16,1 25 15,-51 25-15,51-50 16,-50 49-1,49 1-15,50-50 16,-50 0-16,26 0 16,-1 50-1,0-25-15,-49-1 0,74-24 16,-100 25-1,26 50-15,74-75 16,-50 49-16,50-24 16,-24 0-1,24 0 1,-25-25-1,0 0-15,0 0 16,25 0 0,-25 0-16,0 0 31,1 24-16,-1-24 1,-25 0-16,1 50 16,49-50-16,-50 0 15,25 0 1,25 0 155</inkml:trace>
  <inkml:trace contextRef="#ctx0" brushRef="#br0" timeOffset="56543.2341">6400 9625 0,'0'0'0,"0"0"16,25 25-16,25 0 16,-50-25-16,24 25 15,76 24 1,-100 1-16,124 24 15,-100 1-15,1-26 16,-25-24-16,75 50 16,-50-75-16,-1 49 15,1 1-15,50-1 16,-1 1-16,-49-50 15,-25 25-15,25 0 16,-1-25 31,1 24 31,-25-24-63,50 0 17,-25 0-32,-25 0 15,74 0-15,0-24 16,1-51-16,-25-49 15,-1 75-15,50-125 16,-49 124-16,-25 1 16,0-51-16,24 51 15</inkml:trace>
  <inkml:trace contextRef="#ctx0" brushRef="#br0" timeOffset="59784.4195">11634 10270 0,'0'0'140,"75"-25"-140,-1-49 16,1 49-16,-26 0 15,26 1-15,-1 24 16,1-25-16,-51 25 15,1-25-15,0 25 32,0 0-1</inkml:trace>
  <inkml:trace contextRef="#ctx0" brushRef="#br0" timeOffset="60377.4534">11858 9749 0,'0'0'31,"0"50"-16,49 0-15,-49-26 16,50 100-16,-25-49 16,0-1-16,24-24 15,-49-25-15,25-1 16,-25 1-16,50 50 15,-26-1-15,-24-49 16,0 0 0,25-25-16,0 49 0,-25-24 62,25 0-62,-25 0 16,0 0-16,0-25 31</inkml:trace>
  <inkml:trace contextRef="#ctx0" brushRef="#br0" timeOffset="61021.4903">12354 9799 0,'0'-25'16,"49"25"0,1 75-16,0 73 15,-1-48-15,-24-1 0,0-50 16,25 1-16,-50-50 15,24 50 1,-24-26 140</inkml:trace>
  <inkml:trace contextRef="#ctx0" brushRef="#br0" timeOffset="65820.7647">8881 11560 0,'0'0'31,"25"25"-31,24 74 16,-24-49-1,0-25-15,0 24 16,0 1-16,-25-25 16,0 0 15,49-1-16,-24 26 1,0 24 0,0-74-16,-25 25 31,0 0 0</inkml:trace>
  <inkml:trace contextRef="#ctx0" brushRef="#br0" timeOffset="66715.8159">8831 12007 0,'0'0'63,"25"0"-48,0 0 16,-25-25-15,25 0 0,0 25-1,-1 0 1,-24 0-16,25 0 15,0-25-15,-25 25 16,25-49-16,0 49 16,49 0-16,-74-25 15,50 0-15,-26 25 16,1 0-1,0-25 1</inkml:trace>
  <inkml:trace contextRef="#ctx0" brushRef="#br0" timeOffset="67327.851">9724 11213 0,'0'0'31,"100"99"-16,-76-24 1,76 173-16,-76-124 16,-24-50-16,50 1 15,-50-26-15,25 1 16,0 24-16,-1 25 15,-24-74-15,0 0 16,0 0-16,25 0 16</inkml:trace>
  <inkml:trace contextRef="#ctx0" brushRef="#br0" timeOffset="69367.9674">10518 11362 0,'0'0'0,"25"25"15,25 24-15,-26 1 16,51-1-16,-26 51 15,-24-76-15,25 51 16,-25 24-16,24-74 16,-24 0-16,0 49 15,0-49-15,-25 0 16,0 0 140,0-25-141,-25-25 1,-25-50-16</inkml:trace>
  <inkml:trace contextRef="#ctx0" brushRef="#br0" timeOffset="70103.0097">10493 11709 0,'0'0'16,"0"0"0,25 0-1,0 0 1,-25 0-1,25 0 32,0 0-31,-1 0-16,26-25 15,0 25-15,-26 0 16,51 0-16,-26-49 16,-24 24-1,-25 25-15,50-25 0,-25 25 16,-1 0-16,1-25 15,0 25 110,25-25-109</inkml:trace>
  <inkml:trace contextRef="#ctx0" brushRef="#br0" timeOffset="70774.0481">11238 11114 0,'24'-25'31,"-24"25"-15,25 50-16,25 24 15,-1 0-15,-24-24 16,-25-25-16,50 24 16,-50-24-16,25 25 15,-1-1-15,1 1 16,0-25-16,-25-25 15,25 49-15,-25-24 16</inkml:trace>
  <inkml:trace contextRef="#ctx0" brushRef="#br0" timeOffset="76877.3971">12081 11759 0,'0'0'280,"0"49"-264,0-24-16,0-25 62,-50 25-46,26 25 0,24-50-1,-25 0-15,0 24 16,-25 1-1,26-25 17,-1 0-17,25 0 1,-50 0-16,0 25 15,1-25-15,-26 25 16,-24 0-16,25-25 16,-25 24-16,74-24 15,-25 75-15,25-75 16,-24 25-16,-1-1 15,25-24 63,1 0-62,24 50 0,-50-25-16,-49 124 15,-1-149-15,-48 49 16,-1-49-16,99 0 15,-24 0-15,-1 25 16,26-25-16,24 50 16,0-50-1,0 0 16,0 0-31,1 25 16,-26-25-16,-74 49 16,25-24-16,-75 0 15,25-25-15,-24 49 16,49-49-16,49 0 15,-49 0-15,-25 75 16,125-75-16,-26 0 16,25 0 30,0 0-30,0 0-16,1 0 16,-1-25-16,25 25 15,-25 0 1,-49-25-16,74 0 15,-25 1-15,0-1 16,0 0-16,25 0 16,-49 0-1,24 1-15,25-1 16,-25 0-1,0 25-15,25-50 16,0 25 0,0 25-16,0-24 15,0-1 1,0 0-1,0 0 1,0-24-16,0 49 16,0-50-16,0 25 15,0 25-15,0-25 16,0 1-16,0-1 15,0 0 17,0 0-32,0 0 15,0 25 1,0-49-16,25-26 15,0 75-15,0-49 16,-1 24-16,1 0 16,0 0-16,25-49 15,-26 74-15,26-50 16,-50 25-1,25 25 1,0-24-16,-1 24 16,-24-50-1,25 50 1,0 0-1,0 0-15,0-25 16,24 25-16,-24 0 16,50-25-16,-51 25 15,1 0-15,25-24 16,-25-1-16,-1 25 15,26-25-15,-25 25 16,49-25 0,-49 25-16,25-25 15,24 1-15,-74 24 0,25 0 16,0 0-16,-1 0 15,51-25-15,-1 0 16,-24 25 0,0-25-16,24 25 0,0-25 15,1 25-15,24-24 16,-49 24-16,24-25 15,1 25-15,-1-50 16,-74 50-16,99-25 16,-24 1-16,24-1 15,-99 25 1,25-25-16,-1 25 15,-24 0 17,25-25-32,0 0 15,25 0 1,-50 1-1,24-1 1,1 25 0,-25-25 30,25 0-30,0 0-16,0 25 16,-25-49-1,0 24 1,24-25-16,-24 26 15,25-1-15,-25 25 16,0-50-16,25 25 16,-25 25-1,0-24-15,25-1 16,0 0-1,0 25-15,-1-25 16,1-74-16,0 74 16,25 0-1,-26-24-15,26-26 16,24 1-16,1 24 15,24-49-15,-49 49 16,24 1-16,-24-1 16,-50-24-16,24 74 15,-24-25-15,25 0 16,0 25-16,0-25 15,-25 0 17,0 1-17,25-1-15,24 0 16,-49 0-16,0 25 15,25-25 1,-25 1 0,25-1-1,0 25 32,-25 0 109,25 0-140,24 0-1,-49 0 1,50 0 15,-25 0-15,-25 0-1,24 0-15,1 0 16,0 0 15,0 0-15,0 0-1,-25 0 1,24 0-16,1 0 15,0 0 1,-25 0-16,25 0 16,0 0-16,-1 0 15,1 0-15,0 0 16,0 0-16,-25 0 15,50 0 1,-26 0 0,-24 0-1,25 0 1,0 0-16,-25 0 15,25 0-15,0 0 16,24 25 0,-49-25-16,25 0 31,0 0-31,-25 24 15,25-24-15,-1 25 16,1-25-16,0 50 16,0-25-16,0-25 15,-1 24-15,-24 1 16,50 25-1,-50-50-15,25 50 16,-25-26-16,0-24 31,0 25 0,25 50-15,-25-26 0,0-24-1,0 0-15,0 49 16,0-49-1,0 25-15,0-1 16,0 1-16,0-25 16,0 74-16,0-74 15,0 0-15,0 74 16,0-50-16,0-49 15,0 50-15,0-25 16,-25-25 0,0 74-16,25-49 15,0-25-15,-25 25 16,-24 24-16,49-24 15,0 0-15,-50 49 16,50-49-16,-25-25 16,0 25-16,-24 74 15,49-99 1,0 25-1,-50 25-15,25 49 16,1-99 0,-1 25-1,25 0 1,-25-1 15,0-24-15,25 25-1,-49 0-15,24 25 16,0-50 15,0 24-15,0 1 15,0-25-16,25 25 1,-24-25-16,-1 0 31,0 25-31,25-25 63,-25 0-48,0 25-15,1-1 16,24 1-1,-50 0 17,25-25-32,25 25 15,-25-25-15,1 25 16,-1 0-1,25-1 1,-25 1 15,0 0-31,0 0 16,25-25 31,-24 0-1,-1 0-30,0 0 0,-49 49-16,24-49 15</inkml:trace>
  <inkml:trace contextRef="#ctx0" brushRef="#br0" timeOffset="79403.5416">11312 12428 0,'0'0'78,"25"0"-63,-25 0 1,25 0 15,-1 0-15,-24-24-16,50 24 15,-25 0-15,0-50 16,-1 50 0,1 0-1,50 0 1,-51-25-16,1 0 15,-25 25-15,25-24 16,0 24 0,0 0-1,-1 0 126,1 0-141,-25 0 15,0 24-15,0 1 16,0 0-1,0 25-15,0-50 16,0 49 0,0-24-1,0-25 1,0 50-16,0-1 31,0-49 0,25 0 219,-25 0-219,25 0 0,0 0-15,0 0-1,-1 0 32,1 0-16,0 25-31,-25 0 47,25 0-31,-25-25-1,25 25-15,-25-1 156,0 1-140,0 0 15,0 0-15,0 0-16,0-1 31,0 26-31,-25 0 16,0-50-1,25 0-15,-25 24 16,0 1-1,1-25-15,24 0 16,-25 25 0,0 0-16,0-25 15,0 0-15,0 0 16,1 49-16,-1-49 15,0 25 1,25 0 0,-25 0-1,25-25 16,-25 0 250,1 25-281,-1-25 16,25 0-16,-50 0 15</inkml:trace>
  <inkml:trace contextRef="#ctx0" brushRef="#br0" timeOffset="114645.5574">13619 11213 0,'-25'0'78,"25"0"-31,298-99-47,-75-75 15,174 0-15,-99 75 16,74-50-16,0 0 16,-50 25-1,-73 50-15,98-25 16,-25 0-16,-98-1 15,-150 100-15,-24-49 16,-1 24-16,-24 25 16,25-75-16,-50 75 15,24-24-15,1-1 16,0 25-1</inkml:trace>
  <inkml:trace contextRef="#ctx0" brushRef="#br0" timeOffset="116509.664">2084 9328 0,'0'24'31,"0"100"-31,0 100 16,0-100-16,0-25 15,0 75 1,0-50-16,0-50 16,0 50-16,0-49 15,0-1-15,0 0 16,0-49-16,0 0 15,0 0-15,0 49 16,0-74 0,0 25-16,0 25 15,0-26-15,0 51 16,0-50-16,0-25 15,0 24-15,0 1 16</inkml:trace>
  <inkml:trace contextRef="#ctx0" brushRef="#br0" timeOffset="117508.7211">1910 10593 0,'0'0'47,"0"74"-32,50-24-15,-50-1 16,0 26-16,0-26 16,25 26-16,-25-75 15,24 25 1,-24-1 109,0-73-110,25-26-15,-25-73 16,25 73-16,0 26 15,-25 24-15,25-74 16,-25 74 0,24 0-1,1 25 1,-25-25-1,0 0 17</inkml:trace>
  <inkml:trace contextRef="#ctx0" brushRef="#br0" timeOffset="118701.7894">1265 11908 0,'0'0'124,"-74"0"-124,-25 0 16,-1 0-16,100 24 16,-49-24-1,24 25-15,25-25 16,-25 25-16,0-25 15,25 25-15,-25-25 16,1 49-16,24-24 31,0 0-15,0 0-1,0-25 1,0 25 0,0-1-1,24 26-15,-24-50 16,25 0-1,0 25-15,-25 0 16,25-25-16,49 49 16,-74-24-16,75 25 15,-26-26-15,1 1 16,-50 0-16,25 0 31,0-25-15,-25 25-1,0 24-15,0-49 16,0 25-16,0 0 15,0 0 1,0-25-16,0 25 16,0-1-16,-25 1 15,0 0-15,25-25 16,-25 0-16,-24 0 15,49 0-15,-25 25 16,-25-25-16,50 0 16,-25 0-16,0 25 15,25-25 16,0 0 63</inkml:trace>
  <inkml:trace contextRef="#ctx0" brushRef="#br0" timeOffset="121058.9242">1364 11684 0,'0'0'31,"0"75"-31,0 24 16,0 75-16,0-75 16,0 25-16,25-25 15,-25-49-15,0 49 16,0-74-16,0 0 15,25-1-15,-25-24 141,0-24-126,0-26 1,0 25-16,0 25 16,25-50-16,0 26 15,-25-1 1,24-50-16,1 26 15,0 24-15,-25 25 32,25-25-1,-25 25 31,25 0-62,-1 25 31,1-25-15,-25 74 0,0-49-16,25 0 15,0 0-15,0 0 16,-25-1-16,0 26 31,24-25-31,1-25 16,0 25 108,0-25-108,0-50 0,0 25-1,-25 0 1,24 1-1,-24 24-15,0-25 16,0-25-16,0 25 16,0-24-1,0 24-15,0-25 16,0 1-16,0 24 15,0 0 17,0 25 77,25 25-94,-25 0 1,25 24-16,-25-24 16,25 0-16,-25 49 15,0-49-15,25 0 16,-1 49-1,1-74 1,0 50 0,-25-50 46,25 0-46,24 0-16,-49 0 15,25 0 1,0 0-16,-25-25 15,0 25-15,25-25 16,0 1-16,-25 24 16,24-25-16,-24-25 15,0 50-15,0-25 16,0 1-16,0-1 15,0 25-15,0-25 16,0 0 0,0 0-1,0 1-15,0-1 16,0 0-1,0 25 48,-24 0-48,-1-50 1,0 50 31,-25 0-32,50 0 1,-24 0 0,-26-49-16,25 24 31,25 25-16,-25 0-15,1 0 16</inkml:trace>
  <inkml:trace contextRef="#ctx0" brushRef="#br0" timeOffset="122507.007">2357 11808 0,'24'-24'16,"-24"24"31,50 0-32,-50 24-15,25 51 16,0-26-16,0 51 15,-25-51-15,24 1 16,26 49-16,-50-74 16,0-25-16,0 25 15,25 24-15,-25-49 109,0 0-93,0-49-16,25-75 16,-25 49-16,24-24 15,-24 99-15,25-25 16,-25 0 15,25 1 47,0 24-62,0 49-1,-25-24-15,74 25 16,-49-26-16,0 51 15,-25-75-15,24 49 16,-24-24 0,25-25-1,0 0 79,-25-25-79,0 1 1,0-26-16,0-74 16,0 50-16,0 24 15,0-74-15,0 25 16,0 49-16,0-24 16,0 49-16,0 25 156</inkml:trace>
  <inkml:trace contextRef="#ctx0" brushRef="#br0" timeOffset="123329.054">3200 11759 0,'0'0'47,"25"74"-32,-25-49-15,25 49 16,-25-49-16,25 0 16,-25 0-1,0-25 110,0 0-125,0-99 16,0 24-1,0 26-15,0-51 16,0 26-16,0-1 15</inkml:trace>
  <inkml:trace contextRef="#ctx0" brushRef="#br0" timeOffset="123727.0768">3225 11263 0,'0'0'156</inkml:trace>
  <inkml:trace contextRef="#ctx0" brushRef="#br0" timeOffset="125373.171">3671 11560 0,'0'-25'125,"0"1"-125,0 24 31,0 24 0,0 1-31,0 0 16,-24 25-1,24-26-15,0-24 16,0 50-16,0-25 31,0-25-31,0 25 16,0 0-16,0-25 15,0 24 1,0 1-16,0 0 15,0 25-15,0-26 32,0 1-17,24-25 63,-24 0-78,0-74 31,0 74-31,25-50 16,0 1 0,-25 24-16,25-50 15,-25 50-15,0 1 16,0 24-16,0-25 15,0 0-15,0-25 16,0 26-16,0-1 16,0 25-16,0-50 15,0 25-15,0-49 16,0 24-16,0 50 15,0-24-15,0-1 16,0 25 62,0 25-62,0 148-16,0-74 15,0 25-15,0-49 16,0-25-16,0 24 15,0 0-15,0-24 16,0-25 0,0 24-16,0-49 0,0 25 78,0-25-47,0 0 62,0-25-93,-25-123 16</inkml:trace>
  <inkml:trace contextRef="#ctx0" brushRef="#br0" timeOffset="126077.2112">2208 12999 0,'0'25'46,"0"24"-46,0 51 16,0-51-16,0 51 16,25-51-16,-25-49 15,0 25-15,0 49 16,0-74-1</inkml:trace>
  <inkml:trace contextRef="#ctx0" brushRef="#br0" timeOffset="126744.2494">2034 13346 0,'0'0'47,"25"0"-47,49 100 16,-49-26-1,0-49-15,25 24 16,-26-24-16,1 0 15,-25 0 1,25 0 15,0-25 0,0-25-31,24-74 16,26-100-16,-50 100 16,49-75-1,-49 100-15,-25 24 31,0 50 47,0 25-46,0 0-17,0 0-15,0 74 16</inkml:trace>
  <inkml:trace contextRef="#ctx0" brushRef="#br0" timeOffset="127985.3204">1612 14711 0,'0'0'46,"0"0"-30,50 74 0,-50 1-16,25-1 15,24 0-15,-24 26 16,0-75-16,0 49 15,0 0-15,-25-49 16,49 0-16,-49-25 94,0-99-94,-49-50 15,24-25-15,25 125 16,0-51-16,0 76 15,0-26 1,0 50 0,0-25 77,0 25-77,50 0-1,-1 25-15,1 0 16,24 24 0,-49-24-16,25 25 15,-50-25-15,49-1 16,-24-24-16,0 25 15,-25 0 1,25-25 62,-1 0-31,-24 0-47,0-25 15,0-74-15,0 25 0,0-26 16,0-24 0,0 25-16,0 25 15,0-1-15,0-24 0,0 74 16,-24 0 77,24 50-61,0 0-32,0 0 15,0 24-15</inkml:trace>
  <inkml:trace contextRef="#ctx0" brushRef="#br0" timeOffset="129120.3853">2853 14115 0,'0'0'141,"0"75"-126,0-75 1,0 25-1,0-1 1,0 1-16,25 50 16,-1-51-16,-24-24 15,0 25 1,25 25-16,-25 0 15,50-1-15,-50 1 32,25-25-17,-1-25 1,-24 24-16,25 1 47,0-25-32,0 50 1,0-25-16,-25-1 15,24 1-15,1-25 16,0 50 0,0 24-16,-25-24 15,50 24-15,-50 1 16,74 49-16,-74-124 15,0 74-15,0-49 16,0 25-16,0-26 31,0-24-31,-50 25 16,26 25-16,-51-50 15,50 0-15,0 0 16,1 0 0,-1 0-16,0 0 15,-25 0 16,1 0-15,24 0 15,-25-50-15,1 50-16,-1-49 15,1-26-15,49 50 16</inkml:trace>
  <inkml:trace contextRef="#ctx0" brushRef="#br0" timeOffset="131988.5493">16373 9452 0,'24'-25'0,"26"25"32,0 49-32,24 1 15,25 49 1,-49-24-16,-25-51 15,0-24-15,-1 0 16,-24 0 31,25 0-47,0 0 15,0 0-15,24 0 32,1 0-17,-50 0 16,25 0-31,24 25 16,-24-25 0,0 0-16,0 25 15,0-25 79,-25 25 15,0 25-47,0 49-46,0 50 0,0 74-16,0-99 15,0 50-15,0-1 16,-25-74-16,-25 50 15,25-74-15,1-1 16,-1 1-16,0-51 16,25 1-16,-25 0 15,25 0-15,0 0 16,0 24-16,-49-24 15,49-25-15,0 25 16</inkml:trace>
  <inkml:trace contextRef="#ctx0" brushRef="#br0" timeOffset="136370.8">18233 9104 0,'0'0'94,"-50"50"-94,1 24 15,-50-24-15,49 0 16,0-50-16,50 24 15,-24-24-15,-1 50 16,0-50-16,25 0 16,-25 25-1,25 0 1,0-1-1,-25-24-15,25 25 16,0 0 0,0 0-16,0 24 31,0-24-16,50 0-15,-25-25 16,0 25 0,-1-25-1,-24 25-15,25-25 16,0 0-16,0 24 15,0-24 17,-1 25-17,1 0-15,-25 0 16,25 0-16,0 0 15,-25 24-15,0-24 16,0 25-16,0-50 16,0 49-1,0-24-15,0 49 16,0-24-16,0-50 0,0 25 15,-25 49-15</inkml:trace>
  <inkml:trace contextRef="#ctx0" brushRef="#br0" timeOffset="138367.9142">18432 9129 0,'24'-25'31,"-24"25"-31,50 124 16,-50-99-16,25 149 15,-25-75-15,0 0 16,25-49-16,-1 24 15,-24 1-15,25-1 16,-25-49-16,0 49 16,0-24-16,0-25 15,0-75 141,0 1-156,25-1 16,0 0-16,0-24 15,-25 24-15,49 1 16,-24-26-16,25 50 16,-26-24-16,-24 24 124,50 50-124,-50 24 16,50-24-16,-25 25 16,24 99-1,-24-124-15,0 49 16,-25-24-16,25-1 15,-1-49 95,51 0-110,-50-49 15,-1-1-15,-24 25 16,25-24-16,0-1 15,-25 25 1,25-124-16,-25 124 16,0 1-16,0-1 15,0 25 126,0 25-141,0 24 15,0-24-15,0 0 16,0 0-16,25 24 15,-1-24 1,-24 0-16,25 25 16,-25-50 15,25 0 16,0 0-32,-25 0-15,25-50 16,-1 50-1,-24-25 48,0 0 15,0-24-78,0 24 15,-24-25-15,24 50 16,-25-25 15,-25 25 0,50 0-15,-25-24 0,1 24-1,24 0 126,24 0-126,1 0 1</inkml:trace>
  <inkml:trace contextRef="#ctx0" brushRef="#br0" timeOffset="139336.9693">19647 9328 0,'0'24'78,"0"51"-78,0 24 15,0-99-15,0 74 16,0-49-16,25 25 16,0-1-16,0-49 15,-1 0 79,-24-49-79,25 49-15,-25-50 16,25 1 0,25-1-16,-26 50 124,1 0-124,74 50 16,25 74-16,-99-124 16,25 24-1,-1 1-15,-49-50 109,0 1-93,0 24 0,0-75-16,0 50 15,0-49-15,0 0 16,0 49-16,-24 0 15,24-25 1,0 26-16</inkml:trace>
  <inkml:trace contextRef="#ctx0" brushRef="#br0" timeOffset="140262.0226">20788 8732 0,'0'25'31,"0"173"-31,0-73 16,0-51-16,0 75 15,0-75-15,0 25 16,0-74-16,0 25 15,0-25 1,0-25-16,25 49 16,-25-24-16,25-25 93,0 0-93,-1 0 16,26-25-16,-25 25 47,0 0-47,-25-25 15,24 25-15,1-24 16,0-1-16,-25 0 15,25-25-15</inkml:trace>
  <inkml:trace contextRef="#ctx0" brushRef="#br0" timeOffset="140951.062">20863 9204 0,'24'-25'109,"-24"25"-109,75-75 16,-26 51-16,-24-26 16,0 50-16</inkml:trace>
  <inkml:trace contextRef="#ctx0" brushRef="#br0" timeOffset="141802.1106">21384 8931 0,'0'0'62,"0"24"-62,0 51 16,0-50-16,0 24 16,-25 51-16,25-51 15,0-49 1,0 75-16,0-51 15,0 1-15,0 0 16,0 0-16,0-25 16,0 49 77,25-73-93,24-26 16,-49 25-16,50 0 15,-25-49-15,-1 49 16,-24 25 0,25-25-16,-25-24 15,0 49 1,0-75-16,0 1 31,0 49 0,0 0-15,-49-74-16,24 74 15,0 25-15</inkml:trace>
  <inkml:trace contextRef="#ctx0" brushRef="#br0" timeOffset="142407.1452">22103 8559 0,'0'0'31,"0"74"-31,0 50 16,-25-50-16,25 75 15,0-49-15,0-76 16,0 51-16,0-26 16,0 26-16,0-75 15,0 49-15,0-24 31,0-25 32,0 0-63,75 0 15,-26-25-15,1 25 16,-25-24-16,-1-1 16,26 25-16,-25 0 15,0 0-15,24-25 16,-49 25-1,50 0-15</inkml:trace>
  <inkml:trace contextRef="#ctx0" brushRef="#br0" timeOffset="142981.1781">22103 8980 0,'0'-25'16,"25"25"31,0 0-32,-1-24-15,1-1 16,0 25 15,-25 0 0,25 0-15,0 0-16,-1 0 16,1-25-1,0 25-15,25-74 16</inkml:trace>
  <inkml:trace contextRef="#ctx0" brushRef="#br0" timeOffset="145198.3049">23294 8856 0,'-50'0'0,"25"-25"0,1 25 16,24 0-16,-50 0 15,25 0-15,25 0 47,-25 0-16,0 0-15,25 0-16,-24 0 15,-26 0-15,0 50 16,50-25-16,0 0 16,-24 24-1,-1 26-15,0-1 16,25-74-16,0 50 15,0 24-15,0-74 16,0 50 0,0-50 62,0 0-78,25-50 15,24 25-15,-24 1 16,-25-1-1,0 0 1,0 25 0,25-25-1,-25-24 1,0 24-16,0-25 15,0 50-15,0-25 16,0 0-16,0 1 16,0-1 15,0 0-31,0 0 15,0 25 17,0-25-32,0 1 15,25 24 328,0 0-343,-25 24 16,0-24 0,24 25 93,-24 25 296,50-25-405,-50-25 16,0 24 0,0 1-16,25-25 15,0 50 1,0 0-16,-25-50 15,0 24-15,24 1 16,-24 0 31,0-25-32,25 25 32,0 0-16,0-25-15,-25-25 0</inkml:trace>
  <inkml:trace contextRef="#ctx0" brushRef="#br0" timeOffset="145673.3321">23517 8261 0,'0'0'15,"25"74"1,0 1-1,-1-26-15,-24 51 16,25-26-16,0 25 16,0-49-16,0-1 15,-25-24-15,0 50 16,0-75-16,0 24 93,0 1-93,0 0 16,0-25 0,0 25-16</inkml:trace>
  <inkml:trace contextRef="#ctx0" brushRef="#br0" timeOffset="147282.4239">20242 11014 0,'0'-24'125,"-24"24"-125,-100 0 16,0 0-16,24 0 15,51 0-15,49 0 16,-50 0 31,1 0-32,49 49 1,0-24-16,0 25 16,0-25-1,0-25-15,0 24 16,0 1-1,0 0 1,0 0 78,0-25-94,24 0 15,1 0-15,0 0 16,0 0-1,0 25-15,-1-1 32,26-24-32,-50 25 15,25 0-15,0 0 16,-1 24-1,26 1-15,-25 24 16,-25-49 15,0 25-31,0-25 16,0-25-1,0 24 1,0 1 15,-25-25-15,0 0-16,0 0 15,-24 0-15,24 0 16,25 0-16,-50 0 16,26 0-16,-1 0 15,-25 0-15,25 0 16,1 0-1,-1 0 1,0 0 0,25-25 30</inkml:trace>
  <inkml:trace contextRef="#ctx0" brushRef="#br0" timeOffset="149063.5259">20689 10841 0,'0'25'31,"0"49"-31,0-24 15,0 24-15,0 1 16,0-51-16,0-24 16,0 25-16,0-25 124,0-49-124,0-51 16,0 1 0,0-99-16,0 148 15,25-24-15,-25 49 16,0-25-16,25 50 62,49 25-46,-49 25-16,24-1 15,-24-24-15,25 25 16,-25 24-16,24 0 16,-24-24-1,0-25-15,0 24 16,-25-24-1,25-25 63,24-74-62,75-75-16,25-99 16,-50 149-16,-24-25 15,-51 49-15,1 75 16,0-25-16,0 25 62,0 149-62,0-99 16,-1 99-16,-24-124 15,25 74-15,25-25 16,-25 1-16,-25 24 16,24-25-16,1-74 15,-25 25-15,0 0 16,0 0-1,0 0 1,0-1 62,0-24-62,-25 0-1,1-49-15,-1 24 16</inkml:trace>
  <inkml:trace contextRef="#ctx0" brushRef="#br0" timeOffset="150188.5903">22574 9873 0,'0'0'62,"0"75"-62,0-26 16,0 26-16,-24 24 15,24-49-15,0 49 16,0-25-16,0 1 15,0 24 1,0-49-16,0 49 16,0-74-16,0-1 15,0 1-15,0 74 16,0-24-16,0-50 15,24 49-15,-24-49 16,0 25 0,0-50-1,0 24 1,0-24 77,0 0-77,0 0-16,-24-24 0</inkml:trace>
  <inkml:trace contextRef="#ctx0" brushRef="#br0" timeOffset="150726.6211">22475 10618 0,'0'0'62,"0"0"-46,25 0-1,0 0 32,-25 0 16,25 0-48,-1-50 1,-24 50-16,25 0 15,0 0-15,0-25 16</inkml:trace>
  <inkml:trace contextRef="#ctx0" brushRef="#br0" timeOffset="151786.6814">22922 10345 0,'0'24'46,"0"76"-30,0-51-16,0 26 16,0-26-16,0-24 0,0 0 15,0-25 94,0-25-93,24-49-16,-24 49 16,0-25-16,0-24 15,25 24 1,-25 50-1,0-25 1,25 25 93,0 0-93,-25 25-16,25 0 15,-25 25 1,49-25 109,1-25-110,-25 0 1,-25 0 0</inkml:trace>
  <inkml:trace contextRef="#ctx0" brushRef="#br0" timeOffset="152580.7271">23269 10121 0,'0'0'16,"0"149"0,0-25-1,0 224-15,25 24 16,24-149-16,-24-49 15,0-26-15,0-98 16,-25 25-16,0-51 16,25 1-16,-25-25 78,0-25-63,0 1-15,74-26 16,-49-25-16,0 26 15</inkml:trace>
  <inkml:trace contextRef="#ctx0" brushRef="#br0" timeOffset="152856.7429">23765 11238 0,'0'-25'93,"0"0"-77,0 25 0</inkml:trace>
  <inkml:trace contextRef="#ctx0" brushRef="#br0" timeOffset="155888.9163">3374 13718 0,'0'25'265,"0"0"-265,0-25 31,0 0 16,-25 0-16,0 0-15,0 25-1,1 0 17,-1 24-1,-25-49-16,50 0 1,-50 0 15,26 25 47,24 0 47,-25-25-78,0 0 15,25 25 1,0-25-48,-25 25 1,25 24 77,0-24-93,0 0 16,-25 0-16,1-25 31,24 24 0,0 1-15,0 0 46,0 0-46,0 0-16,-25-1 31,25-24 0,0 25-31,-25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0BCC-C375-4A83-89E6-B9BF5B62F5F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3D20-BEB3-4644-9DAB-3B1B5CE2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function, static function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and Copy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 </a:t>
            </a:r>
            <a:r>
              <a:rPr lang="en-US" dirty="0" err="1" smtClean="0"/>
              <a:t>july</a:t>
            </a:r>
            <a:r>
              <a:rPr lang="en-US" dirty="0" smtClean="0"/>
              <a:t>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81" y="1027906"/>
            <a:ext cx="5755665" cy="528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0710"/>
            <a:ext cx="4577862" cy="37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280" y="830520"/>
              <a:ext cx="8484480" cy="4742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" y="821160"/>
                <a:ext cx="850320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Friend </a:t>
            </a:r>
            <a:r>
              <a:rPr lang="en-US" b="1" dirty="0" smtClean="0"/>
              <a:t>Functions: Breaching </a:t>
            </a:r>
            <a:r>
              <a:rPr lang="en-US" b="1" dirty="0"/>
              <a:t>the 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a function to operate on objects of two different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The function </a:t>
            </a:r>
            <a:r>
              <a:rPr lang="en-US" dirty="0"/>
              <a:t>will take objects of the two classes as arguments, and operate on their private </a:t>
            </a:r>
            <a:r>
              <a:rPr lang="en-US" dirty="0" smtClean="0"/>
              <a:t>data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60" y="3853229"/>
            <a:ext cx="7019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Friend Function in C++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function is not in the ‘scope’ of the class to which it has been declared a friend.</a:t>
            </a:r>
          </a:p>
          <a:p>
            <a:r>
              <a:rPr lang="en-US" dirty="0"/>
              <a:t>It cannot be invoked using the object as it is not in the scope of that class.</a:t>
            </a:r>
          </a:p>
          <a:p>
            <a:r>
              <a:rPr lang="en-US" dirty="0"/>
              <a:t>We can invoke it like any normal function of the class.</a:t>
            </a:r>
          </a:p>
          <a:p>
            <a:r>
              <a:rPr lang="en-US" dirty="0"/>
              <a:t>Friend functions have objects as arguments.</a:t>
            </a:r>
          </a:p>
          <a:p>
            <a:r>
              <a:rPr lang="en-US" dirty="0"/>
              <a:t>It cannot access the member names directly and has to use dot membership operator and use an object name with the member name.</a:t>
            </a:r>
          </a:p>
          <a:p>
            <a:r>
              <a:rPr lang="en-US" dirty="0"/>
              <a:t>We can declare it either in the ‘public’ or the ‘private’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 in public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62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 in private 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548"/>
            <a:ext cx="5913566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77360" y="2920320"/>
              <a:ext cx="7305480" cy="3179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00" y="2910960"/>
                <a:ext cx="7324200" cy="31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0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81625" cy="292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7725"/>
            <a:ext cx="454342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69" y="3584696"/>
            <a:ext cx="4586654" cy="2429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69" y="1609725"/>
            <a:ext cx="4210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01" y="1966302"/>
            <a:ext cx="780181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81" y="1966302"/>
            <a:ext cx="3914042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030" y="3484746"/>
            <a:ext cx="3917340" cy="1314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98320" y="2554200"/>
              <a:ext cx="10770480" cy="4028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960" y="2544840"/>
                <a:ext cx="10789200" cy="40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square() function for Distance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004" y="1690688"/>
            <a:ext cx="5591175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1925209"/>
            <a:ext cx="5962650" cy="38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04" y="2709863"/>
            <a:ext cx="5543550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54" y="3729038"/>
            <a:ext cx="5953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data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duplicated for each object</a:t>
            </a:r>
          </a:p>
          <a:p>
            <a:r>
              <a:rPr lang="en-US" dirty="0" smtClean="0"/>
              <a:t>Single data item is shared by all objects of a class.</a:t>
            </a:r>
          </a:p>
          <a:p>
            <a:r>
              <a:rPr lang="en-US" dirty="0" smtClean="0"/>
              <a:t>It keep track of how many objects of itself there were.</a:t>
            </a:r>
          </a:p>
          <a:p>
            <a:r>
              <a:rPr lang="en-US" dirty="0"/>
              <a:t>Only one copy of that </a:t>
            </a:r>
            <a:r>
              <a:rPr lang="en-US" b="1" dirty="0"/>
              <a:t>member</a:t>
            </a:r>
            <a:r>
              <a:rPr lang="en-US" dirty="0"/>
              <a:t> is created for the entire class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shared by all the objects of that class , no matter how many objects are created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4240" y="513504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880" y="5125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Friend function, static function and Assignment and Copy Initialization</vt:lpstr>
      <vt:lpstr> Friend Functions: Breaching the Walls</vt:lpstr>
      <vt:lpstr>Characteristics of Friend Function in C++ </vt:lpstr>
      <vt:lpstr>Friend function in public section</vt:lpstr>
      <vt:lpstr>Friend function in private section</vt:lpstr>
      <vt:lpstr>PowerPoint Presentation</vt:lpstr>
      <vt:lpstr>PowerPoint Presentation</vt:lpstr>
      <vt:lpstr>friend square() function for Distance</vt:lpstr>
      <vt:lpstr>Static data member</vt:lpstr>
      <vt:lpstr>PowerPoint Presentation</vt:lpstr>
      <vt:lpstr>PowerPoint Presentation</vt:lpstr>
    </vt:vector>
  </TitlesOfParts>
  <Company>sastra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</dc:creator>
  <cp:lastModifiedBy>devika siva</cp:lastModifiedBy>
  <cp:revision>25</cp:revision>
  <dcterms:created xsi:type="dcterms:W3CDTF">2021-06-30T13:51:57Z</dcterms:created>
  <dcterms:modified xsi:type="dcterms:W3CDTF">2022-10-27T05:29:00Z</dcterms:modified>
</cp:coreProperties>
</file>