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3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1-05-18T05:40:41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13991 7616 0,'0'0'62,"0"25"-46,0-1 15,0-24-16,0 25-15,0 25 32,25-50-17,0 50-15,-25-26 125,25-24-109,-1 25 46,1-25 16,0-25-62,25-49-16,98-50 15,-24-25-15,-49 75 16,49-75-1,-25 74-15,25-49 16,-74 50-16,-1 24 16,100 1-16,-74-26 15,-51 50-15,-24 25 16,25-24-1,0-1 17,-25 25-32,25-75 31,0 26-16,0 49 63,-1 0-62,-24 25-16,50 24 16,-25-24-16,49 25 15,1 98 1,49-73-16,-50 74 0,-49-75 15,0 50 1,49-49-16,-24-1 16,-1 0-16,-49-49 15,50 25-15,-25-25 16</inkml:trace>
  <inkml:trace contextRef="#ctx0" brushRef="#br0" timeOffset="25511.4591">4961 11287 0,'0'0'15,"0"0"1,0 25 0,0 0 46,25 25-62,0-50 16,-25 24-1,25 1-15,0-25 16,-1 50-16,26-25 15,-25 24 17,24-49-17,-24 50-15,0-50 16,0 25-16,0 99 15,-25-124-15,24 25 16,-24 24-16,0-49 16,50 50-16,-25 74 15,25-50-15,24 1 16,-49-26-16,24 1 15,-49-50-15,25 25 16,0-1-16,0 26 16,-25-25-16,49 74 15,26 25-15,24 0 16,0 25-16,-49-99 15,0 24 1,-1 50-16,-49-99 16,25 0-16,0-25 15,0 25 16,-25 24-15,24-49-16,51 25 16,-50 25-1,24-1-15,1 26 16,-1-26-16,1-49 15,-50 0 48,50 25-48,-26 0 1,1-25 0,0 25-16,0-25 15,99 0-15,-50 74 16,-49-74-16,0 0 47,0 0-1,49 0-30,-24 0 0,-50 0 15,25 0-16,24 0 32,-24 25-47,0-25 16,24 0-1,1-25 1,0 25 0,24-25-16,-24 25 15,-1 0-15,-24 0 16,25-25-16,-50 25 15,74 0 1,25-24-16,-74 24 16,50 0-16,-51 0 15,26-50-15,0 50 16,49-25-16,-50 25 15,-49 0-15,25-49 16,50 24-16,-50 25 16,74-25-16,-50 25 15,75-25-15,-74 25 16,-25 0-16,49-49 15,-24 24-15,74-25 16,0 1-16,-99 49 16,24-25-16,-24 25 15,0-50-15,0 50 16,24 0-16,51-50 15,-76 1 32,1 24-31,0 0-16,0 0 15,24-24-15,-24-1 16,0 25 0,-25-24-1,50-1-15,-26 50 16,-24-25-16,50-24 15,-25 49-15,25-75 16,-50 51 0,49-1-1,-49-25-15,25 0 16,-25 50-16,25-74 15,0 49 1,-1-24-16,-24-1 16,25 25-16,0 0 15,-25-49-15,0 49 16,25-24-1,49-26-15,-24-24 16,-25 25-16,-25-26 16,49 26-16,-49 49 15,0 25 1,25-50-16,-25-24 15,25 74-15,0-50 16,-1 1-16,1-26 16,-25 75 124,0-24-62,0-1-62,0 25-16,0-25 15,0 0-15,0 0 16,0 1-16,0-1 47,0 0-47,0 0 15,0 0 1,0 0-16,0 25 15,0-49 1,0-1-16,0 50 31,0-25-31,0 50 219,0 0-204,-25 0-15,1 49 16,-1-74-16,-25 100 16,25-51-1,25-24-15,0 25 16,-99 49-16,99-74 15,-25 24-15,1-49 16,-1 50-16,0-1 31,25-49 47,0 0 94,0-24-157,0-1-15,0-25 16,0 25-16,0-49 16,0 24-1,0 26-15,50-1 16,-1-25-16,-49 25 15,25 1-15,-25 24 16,0-25 62,25 0-78,0 25 172,-25-25-141,24-25 16,1 26 31,0 24-63,-25-25-15,0 0 63,50 0-63,-26 25 15,-24 0 110,25 0-109,0 0-1,0 0-15,0 25 16,0 25-16,-1-1 15,-24-24-15,50 124 16,24 0-16,-49-50 16,-25-74-16,25 0 15,-25 24-15,25-49 16,0 25 46,-25 25-46,24-50 46,-24 0 47</inkml:trace>
  <inkml:trace contextRef="#ctx0" brushRef="#br0" timeOffset="53637.0678">10593 9551 0,'0'0'484,"0"0"-438,24 25 142,1-25-157,50 24-16,-51-24-15,1 0 16,-25 0-16,25 0 16,0 0 124,0 0-109,-25 0-15,24 0 77,1 0-77,0 0-16,-25 0 31,25 0-15,0 0-16,24 0 15,-24 0-15,25-24 16,-50 24 0,25-25-16,-1 25 15,-24 0 1,50 0 15,-25 0 0,-25 0 78,25 0-77,-1 0 30,1 0-15,-25 0-47,50 0 15,-1 0 1,1 0 0,-25 0 15,0 0-31,-1 0 62,-24 0-46,25 0-1,0 0 1,-25 0 109,25 0-110,0 25 1,-1-25 0,1 0 62,0 0-78,0 0 15,-25 0 16,25 0-15,-1 0 0,1 0 46,-25 0-46,25 0-16,0 0 15,-25 0 1,25 0-1,0 0-15,-1 0 47,-24 0-31,25 0-16,25 0 15,-50 0 1,25 0-16,-1 0 31,1 0-15,0 0 15,0 0-31,0 0 16,-1 0-16,1-50 15,25 50-15,49-50 16,0 1-16,125-26 15,172-73-15,26 73 16,-75 26-16,-123-1 16,-1-25-16,-49 26 15,-125 24-15,-49 25 16,0-25 280,0-24-280,0-51-16,25 76 15</inkml:trace>
  <inkml:trace contextRef="#ctx0" brushRef="#br0" timeOffset="57323.2787">10493 9551 0,'0'0'203,"0"-99"-188,25 24-15,-25 50 16,0-49-16,25 49 15,25-24-15,-1 24 16,-49 0-16,0 0 16,0 0-16,25 25 234,-25-24-219,25-26-15,0 50 16,-25 0 93,24 0-109,1 0 16,0 0-16,-25 0 15,25 0 32,0 0-47,-25 0 16,24 0-16,26 0 15,49 0-15,25 0 16,0 0-1,100-50-15,-175 50 16,1 0-16,-25 0 140,-1 0-62,-24 0 16,25 0-32,0 0-30,-25 0-32,25 0 15,0 0 63,24 25-62,-24-25 15,0 0-15,25 0-16,49 0 15,149 0-15,74-25 16,26-24-16,-51-26 15,1 75 1,49-49-16,-74-26 16,-174 75-16,-74-25 15,0 25-15,0 0 94,-25 0-63,49 0-31,-24 0 16,0 0-1,0 0 48,0 0-48,-25 0 63,24 0-62,1 25-1,-25-25 235,0 25-250,0 0 16,25 0-1,-25 49 1,0-49-16,0 0 15,0-25 1,25 24-16</inkml:trace>
  <inkml:trace contextRef="#ctx0" brushRef="#br0" timeOffset="97037.5503">4813 6425 0,'0'0'63,"0"25"-63,0 25 15,0 49-15,-25 0 16,25 25-16,-25-50 16,25 50-16,-50-24 15,26-1-15,-1-74 16,0 24-1,0-24-15,-25 0 16,50 0 78,-49 49-94</inkml:trace>
  <inkml:trace contextRef="#ctx0" brushRef="#br0" timeOffset="98011.606">4316 6450 0,'0'0'63,"25"25"-48,0 24-15,0 1 0,0 0 16,-1-50-1,1 24-15,-25 1 16,25-25-16,49 50 16,-24 24-16,-25 1 15,25-26-15,-1 1 16,-24 24-16,25-24 15,-50-25-15,49 24 16,-49 1-16,75 0 16,-26-1-16,1 1 15,-25 24 1,24 1-16,-49-75 15,25 49-15,0 1 16,0-25 0,-1-25 46,1 24-46,-25 1-16,0-25 15</inkml:trace>
  <inkml:trace contextRef="#ctx0" brushRef="#br0" timeOffset="120622.8993">22004 2977 0,'25'0'62,"-1"0"-62,51 74 16,-50-74-1,24 25 1,-24 50-16,0-51 16,0-24-1,-1 50 1,-24-25-1,25 0 63,0-25 110,0-25-173,-25 0 1,74-49-16,1-50 15,-26 49-15,26 1 16,49-26-16,25-24 16,-75 0-16,-24 75 15,-26 24-15,1 0 16</inkml:trace>
  <inkml:trace contextRef="#ctx0" brushRef="#br0" timeOffset="121686.9601">25725 3250 0,'25'-25'0,"-25"25"16,24 25-16,26 0 15,0 24-15,-26-49 16,-24 50 0,25-25-16,0-1 15,0 1 32,24-25 78,100-149-125,75 1 15,-26-51-15,125-24 16,-125 0-16,-99 123 16,25 1-16,-74 25 15,-25 74 141</inkml:trace>
  <inkml:trace contextRef="#ctx0" brushRef="#br0" timeOffset="122883.0285">29347 3299 0,'24'0'63,"76"0"-63,-76 0 15,1 25-15,-25 0 47,25 0-47,25 0 31,-50-25 47,74-25-78,174-273 16,-124 124-16,75-74 15,49 100 1,-149 24-16,-49 49 16,24 25-16,-24 1 15</inkml:trace>
  <inkml:trace contextRef="#ctx0" brushRef="#br0" timeOffset="151201.6483">27064 12478 0,'0'0'187,"0"0"-171,-74 0-16,49 0 15,-24 0-15,24 0 16,-25 0-16,1 0 16,-26 0-1,1 0-15,24 0 16,0 0-16,26 0 15,-26 0-15,-24 0 16,74 0-16,-25 0 16,0 0-1,0 0-15,-49 0 16,49 0-1,0 0-15,0 0 16,1 0-16,-1 0 16,-25 0-16,25 0 15,25 0-15,-25 0 16,-49 0-16,74 0 15,-74 0-15,49 0 16,0 0-16,-25 0 16,1-25-16,49 25 15,-50 0-15,25 0 16,1 0-16,-26 0 15,0-25 1,26 25 0,-26 0-1,25 0-15,0 0 16,1 0-16,-1 0 15,0 0-15,-74-24 16,74 24 0,0 0-1,0 0-15,25 0 16,-25-25-16,-24 25 15,49 0 1,-25-25-16,0 25 16,-49 0-16,49 0 15,0-25-15,0 25 16,-148-49-16,74 24 15,-26 0-15,51 0 16,0 25-16,24-25 16,50 25 15,-25-24-16,0 24-15,1-25 16,-26 25 15,0-25 0,26 0-15,24 0 15,-25 25-15,0-24-1,0-1 1,25 25 0,-25-25-1,25 0 1,-49-49-16,24 49 15,0-49-15,0 49 16,-49-50-16,49 26 16,-25-125-16,26 100 15,-1 24-15,0-49 16,0 49-16,25 25 15,0 1-15,0-1 16,0-25-16,-49-74 16,49 99-16,-25-49 15,25-1-15,0 51 16,0-1-1,0-25-15,0 50 16,0-25 0,0-24-1,0-1-15,0 1 16,0 24-16,0 25 15,0-25-15,0 0 16,0 0-16,0 25 78,0-25-31,25-24-47,-25-26 16,24 75-16,26-49 15,0-26-15,24 26 16,-74 49-1,25-25-15,0 25 16,-1-25-16,-24 0 16,25 25-1,0-49-15,0 24 16,0 25-16,0-25 15,-1 25 1,-24-25-16,25 25 31,0-24-15,0 24 15,0 0-15,-1 0-16,26-75 15,-25 50-15,0 25 31,-1 0-31,-24-25 32,25 25-32,25 0 15,-1-49 1,-49 24-1,50 0 32,-25 0-31,0 25-1,49-49-15,-24 24 16,49 0-16,-74 0 16,148-24-16,-49-100 15,-24 99-15,-1 26 16,0-1-16,-49-25 15,-25 50-15,-1-25 16,-24 25 31,25 0-32,0 0-15,0 0 16,0 0-16,24 0 16,125 0-16,-75 0 15,25 0-15,0 0 16,124 0-16,-173 0 15,123 0-15,50 0 16,25 0-16,-99 0 16,-26 0-16,26 0 15,-149 0-15,0 0 31,0 0-15,-25 0-16,24 0 78,1 0-62,0 25-16,0-25 15,0 25 1,-1 25-1,125-26 1,-124 51-16,-25-75 16,50 0-16,-26 25 15,-24-1-15,25 1 31,0-25-31,0 25 16,-25 0-16,0 0 31,25-1-15,24 51-1,1-50-15,-25 49 16,-25-49-16,25 0 16,-1 24-16,1-24 15,-25 0-15,25 0 16,0 0 62,-25-1-78,0 1 15,49 25-15,1 99 16,0-25-16,-50-50 16,0 50-16,0-49 15,0-26 1,0-49-16,24 50 15,-24-25 63,0 24-62,0 26-16,-49-26 16,49 50-16,-25-49 15,-25 24-15,1 26 16,24-26-1,25 1-15,-74 24 16,74-74 0,0-1-16,-50-24 15,0 25-15,50 0 16,-24-25-1,-1 50-15,0-50 16,25 24-16,-25 26 16,-25 0-16,-24 74 15,24-99-15,-49 49 16,25 25-16,-1-24 15,1-1-15,24 0 16,1-24-16,-1-25 16,0 0-16,50-1 15,-24 26 94,-1-50-93,-25 50 0,-24 24-16,49 1 15,-25-51-15,26-24 156,-1 0-15,0 0-126,0 0 1,0 0-1,25 0 1,-24 0 0,-1 0-16,-25 50 15,25-50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1-05-18T05:45:29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10593 13942 0,'49'25'109,"1"24"-93,-25-24-16,-25 0 16,0 0-1,24-1-15,1 1 16,0 0-16,0 0 109,24-25 0,1-50-109,49-49 16,25-99-16,25 73 15,-99 76-15,-1-50 16,1 49-16,0 0 16,198-173-16,-248 198 15,49 1-15</inkml:trace>
  <inkml:trace contextRef="#ctx0" brushRef="#br0" timeOffset="1418.0809">10022 15331 0,'50'0'63,"-26"0"-48,1 0 1,25 50-1,-50-26-15,25-24 16,-25 25 0,24 0-1,1-25 110,0 0-109,50-74-16,73-1 15,1-49-15,-25-50 16,99 125-16,-123-1 15,-26-24-15,1 49 16,-51-25-16,1 26 16</inkml:trace>
  <inkml:trace contextRef="#ctx0" brushRef="#br0" timeOffset="5614.3211">10667 13669 0,'0'0'406,"0"-25"-406,0 0 15,0 25-15,0-74 16,0 49 0,0 0-16,0-49 15,0 49-15,0-49 16,0 24-16,25 50 15,-25-25-15,0-24 16,25 24-16,-25 0 31,24-25-31,26-49 16,-50 74-16,0 25 15,0-49-15,0 24 16,25 25-16,-25-25 16,0-25-16,49 26 31,-24 24 78,0 0-93,0 0-16,0 0 15,-1 0 1,-24 0-1,25 0 1,0 0 0,-25-25-16,25 25 15,25 0-15,-1-25 16,75 0-16,-99 0 15,25 25-15,-26 0 16,-24 0-16,25 0 16,25 0-16,-25-24 15,-1-1-15,26 25 16,-25 0-16,0-25 15,-1 25 1,26-25-16,-25 0 16,24 25-16,51-24 15,-75 24 1,24 0-16,-24 0 62,0 0-15,0 0-31,-1 0-1,1 0-15,-25 0 16,25 24-16,0-24 15,0 25-15,-25-25 16,24 25 0,1 0-16,25 0 15,-25-25 1,-1 24-1,1 26-15,-25-25 16,50 24 0,-25-24-16,-25 0 15,24 25-15,-24-1 16,0-24-16,0-25 15,0 25 1,25 0 31,0-1 0,-25-24-32,25 25 1,-25 25-1,0-50 1,0 50 0,0-26-16,25-24 15,-25 25 1,0 0-1,0 0-15,0 0 16,0-1 0,0 26 15,0-25-16,0 24 1,0-24 0,0 25-16,0-25 15,0-1-15,0 51 16,0-50-16,0-1 15,0 1-15,-25 25 16,-25 24-16,1 1 16,24-50-16,25-25 15,-50 99-15,50-74 16,-25-1-16,-49 26 15,0-25 79,49-25-94,0 0 16,0 0-16,0 0 15,-24 0-15,-1 0 16,-49 49-1,49 1-15,25-50 16,1 0-16,-1 0 16,25 0-16,-50 0 31,25 0-31,-24 0 15,-75 0-15,74 0 16,1 0 0,49 0-16,-50 0 15,25 0-15,0 0 0,1 0 16,-1 0-1,25 0 1,-99 0 0,49-50-16,25 50 15,-25 0-15,1 0 16,24-24-16,0 24 15,0 0-15,25 0 16,-49-25 46,24 0-46,0 0 0,25 25-16,-25-49 15,1 24 1,24 0 15,0 25 0,0-25-15,0-24-16,0 49 15,0-75-15,-25 50 16,0 1 0,25-1-16,0 0 15,-25 25-15,25-50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1-05-18T06:02:11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14983 7790 0,'0'0'203,"0"0"-203,100 0 16,-51 0-16,1 0 15,-1 0-15,1 0 16,0 0-16,-25 0 16,-1 0-16,26 0 15,-25 0-15,-25 0 16,49 0-16,-24 0 15,-25 0-15,25 0 16,0 0 0,0 24-1,-25-24 1,24 0 15,1 0 16,25 0-47,-25 0 15,24 0-15,-49 0 16,50 0-16,-25 0 16,-1 0-16,51 0 15,-26 0-15,26 0 16,-25 0-16,-26 0 15,1 0-15,0 0 16,0 0-16,-25 0 16,25 0-16,-1 0 15,-24 0-15,50 0 16,-25 0 15,0 0 0,-1 0 0,1 0-15,0 0-16,0 0 16,24 0-16,-24 0 15,25 0-15,-1 0 16,-49-24-16,25 24 15,25 0-15,0 0 16,24-25-16,25 0 16,-24 25-16,49-25 15,-50 25-15,0 0 16,-24-25-16,0 25 15,-1-25-15,51 25 16,-100 0 0,49 0-1,-24 0 1,-25 0-1,25 0 1,0 0 31,-25 0 31,24 0-63,1 0 1,0 0-16,-25 0 16,25 0-1,0 0-15,-1 0 16,1 0-1,0 0-15,0 0 16,-25 0-16,25 0 16,-1 0-16,-24 0 78,25 0 62,0 0-62,0 0-62,-25 0-1,49 25 1,-24 0-16,-25-25 15,50 25-15,-50 25 16,25-26-16,-1 1 16,-24 0-16,50 25 31,-25-50-31,0 49 15</inkml:trace>
  <inkml:trace contextRef="#ctx0" brushRef="#br0" timeOffset="3502.2003">23195 7665 0,'-25'0'265,"50"50"-265,49-50 15,50 0-15,-99 0 16,24 0-16,1 0 16,-25 0-16,0 0 15,-1 0-15,1 0 16,25 0-16,-25 0 15,-25 0-15,49 0 16,-24 0-16,0 0 16,24 0-16,-24 0 15,50 0 1,-1 0-16,-49 0 0,-25 0 47,25 0-47,0 0 15,-1 0 1,1 0-16,50 0 15,49 0-15,0 0 16,25 25-16,-50-25 16,74 0-16,-24 0 15,-50 25-15,75-25 16,-99 0-16,73 25 15,-48-25-15,-26 0 16,-24 0-16,24 0 16,25 0-16,-49 0 15,124 0 1,-50 0-16,0 0 15,-25 0-15,25 0 16,-75 0-16,51 0 16,-75 0-16,-1 0 15,1 0-15,0 0 16,25 0-1,-26 0 17,1 0 326</inkml:trace>
  <inkml:trace contextRef="#ctx0" brushRef="#br0" timeOffset="61595.5229">12230 10791 0,'-25'50'46,"25"-25"-46,50 74 16,24-25 0,-49-49-16,0 25 15,-1-50-15,1 25 16,0 24-16,-25 50 15,50-74-15,-25 0 16,-1 0-16,-24 0 16,25-25 62,74 0-78,25-75 15,75-49-15,24 25 16,-148 74-16,-1 0 15,0-99-15,26 75 16,-76 49-16,26 0 16</inkml:trace>
  <inkml:trace contextRef="#ctx0" brushRef="#br0" timeOffset="63593.6373">12701 12726 0,'0'25'78,"0"0"-62,0-25-16,0 49 15,25-24-15,0-25 16,0 25-16,-25 0 15,0-25-15,24 25 16,1 49-16,0-74 16,0 25 93,49-50-94,-24-25 1,74-24-16,-50 49 16,75-49-16,-50-1 15,25-24-15,-74 74 16,0-49-16,49 49 15</inkml:trace>
  <inkml:trace contextRef="#ctx0" brushRef="#br0" timeOffset="81321.6513">14289 16968 0,'0'-25'187,"49"1"-187,75-1 16,-74 25-16,24-25 15,-49 0-15,25 25 16,-25 0-16,-25 0 16,25 0-16,-1 0 15,1 0-15,0-49 16,0 49 280,24 0-296,-49 0 16,50 0-1,-25 0-15,-25 0 16,25 0-16,-1 0 16,1 0-1,0 0 1,0 0-16,0 0 15,-1 0 79,1 0-78,0 24-16,-25-24 15,25 0 1,0 0 15,-25 0 0,24 0-15,1 0-16,0 25 15,-25-25 1,25 0 0</inkml:trace>
  <inkml:trace contextRef="#ctx0" brushRef="#br0" timeOffset="129259.3932">14562 14810 0,'24'0'109,"1"25"-109,0 0 16,-25-1 0,0-24-1,25 25-15,25-25 156,74 0-156,-25 0 16,-50-74-16,51-1 15,-26 26-15,25-50 16,1 49-16,-26 0 16,0-24-16,1-1 15,-1 1-15,-49 49 16,-25 0-16</inkml:trace>
  <inkml:trace contextRef="#ctx0" brushRef="#br0" timeOffset="137360.8562">15132 16050 0,'0'25'94,"-25"-25"-79,25 0 1,-24 0 0,-1 0-1,25 0-15,-75 0 47,51 0-31,-26 25-16,0-25 15,-24 25-15,49-25 16,-49 25-16,49-25 15,0 0 1,0 0-16,-24 0 16,49 0-1,-50 24-15,25-24 16,25 0-16,-25 25 15,1-25 1,-1 0-16,25 0 16,-50 25-16,-24-25 15,24 0-15,1 25 16,-1 24-16,25-49 15,0 0-15,-24 0 16,24 25-16,25 0 16,-25-25 124,-24 25-140,24 24 16,0 51-1,25-75 1,0-25-16,0 24 31,0 1-15,-25 0-16,25 25 15,0-26 1,0-24-16,0 50 15,0-25 1,0-25 0,0 25-1,0 24 16,0-24-31,0 0 32,0 0-17,0-1 32,0-24 47,50 25-79,-50 25 1,25-50-16,-25 25 109,24-1-93,1 1-1,0-25 1,-25 0-1,25 0 1,0 0 0,-25 0-1,24 25 1,1-25-16,0 0 15,-25 0 1,50 25-16,-1-25 31,-49 0-15,25 0-16,0 0 15,0 0-15,24 0 16,-24 0 0,-25 0-1,50 0 1,-26 0-1,-24 0 1,25 0-16,0 0 16,0 0-16,0 0 15,-1 0-15,1 0 16,-25 0-16,25 0 15,25 0-15,-50 0 16,49 0-16,1 0 16,-50 0-16,50 0 15,-26 0-15,1 0 16,25 0-16,-50 0 15,25 0-15,-1 0 16,1 0 0,-25 0-1,25 0-15,0 0 16,0 0-1,-25 0-15,24 0 16,1 0 0,-25 0-16,50 0 15,-25 0 1,-25 0-1,24 0 1,1 0 0,0 0-16,-25 0 15,25 0 1,0 0-1,0 0-15,-25 0 47,24 0-47,1-25 16,-25 25-1,25 0 1,0-25-16,24 0 31,-49 25-31,25-24 0,0-26 31,0 25-15,-25 0-16,0 25 16,0-24-1,0-1-15,25-25 16,24 1-16,-49 24 15,0 0 1,0 0 0,25-24-16,-25 24 15,0 0-15,0 0 16,0 0-1,25-74-15,0 49 16,-25 1-16,0 24 16,0-25-1,0 26 1,0-1-16,0 25 31,0-25-31,0 0 16,0 25-1,0-25 79,0-49-79,-25 74-15,-25-25 16,25 25-16,1 0 16,-1 0-1,-25 0-15,25 0 16,25 0-16,-24 0 15,-1-25-15,0 25 16,25 0 0,-25 0-16,0 0 15,25 0-15,-24-24 31,-1 24-15,0 0 0,25 0 15,-25 0 0,0 0-31,0-25 16,-24 25-1,24 0-15,0 0 63,25 0-63,-25 0 15,-24 0-15,49 0 16,-25 0-16,0 0 156</inkml:trace>
  <inkml:trace contextRef="#ctx0" brushRef="#br0" timeOffset="140973.0632">18159 17911 0,'24'0'109,"51"50"-109,-1-50 15,100 0-15,-75 74 16,-24-74-16,-26 0 16,26 25-1,-1-25-15,-49 0 16,0 0-16,0 0 15,-1 0-15,1 0 16,25 0-16,-50 0 16,49 0-1,-24 0-15,25 0 16,-25 0-16,-1 0 15,26 0 1,-25 0-16,0 0 16,-1 0-16,51 0 15,-26 0-15,26 0 16,-26 0-16,-24 0 15,50 0-15,-1 0 16,1 0-16,-1 0 16,-24 0-16,-1 0 15,-49 0-15,25 0 16,0 0 15,0 0-31,-25 0 16,49 0-16,-24 0 15,99 0-15,-25 0 16,75 0-16,-50 0 15,0 0-15,0 0 16,-50 0-16,-24 0 16,25 0-16,-75 0 15,24 0 1,1 0-16,-25 0 31,25 0-15,0 0-16,0 0 15,-1 0-15,100 0 16,-74 0-16,99 25 15,-25-25-15,-99 24 16,74-24-16,75 25 16,-75-25-16,-50 0 15,-24 0 1,74 0-16,-74 0 15,0 0-15,0 0 16,0 0 0,-1 0-16,-24 0 15,50 0 1,0 0-16,-50 0 15,25 25-15,-1-25 16,1 0-16,0 0 16,0 0-1,0 0 32,-25 0-31,49 0-16,-24 0 15,0 0 1,0 0 343</inkml:trace>
  <inkml:trace contextRef="#ctx0" brushRef="#br0" timeOffset="188013.7538">13470 16844 0,'0'0'47,"0"0"-47,-49 50 16,-1 24-16,25 1 15,0-26-15,-74 51 16,49-1-16,26 0 16,-26 0-1,25-74-15,-24 49 16,49-49-16,0 50 0,-25-75 15,0 24-15,25 1 16,-25-25 0,25 25-16,-25 74 15,-24-49-15,-1 0 16,25-26-16,1 51 15,24-75-15,-25 49 16,25-24 0,-25-25-1,-25 50 1,50-1-1,0-49-15,-24 25 16,-1 25-16,0-1 16,25-49-16,0 0 62,0-49-46,0 24-16,0-49 15,0-1 1,0-49-16,0 50 15</inkml:trace>
  <inkml:trace contextRef="#ctx0" brushRef="#br0" timeOffset="189139.8182">12627 17018 0,'25'0'0,"-1"0"16,1 0-16,25 0 15,-25 25-15,74 49 16,-25-49-16,1 49 16,-26-49-1,1 0-15,24 49 16,-74-74-16,75 25 15,-50 0-15,-25-25 16,49 50-16,-24-50 16,-25 0-16,50 74 15,-1-24-15,1-26 16,-25-24-16,24 0 15,1 25-15,-25 0 16</inkml:trace>
  <inkml:trace contextRef="#ctx0" brushRef="#br0" timeOffset="195480.1808">14115 17861 0,'-25'0'78,"25"0"-78,-24 0 47,-1 0-16,25 0-31,-25 0 15,-49 0 32,74 25-16,0 0-15,0 0 0,-25 0-16,25-1 15,0-24 1,0 25-16,0 0 15,0 0 1,0 0 15,0-1-15,0 1 62,25-25 0,-25 0-63,24 0-15,26 0 16,-50 0 0,25 0-16,0 0 15,-25 0 32,24 0 47,1 0-63</inkml:trace>
  <inkml:trace contextRef="#ctx0" brushRef="#br0" timeOffset="197674.3063">14264 17861 0,'0'0'250,"0"0"-204,0 25 1,0 0-31,25 0 46,0 0-46,-25-1 15,24-24 47,1 0-62,-25 0 62,25 0-63,0 0 16,0 0 1,-25 0-32,24 0 31,1 0 0,0 0 16,-25 0-16,0 0-15,0-74-1,0 74 32,0-25-31,0 0-16,0 1 15,-25 24 1,25 0 15,-25-25-15,-24-25-16,24 50 15,25 0 1,-25 0-1,-24-25 1,49 25 31,-75 0 31,50 0-63,25 25 1,-24 0-16,-1-25 16,25 25-1,0 0 1,-25-1-16</inkml:trace>
  <inkml:trace contextRef="#ctx0" brushRef="#br0" timeOffset="199304.3993">14661 17936 0,'0'0'110,"0"25"-110,0-25 15,0 24 1,25 1-16,-25-25 15,0 25 32,0 25-31,0-26-1,25-24-15,-1 0 47,1 0-31,-25 0-1,25 0 1,0 0 0,0 0-1,-25 0 32,49 0-47,-49-24 109,0-1-93,25 0-1,-25 0 1,0 0 0,0 25 264,0 25-280,25-25 16,0 75-16,-25-75 16,0 24-1,24 1-15,-24 0 16,0-25 31,0 25-32,0 0 1,25-25 15,0 0-31,0 0 16,-25 0-16</inkml:trace>
  <inkml:trace contextRef="#ctx0" brushRef="#br0" timeOffset="200283.4553">15207 17837 0,'24'0'46,"-24"0"-46,0 0 16,0 74-16,25 0 16,-25-49-16,0 25 15,25 24-15,-25-74 16,0 50-16,0-25 15,25-25-15,0 24 16,0 26 15,-25-25 16,24-25-16,1 0-15,0 0-1,0 0 32,0 0-31,-1 0 15,1-25 47,-25 25-62,0-25-16,-25 25 15</inkml:trace>
  <inkml:trace contextRef="#ctx0" brushRef="#br0" timeOffset="200987.4958">15107 18085 0,'25'0'0,"0"0"15,25 0-15,-1 0 16,-24 0-16,-25 0 16,75-25-16,24-25 15,-74 25-15,74-24 16,-74 24-16,-1 25 15,1 0 32,-25 0 0,25 0-31,0 0 77</inkml:trace>
  <inkml:trace contextRef="#ctx0" brushRef="#br0" timeOffset="202024.5551">16249 18010 0,'24'25'0,"-24"0"15,0 0 1,0-1-1,-24 1-15,-51 25 16,75-25 0,-49 49-16,24-74 15,0 0 1,25 25-1,-25 0-15,25-1 203,0-24-187,50 0-16,24 0 15,-24 0-15,-1 0 16,26 0-16,-26 0 16,-49 0-1,25 0-15,0 0 16,0 0-1,-25 0 1,25 0 0</inkml:trace>
  <inkml:trace contextRef="#ctx0" brushRef="#br0" timeOffset="203018.612">16770 17886 0,'0'0'16,"-50"25"-16,0 49 15,25-24-15,-24 49 16,24-74-1,-25 25-15,26-26 16,24 51-16,-25-75 16,0 25-1,25-1 126,0-24-126,25 0 1,0 0-1,-1 0-15,1 0 16,74 0-16,-74 0 16,0 0-16,25 0 15,-1 0-15,1-49 16,-50 49-16,50 0 15,24-25-15,-49 25 16,24 0-16,-24 0 16</inkml:trace>
  <inkml:trace contextRef="#ctx0" brushRef="#br0" timeOffset="207737.8815">17414 18109 0,'0'0'47,"-24"0"-32,-1 0-15,25 0 94,-25 0-78,0 0-1,0 0 32,25 25-31,0 25-16,0-50 15,0 25-15,0 24 16,0-49 15,0 50-15,0-25-16,0-25 15,0 24-15,0 1 16,0 0-16,0-25 31,0 25 16,0-25 0,25 0-16,0 0-31,0 0 31,0 0 0,-1 0-31,1 0 31,-25 0 1,0-50-32,50-24 15,-50 49 1,25 25-1,-25-50 17,0 50 217,25 25-233,-25 25-16,24-25 15,-24-1-15,25 1 16,-25 0 0,25 0-16,-25 0 15,25-1 110,0-24-94,-1 0-15,26-49-1,-25 24-15,-25 0 16,25-24-16,-25-26 16,24 50-16,-24-24 15,0-50-15,0 74 16,0 25-16,0-25 15,0 0 141,0 25-46,0 75-95,0-51-15,0 26 16,0-25-16,25 49 15,-25-24-15,25-50 16,-25 25-16,25 24 16,-25-49-1,0 50 1,0-25-1,25-25-15,-1 0 16,1 0 0,-25 0-16,25 0 15,49 0-15,-74 0 31,25 0-15,25-50 0,-50 50 30,0-25-46,0-24 16,0 49-16,0-75 16,0 26-16,0-1 15,0 25 1,0-24-16,0 49 125,0 49-125,0 1 15,25 99-15,-25-50 16,0-25-16,0 26 15,0-1-15,0-25 16,0-49-16,0 25 16,0-1 140,0-49-141,0-25 1,0-49-16,0 0 15,-25-1-15,25 75 16,0-25-16,0 1 16,-25-1-1,25 0 1,0 0-1,0 0 1,0 0 0,0 1-1,0-1 1,0 25-1,0-50 63,0 25-62,0 25 15,0-24 16,0-51-47,25 75 16,0-49-1,-25 24-15,24 25 109,1 0-93,0 0-16,-25 0 31,25 0-31,0 0 16,-25 0 31,25 0 15,24 0-31,-49 25 0,0-1-15,-25-24 0,25 25-16,-24 25 15,-1-25-15,0-1 16,25 1-16,-25 0 15,0-25-15,-24 50 16,49-26-16,-25-24 78,0 0 0,25 0-16,50 0-62,-26-24 16</inkml:trace>
  <inkml:trace contextRef="#ctx0" brushRef="#br0" timeOffset="210636.0477">18531 17861 0,'0'0'93,"0"25"-93,0 25 16,0-50-16,0 25 16,0-1-16,0 1 15,0 25-15,0-1 16,0-49-16,25 25 15,-25 0 1,0 0 0,0-25-1,0 25 1,0-1-1,0 1 1,0 0 0,0 0-16,0-25 15,0 49 172,0-24-187,0 25 16,0-1-16,0-24 16,0-25 327,0 0-328,0 0 1,0-49-16,0 49 16,0-25 15,0 0-16,24 0 32,1 0 0,-25 1 31,25-26-62,0 50 46,-25 0-31,25 0-15,-1 0 109,26 25-79,-25 0-14,-25-1-17,0-24 1,0 25 15,0 0-15,0 0 15,25 0 156,-1-25-15</inkml:trace>
  <inkml:trace contextRef="#ctx0" brushRef="#br0" timeOffset="213002.183">19052 18233 0,'0'-24'78,"0"24"-31,-25 0-16,0 49 16,25-49-32,0 25 1,0 0 0,0-25-1,0 25 1,0-1-1,0 1 1,0 0-16,0 0 16,0 0-1,0-25-15,0 24 78,0 1-62,0-25 46,25 0-46,-25 0-1,25 0 79,0 0 0,-1 0-79,-24-25 48,0-24-48,25 24-15,0 0 16,-25 25-1,0-25 1,0 1 15,0-1-15,0 25 15,0-50 63,0 50-32,-25 0-46,0 0-16,1 0 15,24 0 1,-25 0-16,25-25 203,0 25-188,0 0 16,25 0-15,49 0 78,-74 25-79,0 0-15,0 0 16,25 0-1,-25-25 1,25 24 0,-25 1-16,0 0 15,24 0-15,-24 0 63,25-25-63,0 24 15,-25-24 48,50 0-32,-1 0-16,-49 0 1,25 0 0,0 0-1,0 0 1,-25 0 93,0 0-93</inkml:trace>
  <inkml:trace contextRef="#ctx0" brushRef="#br0" timeOffset="213664.2209">19597 18134 0,'25'0'187</inkml:trace>
  <inkml:trace contextRef="#ctx0" brushRef="#br0" timeOffset="214303.2574">19771 18357 0,'0'25'31,"0"0"-31,-25 25 16,25-26 0,-49 51-16,24-25 15,25-26-15,-25 26 16,0-25-1,25 0 1,-25-25 31,1 49-32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1-05-18T06:34:06.5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10841 14587 0,'0'-25'109,"0"0"-94,0 25 17,-25 0-1,0 0 0,0 0-31,25 0 16,-25 0-1,1 0 1,-1 0-1,0 0 1,0 0 0,0 0 30,25 0-14,-24 0 14,-1 0-46,25 0 47,0 0-47,0 25 16,0 0 15,0 0-31,0-1 16,0 1-16,0 0 15,0 0 1,0-25-16,0 49 15,0 1-15,0-50 16,0 25-16,0 0 47,0-1-16,0-24 47,0 0-62,25 0-1,-25 0-15,24 0 16,1 0 15,0 0-31,-25 0 16,25 0-1,0 0 1,-1 0-1,-24 0 17,25 0-32,25 0 15,-50 0 16,25-24-15,-1 24 15,1 0 0,-25 0 110,25 0-141,25-25 15</inkml:trace>
  <inkml:trace contextRef="#ctx0" brushRef="#br0" timeOffset="1740.0995">11188 14562 0,'0'0'16,"-50"0"31,50 0 46,-24 0-77,-1 0 0,25 25 15,0 0-16,0-25 1,0 24 0,0 26-1,0-50 1,0 25-1,0 24-15,0-49 47,0 25-31,0 25-1,0-50 1,49 0 31,-49 0-16,25 0 0,0 0 32,-25 0-48,25 0 1,0 0 62,-1 0-63,-24 0 17,25 0-17,-25 0 1,0-25 15,0 0-31,0 0 16,0 1 15,0-1-16,0 25 32,0-25-16,0 0 16,0 25-16,0-49-15,0 49 0,0 0 15,-25 0-15,1-25-16,-1 25 46,25 0-14</inkml:trace>
  <inkml:trace contextRef="#ctx0" brushRef="#br0" timeOffset="4596.2628">11386 14562 0,'25'0'109,"-25"25"-78,25 0-15,-25-25-16,0 24 15,0 1 1,0 0-1,0-25 1,0 25 0,0 24-1,0-49 126,0 25-141,0 0 15,0-25 172,0-25-187,0 0 16,0 1-16,0-1 16,0 25-16,50-25 31,-26-25-31,1 1 15,-25 49 1,0-25 46,25 0-62,0 0 16,0 25 15,-25-24-31,24-1 47,1 25 47,-25 0-79,25 0 32,0 0-47,0 0 16,-25 49-1,0 75 1,0-124-16,0 25 15,0 0-15,0 0 16,0-25-16,0 74 16,0-74-1,0 50-15,0-25 16,0-1-16,0-24 15,0 25 1,0 25-16,0-50 16,0 0 124,24 0-140,51-50 16</inkml:trace>
  <inkml:trace contextRef="#ctx0" brushRef="#br0" timeOffset="5912.3381">12131 14413 0,'-25'0'16,"0"0"-16,0 0 31,25 0-31,-25 0 15,1 0 1,-1 0-16,0 0 16,0 0-1,-49 0 1,49 0-1,0 0 1,25 0 15,-25 0-15,25 0-1,-25 25 1,25-25 0,0 25-1,0 0 1,0-25-16,25 0 15,25 0 1,0 0-16,-26 0 16,1 0-16,0 0 15,0 0 1,-25 0-16,25 0 15,-1 0-15,-24 0 16,25 0 0,25 0-1,-50 24 1,49-24-1,-24 50 32,0-25-16,-25 0-15,0-25 15,0 24-15,-25 26-1,0-50-15,1 50 16,24-26-16,-25-24 16,-25 25-1,50-25-15,-25 0 16,-24 25-16,49-25 15,-25 0 17,-25 0-32,50 0 46,0 0 32,0 0-62,50 0 0</inkml:trace>
  <inkml:trace contextRef="#ctx0" brushRef="#br0" timeOffset="7095.4058">12528 14115 0,'0'0'78,"0"25"-78,0 25 16,0-25 0,0 24-16,0-49 15,0 75-15,0-26 16,0 1-16,0-25 15,0 0-15,0-1 16,0 26-16,24-25 16,-24-25-16,25 25 15,-25-1 1,0 1 15,25-25-15,0 0-1,-25 25 1,25-25 15,-1 0-31,1 50 0,-25-50 16,25 0-1,0 0 1,0 0-16,24 0 15,1 0-15,-50 0 16,49 0 0,-24-25-1,-25 0 32,25 25 47</inkml:trace>
  <inkml:trace contextRef="#ctx0" brushRef="#br0" timeOffset="8481.4849">12652 14363 0,'24'-24'15,"1"24"-15,-25 0 16,25 0-16</inkml:trace>
  <inkml:trace contextRef="#ctx0" brushRef="#br0" timeOffset="9689.5542">12379 14339 0,'0'0'140,"24"0"-140,-24 0 16,25 0-16,25 0 15,-50 0 1,25 0-16,49 0 15,-74 0 1,25 0-16,0 0 16,-25 0-16,25 0 15,-1 0 1,1 0 171,-25 0-187,25 0 16,0 0-1,0 0 48</inkml:trace>
  <inkml:trace contextRef="#ctx0" brushRef="#br0" timeOffset="16505.944">11585 7492 0,'0'-25'0,"-25"25"109,0 0-93,25 0 0,-25 25-1,1 24-15,-1-24 16,0 0-16,25-25 15,0 25-15,-25 0 16,0-1 15,25 1-15,0 0 15,0 0-31,0-25 16,0 25-16,0 0 15,0-25-15,0 49 16,0 1-16,0-25 31,0-1 16,0 1-32,0-25 1,0 50-16,25-25 16,-25-25-1,25 24-15,0-24 16,24 25-1,-49-25 1,25 0-16,0 0 16,-25 0-16,50 25 15,-1-25 1,-49 0-1,25 0 1,25 0-16,-50 0 16,24 0-16,26 0 15,-50 0 1,25 0-1,0 0 1,0 0 15,-25 0-15,24 0-1</inkml:trace>
  <inkml:trace contextRef="#ctx0" brushRef="#br0" timeOffset="18005.0298">12031 7566 0,'0'-25'47,"0"25"-16,-24 0-31,-1 25 16,25-25-16,0 25 15,0 0 1,0 24-16,0-24 16,-25 50-16,25-75 15,0 25-15,0 49 16,0-49-1,0 0-15,0-1 16,0-24 0,0 25-1,0 25 1,0-50 15,0 25-15,0-1-16,25 1 15,-25-25 48,25 0-48,-1 0 1,-24 0-16,25 0 0,0 0 31,0 0-15,-25 0-1,25 0 16,-1 0 32,1 0-63,-25 0 15,25 0-15,0-25 16,-25 1 0,0-1-16,0 0 15,0 0-15,0 0 16,0 1-16,0-1 15,0 0 1,0-25 0,0 50-16,0-49 15,0-1 1,0 25-16,0 0 15,0 1 1,0 24-16,0-25 16,0 0-16,-25 0 15,25 25 1,-50-49-1,26 24 1,-1 25 0,25 0 77,-25 0-93,0 0 16,25 0-16,-25 0 15,-24 0 1,49 0 0,-50 0-16,25 0 15,1 25 1,24-25 93,99 24-109,25-24 16</inkml:trace>
  <inkml:trace contextRef="#ctx0" brushRef="#br0" timeOffset="19964.1418">12577 7591 0,'0'-50'109,"0"50"-93,0 25-16,0 0 15,0 25-15,0-1 16,0-24-16,0 25 16,0 24-16,0 1 15,0-26-15,0-24 16,0 0-1,0-25 173,0-99-188,-25 24 15,25 26-15,0-51 16,0 100-16,0-49 15,0 24-15,0 0 16,0-49 0,0 49-16,25 25 46,0 0-30,-25-25 0,25 25-16,24 0 15,-49-25-15,25 25 31,0-25-31,0 25 16,-25 0 0,25 0-16,-1 0 15,1 0-15,-25-24 16,25 24-1,0 0-15,-25 0 16,49 0-16,-24 0 16,0 0-16,0 0 31,0 24-16,-25 1 1,0 0 0,0 25-1,24-1-15,-24-24 0,0 0 16,0 74-1,0-74-15,0 0 16,0 0-16,0-1 16,0-24-16,0 50 31,50-50 156,0-25-171,-1-49-16</inkml:trace>
  <inkml:trace contextRef="#ctx0" brushRef="#br0" timeOffset="21219.2136">13892 7194 0,'0'0'15,"-25"0"1,-25-25-16,50 25 16,-24 0-1,-1 0-15,25 0 16,-25 0-16,0 0 15,0 0-15,25 0 16,-24 0 0,-26 0-16,25 50 15,25-50-15,-49 50 16,-1-26 15,50 1-31,0 0 16,-25 25-16,25-26 15,-25 1-15,25 0 16,0 25-16,0-50 15,0 74-15,0-74 16,0 25 0,0 0-16,0-1 31,25-24-16,0 0 1,0 0-16,24 0 16,1 0-16,24 0 15,-49 0-15,0 0 16,0 0-1,-25 0-15,49 0 16,1 0 0,-50 0 30,25 25-46,0 25 16,-25-50 0,0 25-1,0 24 1,0-49-1,0 50-15,0 24 16,0-74-16,-50 50 16,25-25-16,-24 24 15,24-49-15,0 0 16,-25 50-1,26-50-15,-1 0 16,25 0-16,-25 0 16,-25 0-16,50 0 15,-24 0-15,-26 0 16,50 0-1</inkml:trace>
  <inkml:trace contextRef="#ctx0" brushRef="#br0" timeOffset="22475.2855">14090 7020 0,'0'0'47,"0"0"-31,25 25-16,0 25 15,25-25-15,-26 24 16,26 100-16,-50-99 15,25 99-15,-25-100 16,49 1 0,-49 49-16,25-49 15,-25-50-15,25 25 16,-25-1-16,25 1 15,-25 25 1,25-25 15,-1-1-31,1-24 94,-25 0-94,25 0 15,25 0-15,-26 0 16,26 0-16,25-74 16,-51 74-1,26-25-15,-25 0 16,0 1-16,-25 24 15,24 0-15,1-25 16</inkml:trace>
  <inkml:trace contextRef="#ctx0" brushRef="#br0" timeOffset="23384.3374">13966 7417 0,'0'0'46,"25"0"-30,-25 0-16,50 0 16,-1-24-16,26-1 15,-26 0-15,1 0 16,-25 25-16,24 0 15,26-25-15,-50 1 16,24 24-16,-24 0 16,0 0-1,0-25-15,-1 25 16,26-25-1,-25 25 1,0 0-16,0 0 16,-1 0-1,-24 0 1</inkml:trace>
  <inkml:trace contextRef="#ctx0" brushRef="#br0" timeOffset="27135.552">12453 6896 0,'174'100'0,"49"24"16,-49 0-16,24 124 16,-49-124-16,-50-50 15,75 75 1,-149-99-16,123 123 15,-73-98-15,-1-26 16,1 51-16,-1-26 16,25-24-16,-24 24 15,-1-24-15,-49-25 16,0-25-16,24 49 15,1 1 1,-25-50-16,0 25 16,-25-50 124,49-99-140,-24-50 16,-25-49-16</inkml:trace>
  <inkml:trace contextRef="#ctx0" brushRef="#br0" timeOffset="28037.6036">14165 6351 0,'-25'49'15,"-49"100"-15,24 0 16,-99 74-16,25 1 16,99-76-16,-74 76 15,25 49-15,-1-125 16,26-48-16,24-26 15,25-24-15,-25-26 16,25 1 0,0 0-16,-25-25 15,25 25 1,0 0-16,0-1 0,0 1 15,0 0 1,0 0 46,0 0-62</inkml:trace>
  <inkml:trace contextRef="#ctx0" brushRef="#br0" timeOffset="49487.8305">22723 4763 0,'0'0'171,"50"0"-139,-25 25 14,-25 0 95,24-1-141,-24 1 15,25 25 1,0-50 202,25-50-218,-1 1 16,50-51-16,-24 26 16,-75 49-1,50-24-15,-26-1 16,26 0-16,-25 26 15,-25-1-15,49 0 16,-24 25 93,0-50-109,25 25 16</inkml:trace>
  <inkml:trace contextRef="#ctx0" brushRef="#br0" timeOffset="50915.9122">23095 5656 0,'-25'25'140,"25"0"-140,25 24 16,0-24 0,-25-25 93,25 0-94,-25-49 1,25 24-16,0-25 16,-1 0-16,-24 50 15,0-49-15,25 24 16,-25 25-16,25-25 15,-25 0 17,0 25-1,25-24-31,-25-1 15,49-25-15,-24 50 16,-25 0 0,25-25-1</inkml:trace>
  <inkml:trace contextRef="#ctx0" brushRef="#br0" timeOffset="51892.9681">22723 6127 0,'0'0'78,"0"0"-78,25 25 15,-25 50-15,25-51 16,-25 26-16,0-25 15,0 0-15,25 24 16,24-49 140,1 0-140,-25-49-1,49-1-15,-24 0 16,24-24-16,-24 74 15,24-50-15,-74 26 16,50-26-16,-1-24 16,1 74-1,-50 0-15,25-25 16,0 25 15,-1-25-15,-24 0-1,25 25 1,0 0 15</inkml:trace>
  <inkml:trace contextRef="#ctx0" brushRef="#br0" timeOffset="99197.6737">14835 1737 0,'-25'0'0,"-25"0"16,25 0 0,25 0-16,-24 0 15,-26 0 94,-25 24-62,75 1-16,0 0 16,0-25-31,0 25-1,0 0 1,0-1 0,0 1-1,0 0 1,0 0-16,0 0 15,0-1-15,25 26 16,0-25 0,-25 0 15,25-25 31,-25 24-46,50-24 77,-26 0-77,-24 0 15,25-49-31,0-1 16,0 50-1,0-49-15,-25 24 16,0 25 0,0-75-16,24 51 15,-24-26-15,25 0 16,25-24-16,-50 74 15,25-50-15,-25 25 16,24 25 0,-24-24-16,0-26 15,0 25 1,25 0 15,-25 1-15,0-1-1,0 25 1,0-25-1,0-25-15,0 50 16,0 0 171,0 0-171,0 50-16,0-50 15,0 50-15,0-26 16,0 26-16,0 0 16,25-1-16,-25-24 15,25 25-15,-25-1 16,0-49-16,0 25 15,0 0-15,25 0 32,-1-25 30,-24 49-62,25-24 16,-25-25-1,0 25 63</inkml:trace>
  <inkml:trace contextRef="#ctx0" brushRef="#br0" timeOffset="100072.7237">15405 1612 0,'0'0'63,"0"0"-63,0 75 15,0 24-15,0-74 16,0 25-16,0 24 16,0-24-16,0-26 15,0 1 1,0 0-16,0 25 15</inkml:trace>
  <inkml:trace contextRef="#ctx0" brushRef="#br0" timeOffset="102490.8621">15033 2803 0,'-25'0'47,"25"0"-47,-25-25 15,1 25 1,24 0 0,-25 0-16,0 0 15,0 0 1,-24 0-16,24 0 15,0 0-15,0 0 16,0 0 15,1 0-15,24 0 62,-25 25-63,25-25 32,0 25-31,0 0-16,0-25 15,0 25 17,0-1-17,25 1 1,-1 0-16,1 0 15,-25-25 126,25 0-126,25 0 17,-50 0 14,24 0-30,1 0-16,0 0 16,-25-25 15,25-25 0,0 1 0,-25 49 32,49-75-48,-49 51 63,0 24-62,0 24 93,0 1-109,0 0 16,0 25-16,0-26 15,25 1-15,-25 0 16,0 0-16,25 0 15,0-25 95,-25 0-95,24 0-15,26 0 16,-50 0-16,25-25 31,0 0-15</inkml:trace>
  <inkml:trace contextRef="#ctx0" brushRef="#br0" timeOffset="103421.9151">14983 3523 0,'0'0'47,"0"0"-47,0 49 16,0-24-1,0 0 1,0 0-16,0-1 16,25 51-16,-25-50 15,0 0-15,0-25 16,25 24 109,0-24-110</inkml:trace>
  <inkml:trace contextRef="#ctx0" brushRef="#br0" timeOffset="104834.9959">15306 3448 0,'-25'-25'15,"0"25"16,25 0-15,-74 0 0,74 0 15,0 25-16,0-25-15,0 25 16,0 25-16,0-50 16,0 24 15,0 1-16,0 0 1,0-25 46,0 25-46,25 0-16,-25-1 16,49-24 77,-24 0-77,-25 0-1,50-24 17,-25-1-1,-1 0-16,-24 0 32,0-24-31,0 49-1,0-25-15,0 0 16,0 0 0,0 25 15,0-25-31,0 1 31,0-1-31,0 0 16,0 0 15,0 25-16,0 0 32,0 0-16,-24 0-15,-1 0 0,0 0-1,0 0-15</inkml:trace>
  <inkml:trace contextRef="#ctx0" brushRef="#br0" timeOffset="107507.149">17241 1265 0,'-25'0'15,"0"0"-15,0 0 16,1 0-16,-1 0 16,0 0-1,0 0 1,25 0-1,-49 25 17,24 0-17,25-25 1,-25 0-16,0 0 47,0 25-47,25-1 15,0 1 1,-49 0-1,49 25-15,0-26 16,0-24-16,0 50 16,0-25-16,0 0 15,0 24 1,0-49-1,0 25-15,25 0 16,-1-25 15,1 0-15,-25 0 15,25 0-31,0 0 16,-25 0 15,25 0-16,-25 0 1,24-25-16,-24 0 16,50-24-16,-50 24 31,0 25-16,0-25 1,0 0 0,0 0-16,0 1 15,0-1-15,0 25 16,0-25-16,0-25 15,0 50-15,0-49 16,0 24-16,0 25 16,0-25-16,0 0 15,0 1 1,0 24-1,25-25 1,-25-50 78,0 75 46,0-49-140,0-26 16,0 26-1,0-26-15,0 26 16,0-1-16,0 0 15,0 75 110,0 0-109,0 25-1,0 24-15,0-24 0,0 24 16,0-24-16,0-1 16,0 1-1,0 0-15,0-50 16,0 24-1,0 1-15,0 0 16,0 0 0,0 0 15,0-1-16,49-24-15,-49 25 47,0 0-31,25 0-1,0-25 17,0 0-1,-25 0-16,25 0 95,24 0-95,-49 0 1</inkml:trace>
  <inkml:trace contextRef="#ctx0" brushRef="#br0" timeOffset="108623.2127">17390 1414 0,'0'-25'63,"0"25"-32,24-25-31,1-24 31,25 24-15,-50 25-1,25 0 17,0 0-1,-25 0 16,24 0-32,-24 0-15,0 25 16,0 0-16,0-1 15,0 26-15,0 0 32,0-26-17,0 1-15,0 0 16,-24-25-1,-26 0-15,50 25 16,-25-25 0,25 0 124,50 0-124,24 0-16,-24 0 15,74 0-15,0 0 16,-50 0-16,-24 0 15,-25 0-15,-1 0 16,1 0-16,-25 0 31</inkml:trace>
  <inkml:trace contextRef="#ctx0" brushRef="#br0" timeOffset="110547.3229">17514 2282 0,'-50'-25'16,"25"25"15,0-24-31,1-26 15,-1 50-15,0 0 32,25 0-1,-25 0-16,0 0-15,1-25 16,24 25 0,-25 0-16,0 0 46,25 0-30,-25 0 0,-24 0-16,24 25 15,25-25-15,-25 0 16,0 25-16,0 0 47,25-25-47,0 24 15,0 1-15,0 0 16,0 0-1,0 0-15,0 0 16,0-25 0,0 49-1,0-24-15,0-25 16,25 50-1,0-50 1,0 0 0,24 0-1,1 0-15,-50 0 16,25 0-16,0 0 15,-25 0 1,49 0 0,1-25-1,-25 25 1,-25-25-1,24 0 1,-24 0 0,0 25-1,0-49 110,0 24-109,0 25-1,50-25 188,-50 25-203,0 25 16,25 0-16,-25 0 15,0-25 1,25 24-16,-25 1 31,25 0-15,-1-25 62,1 0-47,0 0-31,0 0 15,0 0 1,-1 0-16,-24 0 16,25 0-1</inkml:trace>
  <inkml:trace contextRef="#ctx0" brushRef="#br0" timeOffset="114820.5673">17092 3076 0,'0'0'172,"0"0"-141,0-49-15,0 49-1,50-25 1,-26 25 15,-24-25-15,25 25 77,0 0-30,0 0-63,-25 0 15,25 0 79,-1 0-16,1 25-62,-25 0-1,0-1 1,0 1-16,0-25 15,0 25 1,-25 0 0,1-25-1,24 0-15,-25 49 16,0-24-16,-25 25 15,1-50-15,24 25 16,0-25-16,25 24 16,-25 1-1,1-25 1,-1 0-16,25 25 15,-25-25 17,0 0-17,0 0 1,25 0 46,0-25-46,0-24-16,0 49 31,0 0 0,25 0-15,0 0-1,0 0 17,0 0-17,-25 0-15,24 0 16,1 0-1,0 0 1,0 0 0,0 0-1,-1 0 16,-24 0 47,25 0-78,0 0 16,0 0 0,0 0-16,-1 0 15</inkml:trace>
  <inkml:trace contextRef="#ctx0" brushRef="#br0" timeOffset="117186.7026">17489 2878 0,'0'0'140,"0"24"-140,0 1 16,0-25-1,0 25 1,0 50-1,0-75 1,0 24 0,0 1-16,0 0 109,0-25-94,0 25 1,25 0 0,-25-25 15,25 24-16,-1-24 17,1 0-1,-25 0-16,25 0 32,0 0-47,-25 0 16,49 0-1,-24 0 1,-25 0 15,50-24-15,-25-1-16,-25 0 31,0 0-31,0-24 16,0 24-16,0-25 15,24 50 1,-24-25-16,0 0 15,0 1-15,0-1 16,0-25-16,0 50 16,0-25-16,0 1 15,0-1 16,0 0-31,0 0 16,-24 25-16,-1 0 16,0-25-16,25 25 31,-25 0-16,0 0 1,1 0-16,-1 0 16,0 0-16,25 0 15,-25 0-15,0 0 16,1 0-16,-1 0 15,-25 0-15,25 0 16,25 0 0,-25 0-16,1 0 31,-1 25 0,25 0 47,0-25-16,0 50-30,25-26-32,49-24 31,-74 0-16,25 25 1,0-25 0,0 0-16,-25 50 31,24-50 16,1 0-32,-25 25 1</inkml:trace>
  <inkml:trace contextRef="#ctx0" brushRef="#br0" timeOffset="129400.4012">25998 10196 0,'0'-25'110,"-50"-25"-95,25 50 1,0-49-1,1 24-15,-1-25 16,0 50 0,0 0-16,-24 0 15,24-24-15,0-1 16,0 25-1,-24 0-15,49-25 16,-25 0 15,0 25-31,0 0 16,-24-25-1,-1 25 1,25 0-16,-24 0 16,24 0-1,0 0 1,25 0-16,-25 0 15,0 0 17,25 0-17,-25 0 16,-24 0-31,49 0 16,-50 0-16,25 0 16,-24 0-16,-1-24 15,25 24 1,1-25-16,-51 25 15,26-25-15,24 25 16,-74-25-16,49-74 16,0 74-16,1 0 15,24 25-15,25 0 16,-25 0-16,-25 0 15,50 0-15,-49 0 16,-50-25-16,49 1 16,0 24-16,-24 0 15,-25-25-15,-25 25 16,0-99-16,0 99 15,49-25-15,-74 25 16,50-25-16,-74 0 16,24 25-16,25 0 15,-25-25 1,-74-74-16,-125 0 15,150 99 1,49 0-16,124 0 16,-149 0-16,50-25 15,25 25-15,25-25 16,-1 25-16,26 0 15,-100 0-15,25-24 16,49 24-16,-24 0 16,-25 0-16,25 0 15,25 0-15,-75 0 16,-50 0-16,75 0 15,-25 0-15,-24 0 16,-1 0-16,50 0 16,-50 0-16,75 0 15,50 0-15,-51 0 16,1 0-16,-25 0 15,74-25-15,26 25 16,-76 0-16,26-25 16,0 25-16,24 0 15,-24 0-15,24-25 16,-25 25-16,-24 0 15,50 0-15,-26 0 16,-24 0-16,-25 0 16,0 0-16,25 0 15,-25 0-15,24 0 16,1 0-16,-25 0 15,25 0-15,-50 0 16,0 0-16,25 0 16,-49 0-16,73 0 15,-24 0-15,25 0 16,-25 0-16,0 0 15,0 0-15,-50 0 16,100 0-16,-50 0 16,25 0-16,-1 0 15,1 0-15,50 0 16,-75 0-16,-50 0 15,75 0-15,-100 0 16,26 0-16,49 0 16,-25 0-16,74 25 15,1-25-15,-25 0 16,49 25-16,25 0 15,0-25-15,-24 24 16,-50-24-16,74 25 16,-99 50-16,99-75 15,-25 0-15,25 24 16,-24 1-16,49 0 15,-99 0 1,74 0 0,25-25-16,-25 24 15,-49 1-15,49 0 16,-25 0-16,-24 24 15,-75 26-15,50-26 16,24 1-16,1 0 16,49-26-16,-74 51 15,74-50-15,-49-25 16,74 25-16,-25-1 15,0 1-15,-25 25 16,50-25 0,-49-25-16,24 24 15,25-24-15,-50 25 16,26 0-1,24 0-15,-25-25 16,0 0 0,0 49-1,0-24-15,0-25 16,-24 25-16,49 0 15,-25 0 1,-25-1-16,26 26 16,-1-25-1,0 0-15,0-1 16,0 1-16,25 0 15,-24 25-15,-1-1 0,25-24 16,-50 25 0,25-25-16,25 24 15,-24 1-15,-1-25 16,25-1-16,0 1 15,0 25-15,0-25 16,-25-1 0,25-24-16,-25 50 15,25-25 1,0-25-16,-25 49 15,25-24 1,-49 0-16,24-25 16,25 25 15,0 0-31,-25 0 15,25 24 17,0 1-32,0-50 15,0 25 1,0-1 46,0 1-62,0-25 47,0 50-31,0-25 15</inkml:trace>
  <inkml:trace contextRef="#ctx0" brushRef="#br0" timeOffset="133020.6083">26866 10295 0,'-25'0'47,"0"0"-47,1 0 16,24 0-16,0 25 15,-25 0-15,0 24 16,0 1-1,0-25-15,0 0 16,25 24-16,-24-24 16,24 0-16,-25-25 15,0 25-15,0-1 16,0 1-16,1-25 15,-1 50-15,-25-50 32,25 25-32,1-25 15,-51 0-15,50 0 16,-49 24-16,24-24 0,-24 25 15,24-25-15,1 0 16,-1 0 0,-49 25-16,49-25 15,-49 0-15,25 0 0,-50 0 16,-50 0-16,75 25 15,24-25-15,26 0 16,-75 0-16,74 25 16,-24-25-16,-1 0 15,-24 0-15,49 0 16,-74 0-16,50 0 15,-1 0-15,1 49 16,-124-24-16,24-25 16,124 0-16,-123 0 15,49 0-15,49 0 16,-123 0-16,99 0 15,-26 0-15,76 25 16,-125-25-16,75 0 16,0 0-16,24 0 15,-24 0-15,25 0 16,-1 25-16,1-25 15,49 0-15,-49 0 16,-1 0-16,50 0 16,-99 0-16,25 0 15,-75 0-15,50 0 16,0 0-16,25 0 15,-99 0-15,74 0 16,24 0-16,-73 0 16,49 0-16,49 0 15,1 0-15,-50 0 16,74 0-16,-74 0 15,-124 0-15,149 0 16,-25 0-16,-25 0 16,-25 0-16,26-50 15,-26 50-15,75-25 16,49 25-16,-24 0 15,-1 0-15,26 0 16,-1 0-16,0 0 16,-24-25-16,49 25 15,-24 0-15,24 0 16,-74 0-16,-1 0 15,1-24-15,0 24 16,49 0-16,-24 0 16,-1-25-16,26 25 15,24 0-15,-25 0 16,26 0-16,24 0 15,-25 0-15,0 0 16,0-25-16,0 25 16,-74 0-16,49 0 15,-24 0-15,0 0 16,-50 0-16,24 0 15,26 0-15,49 0 16,-24 0-16,-26 0 16,50 0-16,1 0 15,-76-25-15,75 25 16,25 0-16,-24 0 15,-26 0-15,50 0 16,-50 0-16,26 0 16,-1 0-1,0 0-15,-25 0 16,26 0-16,-1 0 15,0 0 1,0 0 0,0 0-16,1 0 15,-1 0-15,0 0 16,0 0 187,0 0-188,1 0-15,-1 0 16,-50 50-16,50-25 15,1-1-15,-26 1 16,50 0 0,-25 0-1,0-25 1,1 25-1,24-1 17,-25-24-17,0 50-15,0-25 16,0 0-16,25 0 15,-49 24 1,49-49-16,-25 50 16,25-25 30,0-1-30,0-24-16,0 25 62,0 0-30,0-25-17,0 25 1,0 24-1,0-49 17</inkml:trace>
  <inkml:trace contextRef="#ctx0" brushRef="#br0" timeOffset="138250.9075">11634 12974 0,'25'0'47,"0"0"47,-25 0-79,0 75-15,25-1 16,-25-74-16,0 75 16,25-26-16,-25-49 15,0 25 1,0 0-1,24 0 173,1-25-173</inkml:trace>
  <inkml:trace contextRef="#ctx0" brushRef="#br0" timeOffset="139923.0031">11883 13173 0,'0'-25'47,"24"25"-16,1 0 16,-25 0-16,0 25-31,25 0 16,0-1-16,-25 1 15,0-25 1,0 25-1,25 0 1,-25 0-16,0-1 16,24 1-1,1-25 32,0 25-47,-25-25 78,99 0-62,-74-25-16,-25 0 31,25 1-16,0 24 17,-1-25-1,-24 0 0,0 0 0,0 25-15,0-49-1,0 24 1,0 25 0,0-25-16,0 0 15,0 25 1,0 0 15,-24-25-15,-1 0-16,0 25 31,0 0 0,0 0-31,25 0 31,-24 0-15,-1 0-1,0 0 1,25 0-16,-25 0 31,0 0 0,25 0-15,-24 0 46,-1 0-62,25 0 16,-25 25 0,25-25-1,0 25 1,-25 0 31,25 0 62</inkml:trace>
  <inkml:trace contextRef="#ctx0" brushRef="#br0" timeOffset="140937.0611">13024 12900 0,'0'0'62,"0"25"-46,0 24-16,0 1 15,0 24 1,0-74-16,0 124 16,0-99-16,0 50 15,24-26-15,1 1 16,-25-50-1,0 25 79,0-1-94,0-24 109,0 0-93</inkml:trace>
  <inkml:trace contextRef="#ctx0" brushRef="#br0" timeOffset="141979.1207">12825 13222 0,'0'-24'203,"0"-1"-203,25 25 15,-25 0-15,74-25 16,-24 25-16,-25 0 16,0 0-16,-1 0 15,51 0-15,-50 0 16,-25 0-16,24 0 15,26 0-15,-25 0 47,0 0-31,0 0-1,-1 0 95,1-25 46</inkml:trace>
  <inkml:trace contextRef="#ctx0" brushRef="#br0" timeOffset="144537.267">13991 13049 0,'0'0'78,"25"0"-15,0 0-48,0 0-15,-25 0 63,49 0-63,-24-25 15,-25 25 1,25 0-16,49 0 78,-74 0-62,25 0-1,0 0 16,-25 0-15,25 25 0,-25-1-1,24 1 1,-24 0-16,0 0 15,0 25 1,0-26 0,0 1-1,0 0-15,0 0 16,0 0-16,0-1 15,-24 26-15,-1-25 16,25 0 0,-25-25-16,-25 24 31,26-24-31,-1 0 15,0 0-15,25 25 16,-25-25 0,0 0-1,1 0 1,24 0 31,-25 0-32,0 0 1,25 0 77,-25 0-61,25-25-17,0 25-15,0-49 16,0 24-1,25-25-15,-25 26 16,25-1 15,0 25 63,-1 0-47,-24 0-32,25 0-15,0 0 16,0 0 15,24 25-31,-24 24 16,0-49-16,-25 0 15,25 25 1,0 0-16,-1-25 15,-24 25 1,25-25 0,0 24-1,0-24 1</inkml:trace>
  <inkml:trace contextRef="#ctx0" brushRef="#br0" timeOffset="146943.4043">14487 13098 0,'50'0'187,"-50"0"-140,0 25-47,25 0 16,-1 25 31,-24-26-47,25 1 15,-25-25-15,25 0 250,0 0-235,0 0 32,-25 0 31,25 0 0,-1 0-47,-24-25-15,0 1-16,0 24 47,0-25-32,0 0 1,0 0 0,0 25-1,0-25 16,0-24-31,0 49 32,0-25 14,0 0 32,-24 25-46,24-25-32,-25 25 15,0 0 16,0 0 1,25 0-17,-25 0 16,0 0 16,1 0-31,-1 0 15,0 0-15,25 0-1,-25 0 1,0 0-1,1 0-15,24 0 47,0 25-16</inkml:trace>
  <inkml:trace contextRef="#ctx0" brushRef="#br0" timeOffset="150514.6089">15331 12974 0,'0'0'125,"0"0"-94,25 0-16,24 0-15,-49 0 16,50 0 0,-25 0-16,24 0 15,-24 0-15,0 0 16,-25 0 46,25 0-15,-1-25 62</inkml:trace>
  <inkml:trace contextRef="#ctx0" brushRef="#br0" timeOffset="151566.6691">15331 13049 0,'0'0'62,"0"0"16,25 0-62,-1 0-16,-24 0 16,25 0-16,0 0 15,0 0-15,0 0 16,24 0-16,-49 0 15,25 0-15,0 0 16,0 0 0,-25 0-16,24 0 46,1 0-30,0 0 0,-25 0 15</inkml:trace>
  <inkml:trace contextRef="#ctx0" brushRef="#br0" timeOffset="153974.8068">15876 12726 0,'0'0'187,"25"-49"-187,0 24 16,0 25 31,-25 0 46,25 0-77,-1 0 15,1 0 47,-25 0-62,25 0-1,0 25 1,-25-1 15,25-24 47,24 25-78,-49 0 31,0 0-15,0-25 0,0 49-16,-49 1 15,24-50-15,25 25 47,0 0 156,0-25-172,0 0-31,25 0 16,0 0-16,-1 0 15,1 24 1,0-24-16,-25 0 15,25 0 1,0 0-16,-1 50 31,-24-25-15,25-25 15,-25 25 0,0-1-15,0 1-16,0-25 15,0 25 1,0 25 0,0-50-1,-25 49-15,25-24 31,-24-25-31,-1 0 32,25 0-32,-75 25 15,51-25 1,24 0-16,-25 0 47,0 0-47,0 0 15,25 0 126,-25 0-141,0 0 15,25 0 16</inkml:trace>
  <inkml:trace contextRef="#ctx0" brushRef="#br0" timeOffset="156286.9391">16422 12751 0,'0'0'156,"0"0"-141,0 25-15,0 0 16,0 24 0,0 1-1,0-50 1,0 25 15,0-1-31,25 26 31,-25-50 0,0 25-15,25 0-16,0-25 31,-1 24-15,-24 1 15,0 0-15,25 0-1,0 0 1,0 0 15,-25-25-15,25 24-1,-1-24 94,-24 0-77,25 0-1,0 0-16,0 0 17,-25 0-1,74-49-31,-49 24 15,-25 0 17,0 25-32,25-25 15,-25 0 1,0 25-1,0-24 48,0-26-32,0 50-31,0-25 16,-25 0 15,0 1 0,1 24-31,-1 0 31,0-25-15,0 0 15,25 25-31,-25-50 16,0 50-1,1 0 1,24 0 15,-50-24-31,25 24 47,-24 0-16,24 0 16,0-25-32,25 25 63,-25 0-46,0 0-17,25 0 16</inkml:trace>
  <inkml:trace contextRef="#ctx0" brushRef="#br0" timeOffset="200148.4478">23195 11684 0,'0'0'109,"24"0"-109,1 25 16,0 0 0,0 0-1,0-25-15,-1 25 47,1-1 47,0 1-94,0-25 15,0 0-15,-25 0 16,24 0-16,1 0 15,0 0 110,25 0-125,-1 0 16,75-74-16,-49-1 15,24 50-15,-49 1 16,-1-26-16,26 25 16,-26-49-16,1 49 15,-25 0 1</inkml:trace>
  <inkml:trace contextRef="#ctx0" brushRef="#br0" timeOffset="201704.5368">23269 12528 0,'0'0'156,"0"0"-141,50 25 1,-26-25-1,-24 24 17,25 1-32,-25 0 140,25-25-124,49-25-16,-24-24 15,0 24-15,123-75 16,-24 1-1,-50 74-15,50-99 16,0 75-16,-50-1 16,-49 25-16,-25 1 15</inkml:trace>
  <inkml:trace contextRef="#ctx0" brushRef="#br0" timeOffset="203392.6333">23343 13222 0,'0'25'109,"25"-25"-93,-25 50 0,25-25 124,0-25-124,0 0-1,49-25 1,-24 0-16,-26 0 15,76-24-15,-51 24 16,1-25-16,-1 25 16,26-24-16,-25 24 15,-50 0-15,24 25 16,1-25-16,0-24 15,0 49 1,0-25 156,-1 25-172</inkml:trace>
  <inkml:trace contextRef="#ctx0" brushRef="#br0" timeOffset="215612.3323">26841 11486 0,'0'0'63,"25"0"-48,49 25-15,-74-1 16,0 1-16,25 74 15,-25-49-15,25 25 16,0-26-16,-25 26 16,25 24-16,-25-74 15,0-25-15,24 74 16,-24-49-16,0 0 31,25-1-15</inkml:trace>
  <inkml:trace contextRef="#ctx0" brushRef="#br0" timeOffset="217432.4364">27263 11511 0,'-25'-25'78,"25"25"-63,0 0-15,-25 25 16,25-1-16,0-24 15,0 50-15,0 0 16,-25-26-16,25 26 16,0 0-16,0-1 15,0-24-15,0 25 16,0-50-1,0 25 1,0-1-16,0-24 16,0 75-16,0-50 15,0-25 1,25 0 171,0 0-171,49-50-16,-24 0 15,0 1-15,-26 49 16,26-25-16,-25-25 15,-25 26 1,25 24-16,-25-25 31,25 0-15,-25 0 15,0 25-15,0-25 15,0-24-31,0 49 15,0-50 48,0 50-48,-25 0 17,25 0-17,-25 0 1,0 0 15,0 0-15,25 0-16,-25 0 15,1 0-15,24 0 16,-50 0-1,0 0-15,50 0 32,-24 0-17,-1 0 16,0 0-15,25 0 0,-25 0-1,0 0 126</inkml:trace>
  <inkml:trace contextRef="#ctx0" brushRef="#br0" timeOffset="219189.5369">27436 12528 0,'0'-25'0,"0"25"15,0-25-15,0 0 16,0 0-16,0 25 15,0-49 1,0 24 93,0 0-109,25 25 47,0 0-47,0 0 16,0 0-16,0 0 15,-1 0 16,-24 0 1,25 0-17,0 0 1,-25 0-16,25 75 15,-25-1-15,0 1 16,0-1-16,0 50 16,0-50-16,0-24 15,0-50-15,-25 50 16,0-26-16,0-24 171,25 0-171,-24 0 16,-26 0 0,50 0-16,-25-24 15,0-1 16,0 25 1,25-25 14,0 0-30,0 0 0,0 25 46,0 0-46,25 0-1,0 0-15,0 0 16,25 0-16,-26 0 15,1 0-15,50 0 16,-75 0-16,24 0 16,26 0-16,-50 0 15,25 0-15,0 0 16,-25 0-1,24 0-15,1 0 0,0 0 141,-25 0-141,50 0 15</inkml:trace>
  <inkml:trace contextRef="#ctx0" brushRef="#br0" timeOffset="220358.6037">28081 12180 0,'0'0'16,"-74"0"15,49 0-31,25 25 15,0 0 1,0 25-16,0-26 16,0 1-16,0 50 15,0-26-15,0-24 16,0 25-16,0-1 15,0 1-15,0-50 16,0 25 0,0 0-16,0-25 31,0 24-16,0 26 1,0-25 31,25-25 0,0 0-47,0 0 15,-1 0-15,1 0 16,25-50-16,-50 50 15,25-25-15,24 1 16,-49-1 0,25 0-16,0 0 15,25 0-15,-50 1 16,0-1-16,0 25 15,24-25-15,-24-25 16,0 25-16,0 1 16,0-1-16,0 25 15,0-50 1,0 25 0,0 25 15,0-49-16,0 24 1,0 25 15,-24 0-15,-1 0-16,0 0 15,25 0 1,-25 0-16,0 0 16,1 0-16,24 0 15,-25 0 1,0 0-1,25 0 95,-25 0-110</inkml:trace>
  <inkml:trace contextRef="#ctx0" brushRef="#br0" timeOffset="222546.7289">26965 13396 0,'0'0'172,"25"0"-156,0 0-16,24-25 15,-49 25 1,25 0-16,0 0 47,-25 0-1,25 0-46,0 0 16,-1 25-16,-24 0 16,25 0-16,0-1 15,-25 1-15,0 0 16,0 0-1,0 0-15,0-1 16,0-24 0,0 50-16,0-25 15,0-25 1,-25 49-1,25-24-15,-25 0 16,1-25-16,-1 0 16,25 0-16,-25 0 31,25 0 109,0 0-140,25 0 16,0 0-16,-1 0 15,1 0-15,0 0 16,0 0 0,24 50-16,-24-25 15,0-1 1,-25-24-16,0 25 15,0 0-15,50 25 16,-50-26 0,0 1-16,0 0 15,0 0-15,0 0 16,0-1-16,-75-24 15,26 50 1,24-50-16,-50 25 16,26 0-16,24-25 15,25 0-15,-50 24 16,26-24-16,-51 0 15,50 0-15,1 0 16,-51 0-16,50 0 16,1 0-16,-1 0 15,-25 0-15,50 0 16,-25 0-1</inkml:trace>
  <inkml:trace contextRef="#ctx0" brushRef="#br0" timeOffset="224411.8356">27759 13545 0,'0'25'140,"0"-1"-124,0 51-16,0-50 15,0-1 1,0 26 0,0 0-1,0-25 1,0-1-16,0 26 15,0-50-15,0 74 16,0-74-16,0 50 31,0-25-15,0 0-16,0-1 125,25-24-110,0 0-15,-1 0 16,-24 0-16,25 0 15,25 0-15,49-49 16,-99 24 0,25 25-16,0-50 15,-1 26 1,1-1-1,0 0-15,0 0 16,-25 25 31,0-25-47,25-24 15,-25 49 1,0-25 15,0 0-31,0 0 16,0 0-16,0 1 15,0-26 1,0 50-16,0-25 62,0 0-62,0 25 16,0 0 0,-25 0-16,0-24 15,25 24 1,-25 0-1,0 0 32,1 0-31,-1 0-1,0 0 1,0 0-16,25 0 16,-25 0-16,1 0 15,-1 0-15,0 0 16,-25 0-16,50 0 15,-49 0-15,24 0 16,25 0-16,-50 0 16,1 0-1,49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1-05-18T07:09:56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7219 9551 0,'0'0'62,"25"0"16,-1 25-78,1-1 47,-25 1-47,25 0 16,0-25-1,-25 0 110,49 0-125,-24 0 16,0 0-16,50-50 15,-26 1-15,1 24 16,-25 0-16,-25 0 16,49-24-1,-24 24-15,-25 25 16,25-25-16,0 0 78,-1 1-63,-24 24-15,50 0 219,-25 0-204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1-05-18T07:09:23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9179 9650 0,'0'25'218,"49"-25"-202,-24 49-1,-25-24 79,50-25 0,49-49-94,-25-1 15,1-24-15,49-50 16,-75 74-16,75 0 15,-49-49-15,-26 50 16,-49 24-16,50 0 16,-25 0-16,0-24 15,-25 49 1</inkml:trace>
  <inkml:trace contextRef="#ctx0" brushRef="#br0" timeOffset="1612.0918">8906 11387 0,'0'0'47,"49"0"-31,-24 0-1,-25 0-15,25 24 16,25 26 0,-26-25-1,-24 0-15,0-1 16,0 1-16,0 0 31,25-25 47,25 0-78,-1-25 16,75-49-16,-74 24 15,0 1-15,24-1 16,0 25-16,26-74 15,98 74 1,-198 25-16,25-25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713F-8C0D-4702-A7D6-17EACC16F7C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F4F8-F3B3-470C-90E0-87BDE9BF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2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713F-8C0D-4702-A7D6-17EACC16F7C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F4F8-F3B3-470C-90E0-87BDE9BF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7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713F-8C0D-4702-A7D6-17EACC16F7C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F4F8-F3B3-470C-90E0-87BDE9BF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3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713F-8C0D-4702-A7D6-17EACC16F7C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F4F8-F3B3-470C-90E0-87BDE9BF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3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713F-8C0D-4702-A7D6-17EACC16F7C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F4F8-F3B3-470C-90E0-87BDE9BF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1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713F-8C0D-4702-A7D6-17EACC16F7C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F4F8-F3B3-470C-90E0-87BDE9BF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0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713F-8C0D-4702-A7D6-17EACC16F7C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F4F8-F3B3-470C-90E0-87BDE9BF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0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713F-8C0D-4702-A7D6-17EACC16F7C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F4F8-F3B3-470C-90E0-87BDE9BF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7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713F-8C0D-4702-A7D6-17EACC16F7C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F4F8-F3B3-470C-90E0-87BDE9BF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3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713F-8C0D-4702-A7D6-17EACC16F7C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F4F8-F3B3-470C-90E0-87BDE9BF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713F-8C0D-4702-A7D6-17EACC16F7C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F4F8-F3B3-470C-90E0-87BDE9BF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8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E713F-8C0D-4702-A7D6-17EACC16F7C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2F4F8-F3B3-470C-90E0-87BDE9BF9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7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Static member data, </a:t>
            </a:r>
            <a:r>
              <a:rPr lang="en-US" dirty="0" err="1" smtClean="0"/>
              <a:t>const</a:t>
            </a:r>
            <a:r>
              <a:rPr lang="en-US" dirty="0" smtClean="0"/>
              <a:t> and classes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3486" y="239877"/>
            <a:ext cx="14697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err="1"/>
              <a:t>const</a:t>
            </a:r>
            <a:r>
              <a:rPr lang="en-US" b="1" dirty="0"/>
              <a:t> Objects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436" y="609209"/>
            <a:ext cx="10525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an object is declared as </a:t>
            </a:r>
            <a:r>
              <a:rPr lang="en-US" dirty="0" err="1"/>
              <a:t>const</a:t>
            </a:r>
            <a:r>
              <a:rPr lang="en-US" dirty="0"/>
              <a:t>, you can’t modify it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It follows that you </a:t>
            </a:r>
            <a:r>
              <a:rPr lang="en-US" dirty="0" smtClean="0"/>
              <a:t>can </a:t>
            </a:r>
            <a:r>
              <a:rPr lang="en-US" b="1" dirty="0" smtClean="0"/>
              <a:t>use </a:t>
            </a:r>
            <a:r>
              <a:rPr lang="en-US" b="1" dirty="0"/>
              <a:t>only </a:t>
            </a:r>
            <a:r>
              <a:rPr lang="en-US" b="1" dirty="0" err="1"/>
              <a:t>const</a:t>
            </a:r>
            <a:r>
              <a:rPr lang="en-US" b="1" dirty="0"/>
              <a:t> member functions </a:t>
            </a:r>
            <a:r>
              <a:rPr lang="en-US" dirty="0"/>
              <a:t>with it, because they’re the only ones that guarantee not </a:t>
            </a:r>
            <a:r>
              <a:rPr lang="en-US" dirty="0" smtClean="0"/>
              <a:t>to modify </a:t>
            </a:r>
            <a:r>
              <a:rPr lang="en-US" dirty="0"/>
              <a:t>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12" y="2066306"/>
            <a:ext cx="5544787" cy="3942608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205" y="2066306"/>
            <a:ext cx="4965123" cy="2850078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6752112" y="5168275"/>
            <a:ext cx="5111337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Whenever an object is declared as </a:t>
            </a:r>
            <a:r>
              <a:rPr lang="en-US" dirty="0" err="1"/>
              <a:t>const</a:t>
            </a:r>
            <a:r>
              <a:rPr lang="en-US" dirty="0"/>
              <a:t>, it needs to be initialized at the time of declaration. However, the </a:t>
            </a:r>
            <a:r>
              <a:rPr lang="en-US" b="1" dirty="0"/>
              <a:t>object initialization </a:t>
            </a:r>
            <a:r>
              <a:rPr lang="en-US" dirty="0"/>
              <a:t>while declaring is possible </a:t>
            </a:r>
            <a:r>
              <a:rPr lang="en-US" b="1" dirty="0"/>
              <a:t>only with the help of constructors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6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094" y="1305342"/>
            <a:ext cx="109024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class called time that has separate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 data for hours, minutes, and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seconds. One constructor should initialize this data to 0, and another should initialize it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fixed values. Another member function should display it, in 11:59:59 format.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member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should add two objects of type time passed as arguments.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main() program should create two initialized time objects (should they be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?) and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that isn’t initialized. Then it should add the two initialized values together, leaving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third time variable. Finally it should display the value of this third variable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member functions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2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76" y="443645"/>
            <a:ext cx="9337432" cy="62209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598840" y="3358080"/>
              <a:ext cx="232560" cy="116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9480" y="3348720"/>
                <a:ext cx="251280" cy="1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698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13" y="672977"/>
            <a:ext cx="8795971" cy="53585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206160" y="3268800"/>
              <a:ext cx="420120" cy="902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6800" y="3259440"/>
                <a:ext cx="438840" cy="9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01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98" y="253877"/>
            <a:ext cx="8010525" cy="489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7538" y="557909"/>
            <a:ext cx="115003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acUSADigital-Regular"/>
              </a:rPr>
              <a:t>Imagine a tollbooth at a bridge. Cars passing by the booth are expected to pay a 50 </a:t>
            </a:r>
            <a:r>
              <a:rPr lang="en-US" dirty="0" smtClean="0">
                <a:latin typeface="MacUSADigital-Regular"/>
              </a:rPr>
              <a:t>cent toll</a:t>
            </a:r>
            <a:r>
              <a:rPr lang="en-US" dirty="0">
                <a:latin typeface="MacUSADigital-Regular"/>
              </a:rPr>
              <a:t>. Mostly they do, but sometimes a car goes by without paying. The tollbooth </a:t>
            </a:r>
            <a:r>
              <a:rPr lang="en-US" dirty="0" smtClean="0">
                <a:latin typeface="MacUSADigital-Regular"/>
              </a:rPr>
              <a:t>keeps track </a:t>
            </a:r>
            <a:r>
              <a:rPr lang="en-US" dirty="0">
                <a:latin typeface="MacUSADigital-Regular"/>
              </a:rPr>
              <a:t>of the number of cars that have gone by, and of the total amount of money collected.</a:t>
            </a:r>
          </a:p>
          <a:p>
            <a:r>
              <a:rPr lang="en-US" dirty="0" smtClean="0">
                <a:latin typeface="Times-Roman"/>
              </a:rPr>
              <a:t>Model </a:t>
            </a:r>
            <a:r>
              <a:rPr lang="en-US" dirty="0">
                <a:latin typeface="Times-Roman"/>
              </a:rPr>
              <a:t>this tollbooth with a class called </a:t>
            </a:r>
            <a:r>
              <a:rPr lang="en-US" dirty="0" err="1">
                <a:latin typeface="MacUSADigital-Regular"/>
              </a:rPr>
              <a:t>tollBooth</a:t>
            </a:r>
            <a:r>
              <a:rPr lang="en-US" dirty="0">
                <a:latin typeface="Times-Roman"/>
              </a:rPr>
              <a:t>. The two data items are a </a:t>
            </a:r>
            <a:r>
              <a:rPr lang="en-US" dirty="0" smtClean="0">
                <a:latin typeface="Times-Roman"/>
              </a:rPr>
              <a:t>type </a:t>
            </a:r>
            <a:r>
              <a:rPr lang="en-US" dirty="0" smtClean="0">
                <a:latin typeface="MacUSADigital-Regular"/>
              </a:rPr>
              <a:t>unsigned </a:t>
            </a:r>
            <a:r>
              <a:rPr lang="en-US" dirty="0" err="1">
                <a:latin typeface="MacUSADigital-Regular"/>
              </a:rPr>
              <a:t>int</a:t>
            </a:r>
            <a:r>
              <a:rPr lang="en-US" dirty="0">
                <a:latin typeface="MacUSADigital-Regular"/>
              </a:rPr>
              <a:t> </a:t>
            </a:r>
            <a:r>
              <a:rPr lang="en-US" dirty="0">
                <a:latin typeface="Times-Roman"/>
              </a:rPr>
              <a:t>to hold the total number of cars, and a type </a:t>
            </a:r>
            <a:r>
              <a:rPr lang="en-US" dirty="0">
                <a:latin typeface="MacUSADigital-Regular"/>
              </a:rPr>
              <a:t>double </a:t>
            </a:r>
            <a:r>
              <a:rPr lang="en-US" dirty="0">
                <a:latin typeface="Times-Roman"/>
              </a:rPr>
              <a:t>to hold the total </a:t>
            </a:r>
            <a:r>
              <a:rPr lang="en-US" dirty="0" smtClean="0">
                <a:latin typeface="Times-Roman"/>
              </a:rPr>
              <a:t>amount of </a:t>
            </a:r>
            <a:r>
              <a:rPr lang="en-US" dirty="0">
                <a:latin typeface="Times-Roman"/>
              </a:rPr>
              <a:t>money collected. A constructor initializes both of these to 0. A member function </a:t>
            </a:r>
            <a:r>
              <a:rPr lang="en-US" dirty="0" smtClean="0">
                <a:latin typeface="Times-Roman"/>
              </a:rPr>
              <a:t>called </a:t>
            </a:r>
            <a:r>
              <a:rPr lang="en-US" dirty="0" err="1" smtClean="0">
                <a:latin typeface="MacUSADigital-Regular"/>
              </a:rPr>
              <a:t>payingCar</a:t>
            </a:r>
            <a:r>
              <a:rPr lang="en-US" dirty="0">
                <a:latin typeface="MacUSADigital-Regular"/>
              </a:rPr>
              <a:t>() </a:t>
            </a:r>
            <a:r>
              <a:rPr lang="en-US" dirty="0">
                <a:latin typeface="Times-Roman"/>
              </a:rPr>
              <a:t>increments the car total and adds 0.50 to the cash total. Another function</a:t>
            </a:r>
            <a:r>
              <a:rPr lang="en-US" dirty="0" smtClean="0">
                <a:latin typeface="Times-Roman"/>
              </a:rPr>
              <a:t>, called </a:t>
            </a:r>
            <a:r>
              <a:rPr lang="en-US" dirty="0" err="1">
                <a:latin typeface="MacUSADigital-Regular"/>
              </a:rPr>
              <a:t>nopayCar</a:t>
            </a:r>
            <a:r>
              <a:rPr lang="en-US" dirty="0">
                <a:latin typeface="MacUSADigital-Regular"/>
              </a:rPr>
              <a:t>()</a:t>
            </a:r>
            <a:r>
              <a:rPr lang="en-US" dirty="0">
                <a:latin typeface="Times-Roman"/>
              </a:rPr>
              <a:t>, increments the car total but adds nothing to the cash total. Finally, </a:t>
            </a:r>
            <a:r>
              <a:rPr lang="en-US" dirty="0" smtClean="0">
                <a:latin typeface="Times-Roman"/>
              </a:rPr>
              <a:t>a member </a:t>
            </a:r>
            <a:r>
              <a:rPr lang="en-US" dirty="0">
                <a:latin typeface="Times-Roman"/>
              </a:rPr>
              <a:t>function called </a:t>
            </a:r>
            <a:r>
              <a:rPr lang="en-US" dirty="0">
                <a:latin typeface="MacUSADigital-Regular"/>
              </a:rPr>
              <a:t>display() </a:t>
            </a:r>
            <a:r>
              <a:rPr lang="en-US" dirty="0">
                <a:latin typeface="Times-Roman"/>
              </a:rPr>
              <a:t>displays the two totals. Make appropriate </a:t>
            </a:r>
            <a:r>
              <a:rPr lang="en-US" dirty="0" smtClean="0">
                <a:latin typeface="Times-Roman"/>
              </a:rPr>
              <a:t>member functions </a:t>
            </a:r>
            <a:r>
              <a:rPr lang="en-US" dirty="0">
                <a:latin typeface="MacUSADigital-Regular"/>
              </a:rPr>
              <a:t>const</a:t>
            </a:r>
            <a:r>
              <a:rPr lang="en-US" dirty="0" smtClean="0">
                <a:latin typeface="Times-Roman"/>
              </a:rPr>
              <a:t>. Include </a:t>
            </a:r>
            <a:r>
              <a:rPr lang="en-US" dirty="0">
                <a:latin typeface="Times-Roman"/>
              </a:rPr>
              <a:t>a program to test this class. This program should allow the user to push one </a:t>
            </a:r>
            <a:r>
              <a:rPr lang="en-US" dirty="0" smtClean="0">
                <a:latin typeface="Times-Roman"/>
              </a:rPr>
              <a:t>key to </a:t>
            </a:r>
            <a:r>
              <a:rPr lang="en-US" dirty="0">
                <a:latin typeface="Times-Roman"/>
              </a:rPr>
              <a:t>count a paying car, and another to count a nonpaying car. Pushing the Esc key </a:t>
            </a:r>
            <a:r>
              <a:rPr lang="en-US" dirty="0" smtClean="0">
                <a:latin typeface="Times-Roman"/>
              </a:rPr>
              <a:t>should cause </a:t>
            </a:r>
            <a:r>
              <a:rPr lang="en-US" dirty="0">
                <a:latin typeface="Times-Roman"/>
              </a:rPr>
              <a:t>the program to print out the total cars and total cash and then exit</a:t>
            </a:r>
            <a:r>
              <a:rPr lang="en-US" dirty="0" smtClean="0">
                <a:latin typeface="Times-Roman"/>
              </a:rPr>
              <a:t>.</a:t>
            </a:r>
          </a:p>
          <a:p>
            <a:r>
              <a:rPr lang="en-US" dirty="0">
                <a:latin typeface="Times-Roman"/>
              </a:rPr>
              <a:t>Include a program to test this class. This program should allow the user to push one </a:t>
            </a:r>
            <a:r>
              <a:rPr lang="en-US" dirty="0" smtClean="0">
                <a:latin typeface="Times-Roman"/>
              </a:rPr>
              <a:t>key to </a:t>
            </a:r>
            <a:r>
              <a:rPr lang="en-US" dirty="0">
                <a:latin typeface="Times-Roman"/>
              </a:rPr>
              <a:t>count a paying car, and another to count a nonpaying car. Pushing the Esc key </a:t>
            </a:r>
            <a:r>
              <a:rPr lang="en-US" dirty="0" smtClean="0">
                <a:latin typeface="Times-Roman"/>
              </a:rPr>
              <a:t>should cause </a:t>
            </a:r>
            <a:r>
              <a:rPr lang="en-US" dirty="0">
                <a:latin typeface="Times-Roman"/>
              </a:rPr>
              <a:t>the program to print out the total cars and total cash and then exit</a:t>
            </a:r>
          </a:p>
        </p:txBody>
      </p:sp>
    </p:spTree>
    <p:extLst>
      <p:ext uri="{BB962C8B-B14F-4D97-AF65-F5344CB8AC3E}">
        <p14:creationId xmlns:p14="http://schemas.microsoft.com/office/powerpoint/2010/main" val="25620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70263"/>
            <a:ext cx="10515600" cy="552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4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62149"/>
            <a:ext cx="10515600" cy="484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6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754" y="180500"/>
            <a:ext cx="2312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Structures and Classes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18556" y="659518"/>
            <a:ext cx="57397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structures in almost exactly </a:t>
            </a:r>
            <a:r>
              <a:rPr lang="en-US" dirty="0" smtClean="0"/>
              <a:t>the same </a:t>
            </a:r>
            <a:r>
              <a:rPr lang="en-US" dirty="0"/>
              <a:t>way that you use classes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formal </a:t>
            </a:r>
            <a:r>
              <a:rPr lang="en-US" dirty="0" smtClean="0"/>
              <a:t>difference: </a:t>
            </a:r>
          </a:p>
          <a:p>
            <a:pPr marL="285750" indent="342900">
              <a:buFont typeface="Wingdings" panose="05000000000000000000" pitchFamily="2" charset="2"/>
              <a:buChar char="ü"/>
            </a:pPr>
            <a:r>
              <a:rPr lang="en-US" dirty="0"/>
              <a:t>	I</a:t>
            </a:r>
            <a:r>
              <a:rPr lang="en-US" dirty="0" smtClean="0"/>
              <a:t>n </a:t>
            </a:r>
            <a:r>
              <a:rPr lang="en-US" dirty="0"/>
              <a:t>a class the members are private by default, while in a structure </a:t>
            </a:r>
            <a:r>
              <a:rPr lang="en-US" dirty="0" smtClean="0"/>
              <a:t>they </a:t>
            </a:r>
            <a:r>
              <a:rPr lang="en-US" dirty="0"/>
              <a:t>are public by default.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05" y="2679617"/>
            <a:ext cx="2152589" cy="1345368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953" y="2581983"/>
            <a:ext cx="1809750" cy="1345368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7625232" y="474852"/>
            <a:ext cx="3045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Classes, Objects, and Memory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956" y="844184"/>
            <a:ext cx="4572000" cy="4429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1553760" y="794880"/>
              <a:ext cx="9520560" cy="41263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44400" y="785520"/>
                <a:ext cx="9539280" cy="41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997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0807" y="97373"/>
            <a:ext cx="2406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Static Class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360807" y="651647"/>
            <a:ext cx="104813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</a:t>
            </a:r>
            <a:r>
              <a:rPr lang="en-US" b="1" dirty="0"/>
              <a:t>data item </a:t>
            </a:r>
            <a:r>
              <a:rPr lang="en-US" dirty="0"/>
              <a:t>in a class is declared as </a:t>
            </a:r>
            <a:r>
              <a:rPr lang="en-US" b="1" dirty="0"/>
              <a:t>static</a:t>
            </a:r>
            <a:r>
              <a:rPr lang="en-US" dirty="0"/>
              <a:t>, only </a:t>
            </a:r>
            <a:r>
              <a:rPr lang="en-US" b="1" dirty="0"/>
              <a:t>one such item is created for the </a:t>
            </a:r>
            <a:r>
              <a:rPr lang="en-US" b="1" dirty="0" smtClean="0"/>
              <a:t>entire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static data item is useful when </a:t>
            </a:r>
            <a:r>
              <a:rPr lang="en-US" b="1" dirty="0"/>
              <a:t>all objects of </a:t>
            </a:r>
            <a:r>
              <a:rPr lang="en-US" b="1" dirty="0" smtClean="0"/>
              <a:t>the same </a:t>
            </a:r>
            <a:r>
              <a:rPr lang="en-US" b="1" dirty="0"/>
              <a:t>class must share a common item of information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It is </a:t>
            </a:r>
            <a:r>
              <a:rPr lang="en-US" b="1" dirty="0"/>
              <a:t>visible only within the class</a:t>
            </a:r>
            <a:r>
              <a:rPr lang="en-US" dirty="0"/>
              <a:t>, but </a:t>
            </a:r>
            <a:r>
              <a:rPr lang="en-US" dirty="0" smtClean="0"/>
              <a:t>its </a:t>
            </a:r>
            <a:r>
              <a:rPr lang="en-US" b="1" dirty="0" smtClean="0"/>
              <a:t>lifetime </a:t>
            </a:r>
            <a:r>
              <a:rPr lang="en-US" b="1" dirty="0"/>
              <a:t>is the entire program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continues to exist even if there are no objects of the </a:t>
            </a:r>
            <a:r>
              <a:rPr lang="en-US" dirty="0" smtClean="0"/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member data is used to </a:t>
            </a:r>
            <a:r>
              <a:rPr lang="en-US" b="1" dirty="0" smtClean="0"/>
              <a:t>share information </a:t>
            </a:r>
            <a:r>
              <a:rPr lang="en-US" b="1" dirty="0"/>
              <a:t>among the objects </a:t>
            </a:r>
            <a:r>
              <a:rPr lang="en-US" dirty="0"/>
              <a:t>of a class.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907" y="2128975"/>
            <a:ext cx="4232262" cy="44955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607920" y="4519080"/>
              <a:ext cx="893520" cy="10450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8560" y="4509720"/>
                <a:ext cx="912240" cy="106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374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1124"/>
            <a:ext cx="3597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Separate Declaration and Definition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81049" y="1245621"/>
            <a:ext cx="3483429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/>
              <a:t>class A {</a:t>
            </a:r>
          </a:p>
          <a:p>
            <a:r>
              <a:rPr lang="en-US" dirty="0"/>
              <a:t>      static </a:t>
            </a:r>
            <a:r>
              <a:rPr lang="en-US" dirty="0" err="1"/>
              <a:t>int</a:t>
            </a:r>
            <a:r>
              <a:rPr lang="en-US" dirty="0"/>
              <a:t> Count</a:t>
            </a:r>
            <a:r>
              <a:rPr lang="en-US" dirty="0" smtClean="0"/>
              <a:t>;//declaration</a:t>
            </a:r>
            <a:endParaRPr lang="en-US" dirty="0"/>
          </a:p>
          <a:p>
            <a:r>
              <a:rPr lang="en-US" dirty="0"/>
              <a:t>      public:</a:t>
            </a:r>
          </a:p>
          <a:p>
            <a:r>
              <a:rPr lang="en-US" dirty="0"/>
              <a:t>   A() {</a:t>
            </a:r>
          </a:p>
          <a:p>
            <a:r>
              <a:rPr lang="en-US" dirty="0"/>
              <a:t>     Count++;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 {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&lt;&lt;Count&lt;&lt;"\n";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};</a:t>
            </a:r>
          </a:p>
          <a:p>
            <a:r>
              <a:rPr lang="en-US" dirty="0" err="1"/>
              <a:t>int</a:t>
            </a:r>
            <a:r>
              <a:rPr lang="en-US" dirty="0"/>
              <a:t> A::Count = 0</a:t>
            </a:r>
            <a:r>
              <a:rPr lang="en-US" dirty="0" smtClean="0"/>
              <a:t>;//definition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main(void) {</a:t>
            </a:r>
          </a:p>
          <a:p>
            <a:r>
              <a:rPr lang="en-US" dirty="0"/>
              <a:t>   A s1,s2,s3;</a:t>
            </a:r>
          </a:p>
          <a:p>
            <a:r>
              <a:rPr lang="en-US" dirty="0"/>
              <a:t>   s1.putdata();</a:t>
            </a:r>
          </a:p>
          <a:p>
            <a:r>
              <a:rPr lang="en-US" dirty="0"/>
              <a:t>   s2.putdata();</a:t>
            </a:r>
          </a:p>
          <a:p>
            <a:r>
              <a:rPr lang="en-US" dirty="0"/>
              <a:t>   s3.putdata();</a:t>
            </a:r>
          </a:p>
          <a:p>
            <a:r>
              <a:rPr lang="en-US" dirty="0"/>
              <a:t> 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401786" y="1676147"/>
            <a:ext cx="60960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3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--------------------------------</a:t>
            </a:r>
          </a:p>
          <a:p>
            <a:r>
              <a:rPr lang="en-US" dirty="0"/>
              <a:t>Process exited after 1.094 seconds with return value 0</a:t>
            </a:r>
          </a:p>
          <a:p>
            <a:r>
              <a:rPr lang="en-US" dirty="0"/>
              <a:t>Press any key to continue . . .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049" y="505899"/>
            <a:ext cx="11701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variable’s declaration appears in the class definition, but the </a:t>
            </a:r>
            <a:r>
              <a:rPr lang="en-US" dirty="0" smtClean="0"/>
              <a:t>variable is </a:t>
            </a:r>
            <a:r>
              <a:rPr lang="en-US" dirty="0"/>
              <a:t>actually defined outside the class, in much the same way as a global variable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61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0847" y="204251"/>
            <a:ext cx="184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const</a:t>
            </a:r>
            <a:r>
              <a:rPr lang="en-US" b="1" dirty="0"/>
              <a:t> and Classes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0847" y="69914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uses of </a:t>
            </a:r>
            <a:r>
              <a:rPr lang="en-US" dirty="0" err="1"/>
              <a:t>const</a:t>
            </a:r>
            <a:r>
              <a:rPr lang="en-US" dirty="0"/>
              <a:t>: </a:t>
            </a:r>
            <a:endParaRPr lang="en-US" dirty="0" smtClean="0"/>
          </a:p>
          <a:p>
            <a:pPr marL="285750" indent="225425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on </a:t>
            </a:r>
            <a:r>
              <a:rPr lang="en-US" dirty="0"/>
              <a:t>member </a:t>
            </a:r>
            <a:r>
              <a:rPr lang="en-US" dirty="0" smtClean="0"/>
              <a:t>functions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on </a:t>
            </a:r>
            <a:r>
              <a:rPr lang="en-US" dirty="0"/>
              <a:t>member function arguments,</a:t>
            </a:r>
          </a:p>
          <a:p>
            <a:pPr marL="285750" indent="509588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on </a:t>
            </a:r>
            <a:r>
              <a:rPr lang="en-US" dirty="0"/>
              <a:t>objects.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3273" y="1966195"/>
            <a:ext cx="25501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err="1"/>
              <a:t>const</a:t>
            </a:r>
            <a:r>
              <a:rPr lang="en-US" b="1" dirty="0"/>
              <a:t> Member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5432" y="2420496"/>
            <a:ext cx="9717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const</a:t>
            </a:r>
            <a:r>
              <a:rPr lang="en-US" dirty="0"/>
              <a:t> member function guarantees that it will never modify any of its class’s member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913" y="3980882"/>
            <a:ext cx="6621847" cy="2714544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585432" y="2878685"/>
            <a:ext cx="95117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function is made into a constant function by </a:t>
            </a:r>
            <a:r>
              <a:rPr lang="en-US" b="1" dirty="0"/>
              <a:t>placing the keyword </a:t>
            </a:r>
            <a:r>
              <a:rPr lang="en-US" b="1" dirty="0" err="1"/>
              <a:t>const</a:t>
            </a:r>
            <a:r>
              <a:rPr lang="en-US" b="1" dirty="0"/>
              <a:t> after the </a:t>
            </a:r>
            <a:r>
              <a:rPr lang="en-US" b="1" dirty="0" err="1"/>
              <a:t>declarator</a:t>
            </a:r>
            <a:endParaRPr lang="en-US" b="1" dirty="0"/>
          </a:p>
          <a:p>
            <a:r>
              <a:rPr lang="en-US" b="1" dirty="0" smtClean="0"/>
              <a:t>      but </a:t>
            </a:r>
            <a:r>
              <a:rPr lang="en-US" b="1" dirty="0"/>
              <a:t>before the function body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If there is a separate function declaration, </a:t>
            </a:r>
            <a:r>
              <a:rPr lang="en-US" dirty="0" err="1"/>
              <a:t>const</a:t>
            </a:r>
            <a:r>
              <a:rPr lang="en-US" dirty="0"/>
              <a:t> must be used </a:t>
            </a:r>
            <a:r>
              <a:rPr lang="en-US" dirty="0" smtClean="0"/>
              <a:t>in both </a:t>
            </a:r>
            <a:r>
              <a:rPr lang="en-US" dirty="0"/>
              <a:t>declaration and definition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4393800" y="2759400"/>
              <a:ext cx="5313960" cy="40460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4440" y="2750040"/>
                <a:ext cx="5332680" cy="406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17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01248" y="764185"/>
            <a:ext cx="326967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Demo d1;</a:t>
            </a:r>
          </a:p>
          <a:p>
            <a:r>
              <a:rPr lang="en-US" dirty="0"/>
              <a:t>	Demo d2;</a:t>
            </a:r>
          </a:p>
          <a:p>
            <a:r>
              <a:rPr lang="en-US" dirty="0"/>
              <a:t>	Demo d3;</a:t>
            </a:r>
          </a:p>
          <a:p>
            <a:endParaRPr lang="en-US" dirty="0"/>
          </a:p>
          <a:p>
            <a:r>
              <a:rPr lang="en-US" dirty="0"/>
              <a:t>	d1.set(10); </a:t>
            </a:r>
          </a:p>
          <a:p>
            <a:r>
              <a:rPr lang="en-US" dirty="0"/>
              <a:t>	d2.set(20); </a:t>
            </a:r>
          </a:p>
          <a:p>
            <a:endParaRPr lang="en-US" dirty="0"/>
          </a:p>
          <a:p>
            <a:r>
              <a:rPr lang="en-US" dirty="0"/>
              <a:t>	d3.sum(d1,d2);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d1.print();</a:t>
            </a:r>
          </a:p>
          <a:p>
            <a:r>
              <a:rPr lang="en-US" dirty="0"/>
              <a:t>	d2.print();</a:t>
            </a:r>
          </a:p>
          <a:p>
            <a:r>
              <a:rPr lang="en-US" dirty="0"/>
              <a:t>	d3.print();</a:t>
            </a:r>
          </a:p>
          <a:p>
            <a:endParaRPr lang="en-US" dirty="0"/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791689" y="76418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/>
              <a:t>class Demo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private: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r>
              <a:rPr lang="en-US" dirty="0"/>
              <a:t>	public:</a:t>
            </a:r>
          </a:p>
          <a:p>
            <a:r>
              <a:rPr lang="en-US" dirty="0"/>
              <a:t>		void set(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a = x;</a:t>
            </a:r>
          </a:p>
          <a:p>
            <a:r>
              <a:rPr lang="en-US" dirty="0"/>
              <a:t>		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/>
              <a:t>sum(</a:t>
            </a:r>
            <a:r>
              <a:rPr lang="en-US" dirty="0" err="1"/>
              <a:t>const</a:t>
            </a:r>
            <a:r>
              <a:rPr lang="en-US" dirty="0"/>
              <a:t> Demo ob1, </a:t>
            </a:r>
            <a:r>
              <a:rPr lang="en-US" dirty="0" err="1"/>
              <a:t>const</a:t>
            </a:r>
            <a:r>
              <a:rPr lang="en-US" dirty="0"/>
              <a:t> Demo ob2)</a:t>
            </a:r>
          </a:p>
          <a:p>
            <a:r>
              <a:rPr lang="en-US" dirty="0"/>
              <a:t>		{	a  = ob1.a + ob2.a;</a:t>
            </a:r>
          </a:p>
          <a:p>
            <a:r>
              <a:rPr lang="en-US" dirty="0"/>
              <a:t>		}</a:t>
            </a:r>
          </a:p>
          <a:p>
            <a:endParaRPr lang="en-US" dirty="0"/>
          </a:p>
          <a:p>
            <a:r>
              <a:rPr lang="en-US" dirty="0"/>
              <a:t>		void print()</a:t>
            </a:r>
          </a:p>
          <a:p>
            <a:r>
              <a:rPr lang="en-US" dirty="0"/>
              <a:t>		{</a:t>
            </a:r>
            <a:r>
              <a:rPr lang="en-US" dirty="0" err="1"/>
              <a:t>cout</a:t>
            </a:r>
            <a:r>
              <a:rPr lang="en-US" dirty="0"/>
              <a:t>&lt;&lt;"Value of A :  "&lt;&lt;a&lt;&lt;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};</a:t>
            </a:r>
          </a:p>
        </p:txBody>
      </p:sp>
      <p:sp>
        <p:nvSpPr>
          <p:cNvPr id="4" name="Rectangle 3"/>
          <p:cNvSpPr/>
          <p:nvPr/>
        </p:nvSpPr>
        <p:spPr>
          <a:xfrm>
            <a:off x="505687" y="85498"/>
            <a:ext cx="355847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err="1"/>
              <a:t>const</a:t>
            </a:r>
            <a:r>
              <a:rPr lang="en-US" b="1" dirty="0"/>
              <a:t> Member Function Arguments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804480" y="258840"/>
              <a:ext cx="6403320" cy="5126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5120" y="249480"/>
                <a:ext cx="6422040" cy="514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952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41707" y="676916"/>
            <a:ext cx="247402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Demo d1;</a:t>
            </a:r>
          </a:p>
          <a:p>
            <a:r>
              <a:rPr lang="en-US" dirty="0"/>
              <a:t>	Demo d2;</a:t>
            </a:r>
          </a:p>
          <a:p>
            <a:r>
              <a:rPr lang="en-US" dirty="0"/>
              <a:t>	Demo d3;</a:t>
            </a:r>
          </a:p>
          <a:p>
            <a:endParaRPr lang="en-US" dirty="0"/>
          </a:p>
          <a:p>
            <a:r>
              <a:rPr lang="en-US" dirty="0"/>
              <a:t>	d1.set(10); </a:t>
            </a:r>
          </a:p>
          <a:p>
            <a:r>
              <a:rPr lang="en-US" dirty="0"/>
              <a:t>	d2.set(20); </a:t>
            </a:r>
          </a:p>
          <a:p>
            <a:endParaRPr lang="en-US" dirty="0"/>
          </a:p>
          <a:p>
            <a:r>
              <a:rPr lang="en-US" dirty="0"/>
              <a:t>	d3.sum(d1,d2);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d1.print();</a:t>
            </a:r>
          </a:p>
          <a:p>
            <a:r>
              <a:rPr lang="en-US" dirty="0"/>
              <a:t>	d2.print();</a:t>
            </a:r>
          </a:p>
          <a:p>
            <a:r>
              <a:rPr lang="en-US" dirty="0"/>
              <a:t>	d3.print();</a:t>
            </a:r>
          </a:p>
          <a:p>
            <a:endParaRPr lang="en-US" dirty="0"/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752" y="676916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/>
              <a:t>class Demo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private: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r>
              <a:rPr lang="en-US" dirty="0"/>
              <a:t>	public:</a:t>
            </a:r>
          </a:p>
          <a:p>
            <a:r>
              <a:rPr lang="en-US" dirty="0"/>
              <a:t>		void set(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a = x;</a:t>
            </a:r>
          </a:p>
          <a:p>
            <a:r>
              <a:rPr lang="en-US" dirty="0"/>
              <a:t>		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/>
              <a:t>sum(</a:t>
            </a:r>
            <a:r>
              <a:rPr lang="en-US" dirty="0" err="1"/>
              <a:t>const</a:t>
            </a:r>
            <a:r>
              <a:rPr lang="en-US" dirty="0"/>
              <a:t> Demo ob1, </a:t>
            </a:r>
            <a:r>
              <a:rPr lang="en-US" dirty="0" err="1"/>
              <a:t>const</a:t>
            </a:r>
            <a:r>
              <a:rPr lang="en-US" dirty="0"/>
              <a:t> Demo ob2)</a:t>
            </a:r>
          </a:p>
          <a:p>
            <a:r>
              <a:rPr lang="en-US" dirty="0"/>
              <a:t>		{	a  = </a:t>
            </a:r>
            <a:r>
              <a:rPr lang="en-US" dirty="0">
                <a:solidFill>
                  <a:srgbClr val="FF0000"/>
                </a:solidFill>
              </a:rPr>
              <a:t>ob1.a++</a:t>
            </a:r>
            <a:r>
              <a:rPr lang="en-US" dirty="0"/>
              <a:t> + ob2.a;</a:t>
            </a:r>
          </a:p>
          <a:p>
            <a:r>
              <a:rPr lang="en-US" dirty="0"/>
              <a:t>		}</a:t>
            </a:r>
          </a:p>
          <a:p>
            <a:endParaRPr lang="en-US" dirty="0"/>
          </a:p>
          <a:p>
            <a:r>
              <a:rPr lang="en-US" dirty="0"/>
              <a:t>		void print()</a:t>
            </a:r>
          </a:p>
          <a:p>
            <a:r>
              <a:rPr lang="en-US" dirty="0"/>
              <a:t>		{</a:t>
            </a:r>
            <a:r>
              <a:rPr lang="en-US" dirty="0" err="1"/>
              <a:t>cout</a:t>
            </a:r>
            <a:r>
              <a:rPr lang="en-US" dirty="0"/>
              <a:t>&lt;&lt;"Value of A :  "&lt;&lt;a&lt;&lt;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};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114" y="5941902"/>
            <a:ext cx="4421251" cy="7346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8262" y="30585"/>
            <a:ext cx="1005577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compiler will flag as an error any </a:t>
            </a:r>
            <a:r>
              <a:rPr lang="en-US" b="1" dirty="0" smtClean="0"/>
              <a:t>attempt to </a:t>
            </a:r>
            <a:r>
              <a:rPr lang="en-US" b="1" dirty="0"/>
              <a:t>modify any member </a:t>
            </a:r>
            <a:r>
              <a:rPr lang="en-US" b="1" dirty="0" smtClean="0"/>
              <a:t>data of </a:t>
            </a:r>
            <a:r>
              <a:rPr lang="en-US" b="1" dirty="0"/>
              <a:t>its </a:t>
            </a:r>
            <a:r>
              <a:rPr lang="en-US" b="1" dirty="0" smtClean="0"/>
              <a:t>argument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834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834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MacUSADigital-Regular</vt:lpstr>
      <vt:lpstr>Times New Roman</vt:lpstr>
      <vt:lpstr>Times-Roman</vt:lpstr>
      <vt:lpstr>Wingdings</vt:lpstr>
      <vt:lpstr>Office Theme</vt:lpstr>
      <vt:lpstr> Static member data, const and classes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and class,Static member data, const and classes</dc:title>
  <dc:creator>PC</dc:creator>
  <cp:lastModifiedBy>devika siva</cp:lastModifiedBy>
  <cp:revision>18</cp:revision>
  <dcterms:created xsi:type="dcterms:W3CDTF">2021-04-28T18:24:12Z</dcterms:created>
  <dcterms:modified xsi:type="dcterms:W3CDTF">2022-09-28T08:48:59Z</dcterms:modified>
</cp:coreProperties>
</file>