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29C5-188F-1890-A5CF-8D8B2FBB0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C9044-5AFB-205A-5931-2604DA0C3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C6E0-0DFA-CF0F-9305-4340C2FA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A8B-240D-40C9-A898-98ACDDC9C2A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CDEB-F1E0-5142-2B85-55F074CD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4655F-FF84-45C4-BF64-5450A7FD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37AD-4D63-4816-B4C9-7BA46188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4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649D-2F65-3E04-255F-6DC23828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61C19-F0F6-4E9D-241D-014FFFC56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62E9E-AB0D-0EAA-F5D3-7490E6EA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A8B-240D-40C9-A898-98ACDDC9C2A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4BD40-D6C5-9921-56BC-690FBCE9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6831C-D8C0-8232-BB51-1CE80624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37AD-4D63-4816-B4C9-7BA46188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6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22868-0B48-1F0D-AC85-0607FB2A1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F144C-D6F4-5E26-B936-51FC3E498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D88BA-1D4B-D4A0-2707-8A9D0444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A8B-240D-40C9-A898-98ACDDC9C2A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D0E5C-CA20-39AB-99E4-F31492F2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89367-5C98-C297-BA4A-DB069242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37AD-4D63-4816-B4C9-7BA46188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34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9CAB-F2AA-5060-7238-8F10B3EB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3C4F-491D-D4D7-B756-DEB299CB7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C6D60-E4EC-55B5-6668-D1CEBE9B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A8B-240D-40C9-A898-98ACDDC9C2A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A8B7E-AACF-354B-A026-4F67B45B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7612-3CF5-8034-280E-590F895C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37AD-4D63-4816-B4C9-7BA46188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79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3F91-41A5-9473-DE30-B6C3ACEB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4B338-035E-3CFC-A198-83DAF8AD1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A6052-A2C4-E3CC-EC55-F30A5E71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A8B-240D-40C9-A898-98ACDDC9C2A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99EC2-75D8-0CF2-3F04-BB2E26C9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9018B-0B93-BB5F-6025-B0DB824B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37AD-4D63-4816-B4C9-7BA46188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54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77A6-F24D-99FE-6357-C6AC0269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B014-333E-0B18-14E1-DD961310B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E5E1B-7B9C-AE57-711F-D861D7B01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E25C2-A02D-306A-A91C-D95DB3C5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A8B-240D-40C9-A898-98ACDDC9C2A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41A73-200E-F6FE-22EE-F32FBFE9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4A62C-2095-E00A-3A63-F9A06871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37AD-4D63-4816-B4C9-7BA46188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79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AB04-2CC1-C30D-31E3-5BEDEB52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F4DB4-454E-A593-D0CC-C3D10BC01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C52E5-D3ED-A19E-E303-9655C782D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10E9B-9933-C088-6292-38AE61706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CE022-8604-F249-6A40-132CAD8AE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3E4EA-8DC9-21BB-3B5E-FEB36D33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A8B-240D-40C9-A898-98ACDDC9C2A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87DEB-A820-985B-2FCB-AA1FC396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5FD5F-A8B6-9D89-4BE4-AA60BA16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37AD-4D63-4816-B4C9-7BA46188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81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8880-13BA-D466-2DA8-BA77E00D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79502-AE35-F1FD-CB22-7CBD1504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A8B-240D-40C9-A898-98ACDDC9C2A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7F5B4-EC52-0C7D-0880-AF6AF4F4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BF050-E365-90F1-5775-CD305C01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37AD-4D63-4816-B4C9-7BA46188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86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ED558-F2E2-23A0-91AF-86C3D12E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A8B-240D-40C9-A898-98ACDDC9C2A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46749-3B5E-BA42-6410-20B90345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3AC4C-F56B-2E9D-7EB4-B368B3CE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37AD-4D63-4816-B4C9-7BA46188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19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E126-D2AB-B913-D8CF-93CE1220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0259-C709-78D3-5C5A-147065FD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56FB8-0254-1F26-7D57-CED891F00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0736F-2C1E-487C-172A-96A6C2C0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A8B-240D-40C9-A898-98ACDDC9C2A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AD0F2-D287-BAA2-FC4A-C5B65529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58D89-F121-E04A-9AAC-8C26A52D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37AD-4D63-4816-B4C9-7BA46188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93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B715-FD12-5CF2-AB86-4589D554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2CBCE-562C-77CA-DDFC-8C38E6916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7C026-6337-15D9-33F3-37F5E1896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FC0F3-FA8A-49AF-E2B0-AE0AF21E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A8B-240D-40C9-A898-98ACDDC9C2A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E0F38-2DF1-C3AA-992F-76D47D35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75556-D651-CC8A-AAA5-92783A3D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37AD-4D63-4816-B4C9-7BA46188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6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5E743-5936-160A-E4AC-98DA27521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D7C70-2241-5CAA-2CD2-5972C122D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43638-F2DE-0E53-EE66-A3698D38B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CBA8B-240D-40C9-A898-98ACDDC9C2A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DE761-3FDB-3847-F36D-D4C18D3C1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CFDF1-96E8-512A-5C4E-7DCB2C087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637AD-4D63-4816-B4C9-7BA46188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04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3DB8-CEE9-3E80-FBD5-7B8E24F99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475"/>
            <a:ext cx="9144000" cy="367188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Templates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advanced concepts in exception handling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FD1A8-8173-406E-61FB-6C79754E2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5000"/>
            <a:ext cx="9144000" cy="1655762"/>
          </a:xfrm>
        </p:spPr>
        <p:txBody>
          <a:bodyPr/>
          <a:lstStyle/>
          <a:p>
            <a:r>
              <a:rPr lang="en-US" dirty="0"/>
              <a:t>Devika R</a:t>
            </a:r>
          </a:p>
          <a:p>
            <a:r>
              <a:rPr lang="en-US" dirty="0"/>
              <a:t>AP II/CSE/SOC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51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42E5-E126-D8D0-C256-4091F16E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 : Max of two numbers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7F3CD-FD4D-9386-93F8-E44D70DB7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7050"/>
            <a:ext cx="669235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F0144-4B45-8567-5B61-602DE7E18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511" y="2042900"/>
            <a:ext cx="4686954" cy="25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7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E914-465C-0469-A1CC-F09985A4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template:Swap</a:t>
            </a:r>
            <a:r>
              <a:rPr lang="en-US" dirty="0"/>
              <a:t> of two number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4D23-191D-AC00-6C5D-D4A4E1DA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5B86C-66DB-071A-1920-5640F1DEB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2" y="1690688"/>
            <a:ext cx="5710961" cy="4664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73E9B6-D925-55B1-3E14-271F64AD5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003" y="2295143"/>
            <a:ext cx="517279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7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1BD2-C038-3061-11BA-28508CFE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function template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10A16E-16E7-B3CD-2870-908EE23DF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1" y="1690688"/>
            <a:ext cx="6048375" cy="52093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F9E579-37A7-A078-7C65-3A5B448CE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237" y="2659063"/>
            <a:ext cx="4667901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2DB3-698D-8C51-D80D-D5D8E331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arguments function template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97FA65-6C79-E580-C90D-746C41B23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528" y="1243013"/>
            <a:ext cx="4967596" cy="5414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5986A-28C0-8A97-DA01-3370E2063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124" y="1761892"/>
            <a:ext cx="484890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9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D0DF-3C65-FDAE-452C-9EECF1F4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 :Ascending order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759C6FA-405C-FF3E-C268-06E195BE8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8830" y="1971592"/>
            <a:ext cx="4149402" cy="368668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7B8446-B81C-6A68-6796-D580D8930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68" y="1285697"/>
            <a:ext cx="5444095" cy="5058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B13CB1-4250-52E5-B5DB-6E79341E8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550" y="1415341"/>
            <a:ext cx="3372321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6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B30A-DD74-6BD5-DF2B-D8CFE793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 to show size of different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C2877-E0EA-5E93-E1D5-946E75F2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B4B7A-BD0A-1DAA-4CA1-F3EC1C860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82" y="1434394"/>
            <a:ext cx="9816106" cy="447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AB581-8550-6258-8954-5F6C66629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82" y="5330663"/>
            <a:ext cx="651600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4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2FB5-E6CF-7F13-7CD7-DF47CAA2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constructor and destructor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90EE82-63AF-B959-3FF8-3A23EAFEE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000" y="1854200"/>
            <a:ext cx="610969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C57DFA-36F8-E29B-53E9-464A6BEB4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699" y="1571625"/>
            <a:ext cx="3791479" cy="3409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83E2A9-C30B-25EA-735A-369C00C8B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200510"/>
            <a:ext cx="568721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2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EFAF-FA60-6AE4-2C11-2D116A48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in class </a:t>
            </a:r>
            <a:r>
              <a:rPr lang="en-US" dirty="0" err="1"/>
              <a:t>datamemer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301389-979D-C146-C699-D18A6E1D8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8794" y="3614381"/>
            <a:ext cx="4525006" cy="140989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B02280-5FF5-7AF2-6965-0B0202578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40" y="1385984"/>
            <a:ext cx="5134260" cy="5134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C90241-54A8-3C26-C359-C40220140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723" y="1385985"/>
            <a:ext cx="4124901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9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Templates and advanced concepts in exception handling </vt:lpstr>
      <vt:lpstr>FUNCTION TEMPLATE : Max of two numbers</vt:lpstr>
      <vt:lpstr>Function template:Swap of two number</vt:lpstr>
      <vt:lpstr>Overloading function template</vt:lpstr>
      <vt:lpstr>Multiple arguments function template</vt:lpstr>
      <vt:lpstr>Class template :Ascending order</vt:lpstr>
      <vt:lpstr>Class template to show size of different types</vt:lpstr>
      <vt:lpstr>Exception handling in constructor and destructor</vt:lpstr>
      <vt:lpstr>Exception in class datamemer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Templates and advanced concepts in exception handling </dc:title>
  <dc:creator>SASTRA</dc:creator>
  <cp:lastModifiedBy>SASTRA</cp:lastModifiedBy>
  <cp:revision>2</cp:revision>
  <dcterms:created xsi:type="dcterms:W3CDTF">2022-11-14T11:13:12Z</dcterms:created>
  <dcterms:modified xsi:type="dcterms:W3CDTF">2022-11-14T11:14:10Z</dcterms:modified>
</cp:coreProperties>
</file>