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IN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  <a:p>
            <a:pPr indent="-457200" marL="457200">
              <a:buAutoNum type="arabicPeriod"/>
            </a:pPr>
            <a:r>
              <a:rPr b="1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indent="-457200" marL="457200">
              <a:buAutoNum type="arabicPeriod"/>
            </a:pP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Dell</cp:lastModifiedBy>
  <dcterms:created xsi:type="dcterms:W3CDTF">2021-05-25T18:50:10Z</dcterms:created>
  <dcterms:modified xsi:type="dcterms:W3CDTF">2024-04-24T06:32:53Z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09ae3e28cf544880a8109f505d34ef56</vt:lpwstr>
  </property>
</Properties>
</file>