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pPr marL="457200" indent="-457200">
              <a:buAutoNum type="arabicPeriod"/>
            </a:pPr>
            <a:r>
              <a:rPr lang="en-US" sz="2000" b="1" dirty="0" smtClean="0">
                <a:solidFill>
                  <a:schemeClr val="accent1">
                    <a:lumMod val="75000"/>
                  </a:schemeClr>
                </a:solidFill>
                <a:latin typeface="Arial" panose="020B0604020202020204"/>
                <a:cs typeface="Arial" panose="020B0604020202020204"/>
              </a:rPr>
              <a:t>Student Name : K.SANJAI PRABHU</a:t>
            </a:r>
            <a:endParaRPr lang="en-US" sz="2000" b="1" dirty="0" smtClean="0">
              <a:solidFill>
                <a:schemeClr val="accent1">
                  <a:lumMod val="75000"/>
                </a:schemeClr>
              </a:solidFill>
              <a:latin typeface="Arial" panose="020B0604020202020204"/>
              <a:cs typeface="Arial" panose="020B0604020202020204"/>
            </a:endParaRPr>
          </a:p>
          <a:p>
            <a:pPr marL="457200" indent="-457200">
              <a:buAutoNum type="arabicPeriod"/>
            </a:pPr>
            <a:r>
              <a:rPr lang="en-US" sz="2000" b="1" dirty="0" smtClean="0">
                <a:solidFill>
                  <a:schemeClr val="accent1">
                    <a:lumMod val="75000"/>
                  </a:schemeClr>
                </a:solidFill>
                <a:latin typeface="Arial" panose="020B0604020202020204"/>
                <a:cs typeface="Arial" panose="020B0604020202020204"/>
              </a:rPr>
              <a:t>College Name : Kings Engineering College</a:t>
            </a:r>
            <a:endParaRPr lang="en-US" sz="2000" b="1" dirty="0" smtClean="0">
              <a:solidFill>
                <a:schemeClr val="accent1">
                  <a:lumMod val="75000"/>
                </a:schemeClr>
              </a:solidFill>
              <a:latin typeface="Arial" panose="020B0604020202020204"/>
              <a:cs typeface="Arial" panose="020B0604020202020204"/>
            </a:endParaRPr>
          </a:p>
          <a:p>
            <a:pPr marL="457200" indent="-457200">
              <a:buAutoNum type="arabicPeriod"/>
            </a:pPr>
            <a:r>
              <a:rPr lang="en-US" sz="2000" b="1" dirty="0" smtClean="0">
                <a:solidFill>
                  <a:schemeClr val="accent1">
                    <a:lumMod val="75000"/>
                  </a:schemeClr>
                </a:solidFill>
                <a:latin typeface="Arial" panose="020B0604020202020204"/>
                <a:cs typeface="Arial" panose="020B0604020202020204"/>
              </a:rPr>
              <a:t>Department : 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r>
              <a:rPr lang="en-IN" sz="2400" dirty="0" smtClean="0">
                <a:solidFill>
                  <a:srgbClr val="0F0F0F"/>
                </a:solidFill>
                <a:ea typeface="+mn-lt"/>
                <a:cs typeface="+mn-lt"/>
              </a:rPr>
              <a:t>.</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4744</Words>
  <Application>WPS Presentation</Application>
  <PresentationFormat>Widescreen</PresentationFormat>
  <Paragraphs>86</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KeyLogger</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24</cp:revision>
  <dcterms:created xsi:type="dcterms:W3CDTF">2021-05-26T16:50:00Z</dcterms:created>
  <dcterms:modified xsi:type="dcterms:W3CDTF">2024-04-22T08:49:36Z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6F2FBF9AD3F44FCE9AA8E0390ACC3E07_12</vt:lpwstr>
  </property>
  <property fmtid="{D5CDD505-2E9C-101B-9397-08002B2CF9AE}" pid="4" name="KSOProductBuildVer">
    <vt:lpwstr>1033-12.2.0.16731</vt:lpwstr>
  </property>
</Properties>
</file>