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a85fa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a85fa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ca85fa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ca85fa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a85faf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a85faf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ca85faf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ca85faf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46bc5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d46bc5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ocker.com/products/docker-desktop/" TargetMode="External"/><Relationship Id="rId4" Type="http://schemas.openxmlformats.org/officeDocument/2006/relationships/hyperlink" Target="https://minikube.sigs.k8s.io/docs/star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ubeflow.org/docs/components/pipelines/v1/installation/localcluster-deployment/" TargetMode="External"/><Relationship Id="rId4" Type="http://schemas.openxmlformats.org/officeDocument/2006/relationships/hyperlink" Target="https://github.com/kubeflow/pipelines/tree/1.8.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nikube.sigs.k8s.io/docs/handbook/pushing/" TargetMode="External"/><Relationship Id="rId4" Type="http://schemas.openxmlformats.org/officeDocument/2006/relationships/hyperlink" Target="https://v1-7-branch.kube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Kubeflow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Dependencies for installing kubeflow on windos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Docker Desktop 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is an easy to install for mac, </a:t>
            </a:r>
            <a:r>
              <a:rPr lang="en-GB"/>
              <a:t>windows</a:t>
            </a:r>
            <a:r>
              <a:rPr lang="en-GB"/>
              <a:t> that enables you to build and shore containerized application and </a:t>
            </a:r>
            <a:r>
              <a:rPr lang="en-GB"/>
              <a:t>microservices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Minikube: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Its local kubernetes, focusing on the making it easy to learn and develop for kubernetes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Kubeflow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 	To deploy kubeflow pipelines and cluster setup on machine.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Desktop  and MiniKube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and install the exe file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https://www.docker.com/products/docker-desktop/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Installing the minikube from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https://minikube.sigs.k8s.io/docs/start/</a:t>
            </a:r>
            <a:br>
              <a:rPr lang="en-GB"/>
            </a:br>
            <a:r>
              <a:rPr lang="en-GB"/>
              <a:t>Open Powershell in Admin mode run the cmds from above site.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</a:t>
            </a:r>
            <a:r>
              <a:rPr lang="en-GB"/>
              <a:t>New-Item -Path 'c:\' -Name 'minikube' -ItemType Directory -Force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Invoke-WebRequest -OutFile 'c:\minikube\minikube.exe' -Uri '</a:t>
            </a:r>
            <a:r>
              <a:rPr lang="en-GB"/>
              <a:t>https://github.com/kubernetes/minikube/releases/download/v1.26.1/minikube-windows-amd64.exe</a:t>
            </a:r>
            <a:r>
              <a:rPr lang="en-GB"/>
              <a:t>' -UseBasicParsing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B.  minikube start --kubernetes-version=1.24.0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kubeflow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Install kubeflow on the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https://www.kubeflow.org/docs/components/pipelines/v1/installation/localcluster-deployment/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# </a:t>
            </a:r>
            <a:r>
              <a:rPr lang="en-GB"/>
              <a:t>set PIPELINE_VERSION=1.8.5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kubectl apply -k "github.com/kubeflow/pipelines/manifests/kustomize/cluster-scoped-resources?ref=$PIPELINE_VERSION"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kubectl wait --for condition=established --timeout=60s crd/applications.app.k8s.io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kubectl apply -k "github.com/kubeflow/pipelines/manifests/kustomize/env/platform-agnostic-pns?ref=$PIPELINE_VERSION"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Note if  the above works fine else we can do the following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Download the manifest file from github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https://github.com/kubeflow/pipelines/tree/1.8.5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extract the file and run below - replace the path to file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kubectl apply -k “yourpath”\pipelines-1.8.5\manifests\kustomize\env\platform-agnostic-pns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Kubeflow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if all pods are running it take 20 to 30 mins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Once all are running run following cmd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</a:t>
            </a:r>
            <a:r>
              <a:rPr lang="en-GB"/>
              <a:t>kubectl port-forward -n kubeflow svc/ml-pipeline-ui 8080:80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This opens up the port open the kubeflow in browser by searching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127.0.0.1:8080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Note: notebooks and other services will not be available on the minikube version so use local notebook to build pipelines.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Minikube - docker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https://minikube.sigs.k8s.io/docs/handbook/pushing/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Kubeflow docs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https://v1-7-branch.kubeflow.org/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