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83" r:id="rId2"/>
    <p:sldId id="257" r:id="rId3"/>
    <p:sldId id="259" r:id="rId4"/>
    <p:sldId id="260" r:id="rId5"/>
    <p:sldId id="285" r:id="rId6"/>
    <p:sldId id="261" r:id="rId7"/>
    <p:sldId id="284" r:id="rId8"/>
    <p:sldId id="293" r:id="rId9"/>
    <p:sldId id="263" r:id="rId10"/>
    <p:sldId id="290" r:id="rId11"/>
    <p:sldId id="292" r:id="rId12"/>
    <p:sldId id="291" r:id="rId13"/>
    <p:sldId id="282" r:id="rId14"/>
    <p:sldId id="264" r:id="rId15"/>
    <p:sldId id="280" r:id="rId16"/>
    <p:sldId id="281" r:id="rId17"/>
    <p:sldId id="278" r:id="rId18"/>
    <p:sldId id="274" r:id="rId19"/>
    <p:sldId id="265" r:id="rId20"/>
    <p:sldId id="286" r:id="rId21"/>
    <p:sldId id="287" r:id="rId22"/>
    <p:sldId id="288" r:id="rId23"/>
    <p:sldId id="289" r:id="rId24"/>
    <p:sldId id="266" r:id="rId25"/>
    <p:sldId id="267" r:id="rId26"/>
    <p:sldId id="272" r:id="rId27"/>
    <p:sldId id="273" r:id="rId28"/>
    <p:sldId id="269" r:id="rId29"/>
    <p:sldId id="27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C6B"/>
    <a:srgbClr val="FDF24B"/>
    <a:srgbClr val="4C3C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74" autoAdjust="0"/>
    <p:restoredTop sz="94660"/>
  </p:normalViewPr>
  <p:slideViewPr>
    <p:cSldViewPr snapToGrid="0">
      <p:cViewPr varScale="1">
        <p:scale>
          <a:sx n="72" d="100"/>
          <a:sy n="72" d="100"/>
        </p:scale>
        <p:origin x="38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extLst>
              <a:ext uri="{BEBA8EAE-BF5A-486C-A8C5-ECC9F3942E4B}">
                <a14:imgProps xmlns:a14="http://schemas.microsoft.com/office/drawing/2010/main">
                  <a14:imgLayer r:embed="rId14">
                    <a14:imgEffect>
                      <a14:sharpenSoften amount="69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3/28/2024</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jpeg"/><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73755" y="1719618"/>
            <a:ext cx="309880" cy="768350"/>
          </a:xfrm>
          <a:prstGeom prst="rect">
            <a:avLst/>
          </a:prstGeom>
          <a:noFill/>
        </p:spPr>
        <p:txBody>
          <a:bodyPr wrap="none" rtlCol="0">
            <a:spAutoFit/>
          </a:bodyPr>
          <a:lstStyle/>
          <a:p>
            <a:endParaRPr lang="en-US" sz="4400" b="1" dirty="0"/>
          </a:p>
        </p:txBody>
      </p:sp>
      <p:sp>
        <p:nvSpPr>
          <p:cNvPr id="5" name="Text Box 4"/>
          <p:cNvSpPr txBox="1"/>
          <p:nvPr/>
        </p:nvSpPr>
        <p:spPr>
          <a:xfrm>
            <a:off x="3132730" y="242045"/>
            <a:ext cx="5926539" cy="1076325"/>
          </a:xfrm>
          <a:prstGeom prst="rect">
            <a:avLst/>
          </a:prstGeom>
          <a:noFill/>
        </p:spPr>
        <p:txBody>
          <a:bodyPr wrap="square" rtlCol="0">
            <a:spAutoFit/>
          </a:bodyPr>
          <a:lstStyle/>
          <a:p>
            <a:pPr algn="ctr"/>
            <a:r>
              <a:rPr lang="en-US" sz="3200" b="1" dirty="0">
                <a:solidFill>
                  <a:schemeClr val="bg1"/>
                </a:solidFill>
                <a:latin typeface="Times New Roman Regular" panose="02020603050405020304" charset="0"/>
                <a:cs typeface="Times New Roman Regular" panose="02020603050405020304" charset="0"/>
              </a:rPr>
              <a:t>WELCOME </a:t>
            </a:r>
          </a:p>
          <a:p>
            <a:r>
              <a:rPr lang="en-US" sz="3200" b="1" dirty="0">
                <a:solidFill>
                  <a:schemeClr val="bg1"/>
                </a:solidFill>
                <a:latin typeface="Times New Roman Regular" panose="02020603050405020304" charset="0"/>
                <a:cs typeface="Times New Roman Regular" panose="02020603050405020304" charset="0"/>
              </a:rPr>
              <a:t>WE ARE NICE TO HAVE YOU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3048000" y="208284"/>
            <a:ext cx="6096000" cy="823752"/>
          </a:xfrm>
          <a:prstGeom prst="rect">
            <a:avLst/>
          </a:prstGeom>
          <a:noFill/>
        </p:spPr>
        <p:txBody>
          <a:bodyPr wrap="square">
            <a:spAutoFit/>
          </a:bodyPr>
          <a:lstStyle/>
          <a:p>
            <a:pPr algn="ctr">
              <a:lnSpc>
                <a:spcPct val="150000"/>
              </a:lnSpc>
            </a:pPr>
            <a:r>
              <a:rPr lang="en-US" sz="3600" dirty="0">
                <a:solidFill>
                  <a:schemeClr val="bg1">
                    <a:lumMod val="65000"/>
                  </a:schemeClr>
                </a:solidFill>
                <a:effectLst>
                  <a:outerShdw blurRad="38100" dist="38100" dir="2700000" algn="tl">
                    <a:srgbClr val="000000">
                      <a:alpha val="43137"/>
                    </a:srgbClr>
                  </a:outerShdw>
                </a:effectLst>
                <a:latin typeface="Times New Roman" panose="02020603050405020304" pitchFamily="18" charset="0"/>
                <a:ea typeface="Symbol" panose="05050102010706020507" pitchFamily="18" charset="2"/>
                <a:cs typeface="Symbol" panose="05050102010706020507" pitchFamily="18" charset="2"/>
              </a:rPr>
              <a:t>Unit</a:t>
            </a:r>
            <a:r>
              <a:rPr lang="en-US" sz="3600" spc="-5" dirty="0">
                <a:solidFill>
                  <a:schemeClr val="bg1">
                    <a:lumMod val="65000"/>
                  </a:schemeClr>
                </a:solidFill>
                <a:effectLst>
                  <a:outerShdw blurRad="38100" dist="38100" dir="2700000" algn="tl">
                    <a:srgbClr val="000000">
                      <a:alpha val="43137"/>
                    </a:srgbClr>
                  </a:outerShdw>
                </a:effectLst>
                <a:latin typeface="Times New Roman" panose="02020603050405020304" pitchFamily="18" charset="0"/>
                <a:ea typeface="Symbol" panose="05050102010706020507" pitchFamily="18" charset="2"/>
                <a:cs typeface="Symbol" panose="05050102010706020507" pitchFamily="18" charset="2"/>
              </a:rPr>
              <a:t> </a:t>
            </a:r>
            <a:r>
              <a:rPr lang="en-US" sz="3600" dirty="0">
                <a:solidFill>
                  <a:schemeClr val="bg1">
                    <a:lumMod val="65000"/>
                  </a:schemeClr>
                </a:solidFill>
                <a:effectLst>
                  <a:outerShdw blurRad="38100" dist="38100" dir="2700000" algn="tl">
                    <a:srgbClr val="000000">
                      <a:alpha val="43137"/>
                    </a:srgbClr>
                  </a:outerShdw>
                </a:effectLst>
                <a:latin typeface="Times New Roman" panose="02020603050405020304" pitchFamily="18" charset="0"/>
                <a:ea typeface="Symbol" panose="05050102010706020507" pitchFamily="18" charset="2"/>
                <a:cs typeface="Symbol" panose="05050102010706020507" pitchFamily="18" charset="2"/>
              </a:rPr>
              <a:t>Testing</a:t>
            </a:r>
          </a:p>
        </p:txBody>
      </p:sp>
      <p:sp>
        <p:nvSpPr>
          <p:cNvPr id="5" name="TextBox 4"/>
          <p:cNvSpPr txBox="1"/>
          <p:nvPr/>
        </p:nvSpPr>
        <p:spPr>
          <a:xfrm>
            <a:off x="1205948" y="1520074"/>
            <a:ext cx="9289774" cy="3169285"/>
          </a:xfrm>
          <a:prstGeom prst="rect">
            <a:avLst/>
          </a:prstGeom>
          <a:noFill/>
        </p:spPr>
        <p:txBody>
          <a:bodyPr wrap="square">
            <a:spAutoFit/>
          </a:bodyPr>
          <a:lstStyle/>
          <a:p>
            <a:pPr marL="939800" marR="595630" indent="457200" algn="just">
              <a:lnSpc>
                <a:spcPct val="200000"/>
              </a:lnSpc>
              <a:spcBef>
                <a:spcPts val="660"/>
              </a:spcBef>
              <a:spcAft>
                <a:spcPts val="0"/>
              </a:spcAft>
            </a:pP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Unit</a:t>
            </a:r>
            <a:r>
              <a:rPr lang="en-US" sz="2000" b="1" spc="30"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testing</a:t>
            </a:r>
            <a:r>
              <a:rPr lang="en-US" sz="2000" b="1" spc="20"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means</a:t>
            </a:r>
            <a:r>
              <a:rPr lang="en-US" sz="2000" b="1" spc="3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testing</a:t>
            </a:r>
            <a:r>
              <a:rPr lang="en-US" sz="2000" b="1" spc="2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each </a:t>
            </a:r>
            <a:r>
              <a:rPr lang="en-US" sz="2000" b="1" spc="30"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units</a:t>
            </a:r>
            <a:r>
              <a:rPr lang="en-US" sz="2000" b="1" spc="30"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of </a:t>
            </a:r>
            <a:r>
              <a:rPr lang="en-US" sz="2000" b="1" spc="40"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design </a:t>
            </a:r>
            <a:r>
              <a:rPr lang="en-US" sz="2000" b="1" spc="40"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separately. </a:t>
            </a:r>
            <a:r>
              <a:rPr lang="en-US" sz="2000" b="1" spc="40"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Here </a:t>
            </a:r>
            <a:r>
              <a:rPr lang="en-US" sz="2000" b="1" spc="30"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in </a:t>
            </a:r>
            <a:r>
              <a:rPr lang="en-US" sz="2000" b="1" spc="40"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this</a:t>
            </a:r>
            <a:r>
              <a:rPr lang="en-US" sz="2000" b="1" spc="3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project, </a:t>
            </a:r>
            <a:r>
              <a:rPr lang="en-US" sz="2000" b="1" spc="30"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we  </a:t>
            </a:r>
            <a:r>
              <a:rPr lang="en-US" sz="2000" b="1" spc="-28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tested </a:t>
            </a:r>
            <a:r>
              <a:rPr lang="en-US" sz="2000" b="1" spc="50"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each</a:t>
            </a:r>
            <a:r>
              <a:rPr lang="en-US" sz="2000" b="1" spc="50"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unit</a:t>
            </a:r>
            <a:r>
              <a:rPr lang="en-US" sz="2000" b="1" spc="5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of</a:t>
            </a:r>
            <a:r>
              <a:rPr lang="en-US" sz="2000" b="1" spc="5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design</a:t>
            </a:r>
            <a:r>
              <a:rPr lang="en-US" sz="2000" b="1" spc="5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separately </a:t>
            </a:r>
            <a:r>
              <a:rPr lang="en-US" sz="2000" b="1" spc="2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and</a:t>
            </a:r>
            <a:r>
              <a:rPr lang="en-US" sz="2000" b="1" spc="50"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verify</a:t>
            </a:r>
            <a:r>
              <a:rPr lang="en-US" sz="2000" b="1" spc="30"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that </a:t>
            </a:r>
            <a:r>
              <a:rPr lang="en-US" sz="2000" b="1" spc="50"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there </a:t>
            </a:r>
            <a:r>
              <a:rPr lang="en-US" sz="2000" b="1" spc="4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were </a:t>
            </a:r>
            <a:r>
              <a:rPr lang="en-US" sz="2000" b="1" spc="4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no</a:t>
            </a:r>
            <a:r>
              <a:rPr lang="en-US" sz="2000" b="1" spc="5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errors. </a:t>
            </a:r>
            <a:r>
              <a:rPr lang="en-US" sz="2000" b="1" spc="50"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For </a:t>
            </a:r>
            <a:r>
              <a:rPr lang="en-US" sz="2000" b="1" spc="50"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this</a:t>
            </a:r>
            <a:r>
              <a:rPr lang="en-US" sz="2000" b="1" spc="5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testing  each </a:t>
            </a:r>
            <a:r>
              <a:rPr lang="en-US" sz="2000" b="1" spc="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design </a:t>
            </a:r>
            <a:r>
              <a:rPr lang="en-US" sz="2000" b="1" spc="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is</a:t>
            </a:r>
            <a:r>
              <a:rPr lang="en-US" sz="2000" b="1" spc="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run</a:t>
            </a:r>
            <a:r>
              <a:rPr lang="en-US" sz="2000" b="1" spc="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individually  After</a:t>
            </a:r>
            <a:r>
              <a:rPr lang="en-US" sz="2000" b="1" spc="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executing</a:t>
            </a:r>
            <a:r>
              <a:rPr lang="en-US" sz="2000" b="1" spc="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each</a:t>
            </a:r>
            <a:r>
              <a:rPr lang="en-US" sz="2000" b="1" spc="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page </a:t>
            </a:r>
            <a:r>
              <a:rPr lang="en-US" sz="2000" b="1" spc="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if </a:t>
            </a:r>
            <a:r>
              <a:rPr lang="en-US" sz="2000" b="1" spc="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there </a:t>
            </a:r>
            <a:r>
              <a:rPr lang="en-US" sz="2000" b="1" spc="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any  error</a:t>
            </a:r>
            <a:r>
              <a:rPr lang="en-US" sz="2000" b="1" spc="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occurs</a:t>
            </a:r>
            <a:r>
              <a:rPr lang="en-US" sz="2000" b="1" spc="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correction </a:t>
            </a:r>
            <a:r>
              <a:rPr lang="en-US" sz="2000" b="1" spc="-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mechanism  is </a:t>
            </a:r>
            <a:r>
              <a:rPr lang="en-US" sz="2000" b="1" spc="10"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done </a:t>
            </a:r>
            <a:r>
              <a:rPr lang="en-US" sz="2000" b="1" spc="-5"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 </a:t>
            </a:r>
            <a:r>
              <a:rPr lang="en-US" sz="2000" b="1" dirty="0">
                <a:solidFill>
                  <a:schemeClr val="accent1">
                    <a:lumMod val="40000"/>
                    <a:lumOff val="60000"/>
                  </a:schemeClr>
                </a:solidFill>
                <a:effectLst/>
                <a:highlight>
                  <a:srgbClr val="474C6B"/>
                </a:highlight>
                <a:latin typeface="Times New Roman" panose="02020603050405020304" pitchFamily="18" charset="0"/>
                <a:ea typeface="Times New Roman" panose="02020603050405020304" pitchFamily="18" charset="0"/>
              </a:rPr>
              <a:t>instantly.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3048000" y="304800"/>
            <a:ext cx="6096000" cy="823752"/>
          </a:xfrm>
          <a:prstGeom prst="rect">
            <a:avLst/>
          </a:prstGeom>
          <a:noFill/>
        </p:spPr>
        <p:txBody>
          <a:bodyPr wrap="square">
            <a:spAutoFit/>
          </a:bodyPr>
          <a:lstStyle/>
          <a:p>
            <a:pPr algn="ctr">
              <a:lnSpc>
                <a:spcPct val="150000"/>
              </a:lnSpc>
            </a:pPr>
            <a:r>
              <a:rPr lang="en-US" sz="3600" dirty="0">
                <a:solidFill>
                  <a:schemeClr val="bg1">
                    <a:lumMod val="65000"/>
                  </a:schemeClr>
                </a:solidFill>
                <a:effectLst>
                  <a:outerShdw blurRad="38100" dist="38100" dir="2700000" algn="tl">
                    <a:srgbClr val="000000">
                      <a:alpha val="43137"/>
                    </a:srgbClr>
                  </a:outerShdw>
                </a:effectLst>
                <a:latin typeface="Times New Roman" panose="02020603050405020304" pitchFamily="18" charset="0"/>
              </a:rPr>
              <a:t>Integration Testing</a:t>
            </a:r>
          </a:p>
        </p:txBody>
      </p:sp>
      <p:sp>
        <p:nvSpPr>
          <p:cNvPr id="5" name="TextBox 4"/>
          <p:cNvSpPr txBox="1"/>
          <p:nvPr/>
        </p:nvSpPr>
        <p:spPr>
          <a:xfrm>
            <a:off x="2259496" y="1704899"/>
            <a:ext cx="7673008" cy="2743315"/>
          </a:xfrm>
          <a:prstGeom prst="rect">
            <a:avLst/>
          </a:prstGeom>
          <a:noFill/>
        </p:spPr>
        <p:txBody>
          <a:bodyPr wrap="square">
            <a:spAutoFit/>
          </a:bodyPr>
          <a:lstStyle/>
          <a:p>
            <a:pPr algn="just">
              <a:lnSpc>
                <a:spcPct val="250000"/>
              </a:lnSpc>
            </a:pPr>
            <a:r>
              <a:rPr lang="en-US" sz="1800" b="1"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In  our  project  we  combine  many  units   module  to  form  a  sub  system.  These sub</a:t>
            </a:r>
            <a:r>
              <a:rPr lang="en-US" sz="1800" b="1" spc="5"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  </a:t>
            </a:r>
            <a:r>
              <a:rPr lang="en-US" sz="1800" b="1"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systems  are  then  tested. </a:t>
            </a:r>
            <a:r>
              <a:rPr lang="en-US" sz="1800" b="1" spc="5"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 </a:t>
            </a:r>
            <a:r>
              <a:rPr lang="en-US" sz="1800" b="1"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This  is  done  to  see  whether  the  modules  can</a:t>
            </a:r>
            <a:r>
              <a:rPr lang="en-US" sz="1800" b="1" spc="5"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  </a:t>
            </a:r>
            <a:r>
              <a:rPr lang="en-US" sz="1800" b="1"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be integrated </a:t>
            </a:r>
            <a:r>
              <a:rPr lang="en-US" sz="1800" b="1" spc="5"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 </a:t>
            </a:r>
            <a:r>
              <a:rPr lang="en-US" sz="1800" b="1"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properly.</a:t>
            </a:r>
            <a:r>
              <a:rPr lang="en-US" sz="1800" b="1" spc="5"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  </a:t>
            </a:r>
            <a:r>
              <a:rPr lang="en-US" sz="1800" b="1"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Based  on  integration </a:t>
            </a:r>
            <a:r>
              <a:rPr lang="en-US" sz="1800" b="1" spc="-5"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 </a:t>
            </a:r>
            <a:r>
              <a:rPr lang="en-US" sz="1800" b="1"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testing</a:t>
            </a:r>
            <a:r>
              <a:rPr lang="en-US" sz="1800" b="1" spc="-15"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  </a:t>
            </a:r>
            <a:r>
              <a:rPr lang="en-US" sz="1800" b="1"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some</a:t>
            </a:r>
            <a:r>
              <a:rPr lang="en-US" sz="1800" b="1" spc="-5"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  </a:t>
            </a:r>
            <a:r>
              <a:rPr lang="en-US" sz="1800" b="1"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changes  made</a:t>
            </a:r>
            <a:r>
              <a:rPr lang="en-US" sz="1800" b="1" spc="-15"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  </a:t>
            </a:r>
            <a:r>
              <a:rPr lang="en-US" sz="1800" b="1"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to  the </a:t>
            </a:r>
            <a:r>
              <a:rPr lang="en-US" sz="1800" b="1" spc="-5"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 </a:t>
            </a:r>
            <a:r>
              <a:rPr lang="en-US" sz="1800" b="1" dirty="0">
                <a:solidFill>
                  <a:schemeClr val="accent1">
                    <a:lumMod val="40000"/>
                    <a:lumOff val="6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design.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0" y="192371"/>
            <a:ext cx="6096000" cy="834524"/>
          </a:xfrm>
          <a:prstGeom prst="rect">
            <a:avLst/>
          </a:prstGeom>
          <a:noFill/>
        </p:spPr>
        <p:txBody>
          <a:bodyPr wrap="square">
            <a:spAutoFit/>
          </a:bodyPr>
          <a:lstStyle/>
          <a:p>
            <a:pPr algn="ctr">
              <a:lnSpc>
                <a:spcPct val="150000"/>
              </a:lnSpc>
            </a:pPr>
            <a:r>
              <a:rPr lang="en-US" sz="3600" dirty="0">
                <a:solidFill>
                  <a:schemeClr val="bg1">
                    <a:lumMod val="65000"/>
                  </a:schemeClr>
                </a:solidFill>
                <a:effectLst>
                  <a:outerShdw blurRad="38100" dist="38100" dir="2700000" algn="tl">
                    <a:srgbClr val="000000">
                      <a:alpha val="43137"/>
                    </a:srgbClr>
                  </a:outerShdw>
                </a:effectLst>
                <a:latin typeface="Times New Roman" panose="02020603050405020304" pitchFamily="18" charset="0"/>
              </a:rPr>
              <a:t>Acceptance Testing</a:t>
            </a:r>
          </a:p>
        </p:txBody>
      </p:sp>
      <p:sp>
        <p:nvSpPr>
          <p:cNvPr id="5" name="TextBox 4"/>
          <p:cNvSpPr txBox="1"/>
          <p:nvPr/>
        </p:nvSpPr>
        <p:spPr>
          <a:xfrm>
            <a:off x="1205948" y="1570156"/>
            <a:ext cx="9554817" cy="2861310"/>
          </a:xfrm>
          <a:prstGeom prst="rect">
            <a:avLst/>
          </a:prstGeom>
          <a:noFill/>
        </p:spPr>
        <p:txBody>
          <a:bodyPr wrap="square">
            <a:spAutoFit/>
          </a:bodyPr>
          <a:lstStyle/>
          <a:p>
            <a:pPr marL="939800" marR="594360" indent="457200" algn="just">
              <a:lnSpc>
                <a:spcPct val="200000"/>
              </a:lnSpc>
              <a:spcBef>
                <a:spcPts val="675"/>
              </a:spcBef>
              <a:spcAft>
                <a:spcPts val="0"/>
              </a:spcAft>
            </a:pPr>
            <a:r>
              <a:rPr lang="en-US" sz="1800" b="1" dirty="0">
                <a:solidFill>
                  <a:schemeClr val="accent1">
                    <a:lumMod val="60000"/>
                    <a:lumOff val="4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The  goal  of  acceptance  testing  is  to  see  if  the  software  meets  all  the requirements </a:t>
            </a:r>
            <a:r>
              <a:rPr lang="en-US" sz="1800" b="1" spc="5" dirty="0">
                <a:solidFill>
                  <a:schemeClr val="accent1">
                    <a:lumMod val="60000"/>
                    <a:lumOff val="4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 </a:t>
            </a:r>
            <a:r>
              <a:rPr lang="en-US" sz="1800" b="1" dirty="0">
                <a:solidFill>
                  <a:schemeClr val="accent1">
                    <a:lumMod val="60000"/>
                    <a:lumOff val="4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as  needed.  The  testing  was  performed  by  data  of  all  the  users  of the system.  It  was  found </a:t>
            </a:r>
            <a:r>
              <a:rPr lang="en-US" sz="1800" b="1" spc="5" dirty="0">
                <a:solidFill>
                  <a:schemeClr val="accent1">
                    <a:lumMod val="60000"/>
                    <a:lumOff val="4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 </a:t>
            </a:r>
            <a:r>
              <a:rPr lang="en-US" sz="1800" b="1" dirty="0">
                <a:solidFill>
                  <a:schemeClr val="accent1">
                    <a:lumMod val="60000"/>
                    <a:lumOff val="4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that  the  software  meets  all  the  requirements  of the  students, teachers,  administrator  and</a:t>
            </a:r>
            <a:r>
              <a:rPr lang="en-US" sz="1800" b="1" spc="5" dirty="0">
                <a:solidFill>
                  <a:schemeClr val="accent1">
                    <a:lumMod val="60000"/>
                    <a:lumOff val="4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  </a:t>
            </a:r>
            <a:r>
              <a:rPr lang="en-US" sz="1800" b="1" dirty="0">
                <a:solidFill>
                  <a:schemeClr val="accent1">
                    <a:lumMod val="60000"/>
                    <a:lumOff val="4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placement </a:t>
            </a:r>
            <a:r>
              <a:rPr lang="en-US" sz="1800" b="1" spc="-5" dirty="0">
                <a:solidFill>
                  <a:schemeClr val="accent1">
                    <a:lumMod val="60000"/>
                    <a:lumOff val="4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 </a:t>
            </a:r>
            <a:r>
              <a:rPr lang="en-US" sz="1800" b="1" dirty="0">
                <a:solidFill>
                  <a:schemeClr val="accent1">
                    <a:lumMod val="60000"/>
                    <a:lumOff val="4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officer </a:t>
            </a:r>
            <a:r>
              <a:rPr lang="en-US" sz="1800" b="1" spc="5" dirty="0">
                <a:solidFill>
                  <a:schemeClr val="accent1">
                    <a:lumMod val="60000"/>
                    <a:lumOff val="4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 </a:t>
            </a:r>
            <a:r>
              <a:rPr lang="en-US" sz="1800" b="1" dirty="0">
                <a:solidFill>
                  <a:schemeClr val="accent1">
                    <a:lumMod val="60000"/>
                    <a:lumOff val="40000"/>
                  </a:schemeClr>
                </a:solidFill>
                <a:effectLst/>
                <a:highlight>
                  <a:srgbClr val="474C6B"/>
                </a:highlight>
                <a:latin typeface="Times New Roman Bold" panose="02020603050405020304" charset="0"/>
                <a:ea typeface="Times New Roman" panose="02020603050405020304" pitchFamily="18" charset="0"/>
                <a:cs typeface="Times New Roman Bold" panose="02020603050405020304" charset="0"/>
              </a:rPr>
              <a:t>as  needed.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137977" y="1750336"/>
            <a:ext cx="3916045" cy="922020"/>
          </a:xfrm>
          <a:prstGeom prst="rect">
            <a:avLst/>
          </a:prstGeom>
          <a:noFill/>
        </p:spPr>
        <p:txBody>
          <a:bodyPr wrap="square" rtlCol="0">
            <a:spAutoFit/>
          </a:bodyPr>
          <a:lstStyle/>
          <a:p>
            <a:pPr algn="ctr"/>
            <a:r>
              <a:rPr lang="en-US" sz="5400" u="sng" dirty="0">
                <a:solidFill>
                  <a:schemeClr val="accent1">
                    <a:lumMod val="60000"/>
                    <a:lumOff val="40000"/>
                  </a:schemeClr>
                </a:solidFill>
              </a:rPr>
              <a:t>DIAGRAMS</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3"/>
          <p:cNvSpPr>
            <a:spLocks noChangeArrowheads="1"/>
          </p:cNvSpPr>
          <p:nvPr/>
        </p:nvSpPr>
        <p:spPr bwMode="auto">
          <a:xfrm>
            <a:off x="1487307" y="1845809"/>
            <a:ext cx="17360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1676400" algn="l"/>
              </a:tabLst>
              <a:defRPr>
                <a:solidFill>
                  <a:schemeClr val="tx1"/>
                </a:solidFill>
                <a:latin typeface="Arial" panose="020B0604020202020204" pitchFamily="34" charset="0"/>
              </a:defRPr>
            </a:lvl1pPr>
            <a:lvl2pPr eaLnBrk="0" fontAlgn="base" hangingPunct="0">
              <a:spcBef>
                <a:spcPct val="0"/>
              </a:spcBef>
              <a:spcAft>
                <a:spcPct val="0"/>
              </a:spcAft>
              <a:tabLst>
                <a:tab pos="1676400" algn="l"/>
              </a:tabLst>
              <a:defRPr>
                <a:solidFill>
                  <a:schemeClr val="tx1"/>
                </a:solidFill>
                <a:latin typeface="Arial" panose="020B0604020202020204" pitchFamily="34" charset="0"/>
              </a:defRPr>
            </a:lvl2pPr>
            <a:lvl3pPr eaLnBrk="0" fontAlgn="base" hangingPunct="0">
              <a:spcBef>
                <a:spcPct val="0"/>
              </a:spcBef>
              <a:spcAft>
                <a:spcPct val="0"/>
              </a:spcAft>
              <a:tabLst>
                <a:tab pos="1676400" algn="l"/>
              </a:tabLst>
              <a:defRPr>
                <a:solidFill>
                  <a:schemeClr val="tx1"/>
                </a:solidFill>
                <a:latin typeface="Arial" panose="020B0604020202020204" pitchFamily="34" charset="0"/>
              </a:defRPr>
            </a:lvl3pPr>
            <a:lvl4pPr eaLnBrk="0" fontAlgn="base" hangingPunct="0">
              <a:spcBef>
                <a:spcPct val="0"/>
              </a:spcBef>
              <a:spcAft>
                <a:spcPct val="0"/>
              </a:spcAft>
              <a:tabLst>
                <a:tab pos="1676400" algn="l"/>
              </a:tabLst>
              <a:defRPr>
                <a:solidFill>
                  <a:schemeClr val="tx1"/>
                </a:solidFill>
                <a:latin typeface="Arial" panose="020B0604020202020204" pitchFamily="34" charset="0"/>
              </a:defRPr>
            </a:lvl4pPr>
            <a:lvl5pPr eaLnBrk="0" fontAlgn="base" hangingPunct="0">
              <a:spcBef>
                <a:spcPct val="0"/>
              </a:spcBef>
              <a:spcAft>
                <a:spcPct val="0"/>
              </a:spcAft>
              <a:tabLst>
                <a:tab pos="1676400" algn="l"/>
              </a:tabLst>
              <a:defRPr>
                <a:solidFill>
                  <a:schemeClr val="tx1"/>
                </a:solidFill>
                <a:latin typeface="Arial" panose="020B0604020202020204" pitchFamily="34" charset="0"/>
              </a:defRPr>
            </a:lvl5pPr>
            <a:lvl6pPr eaLnBrk="0" fontAlgn="base" hangingPunct="0">
              <a:spcBef>
                <a:spcPct val="0"/>
              </a:spcBef>
              <a:spcAft>
                <a:spcPct val="0"/>
              </a:spcAft>
              <a:tabLst>
                <a:tab pos="1676400" algn="l"/>
              </a:tabLst>
              <a:defRPr>
                <a:solidFill>
                  <a:schemeClr val="tx1"/>
                </a:solidFill>
                <a:latin typeface="Arial" panose="020B0604020202020204" pitchFamily="34" charset="0"/>
              </a:defRPr>
            </a:lvl6pPr>
            <a:lvl7pPr eaLnBrk="0" fontAlgn="base" hangingPunct="0">
              <a:spcBef>
                <a:spcPct val="0"/>
              </a:spcBef>
              <a:spcAft>
                <a:spcPct val="0"/>
              </a:spcAft>
              <a:tabLst>
                <a:tab pos="1676400" algn="l"/>
              </a:tabLst>
              <a:defRPr>
                <a:solidFill>
                  <a:schemeClr val="tx1"/>
                </a:solidFill>
                <a:latin typeface="Arial" panose="020B0604020202020204" pitchFamily="34" charset="0"/>
              </a:defRPr>
            </a:lvl7pPr>
            <a:lvl8pPr eaLnBrk="0" fontAlgn="base" hangingPunct="0">
              <a:spcBef>
                <a:spcPct val="0"/>
              </a:spcBef>
              <a:spcAft>
                <a:spcPct val="0"/>
              </a:spcAft>
              <a:tabLst>
                <a:tab pos="1676400" algn="l"/>
              </a:tabLst>
              <a:defRPr>
                <a:solidFill>
                  <a:schemeClr val="tx1"/>
                </a:solidFill>
                <a:latin typeface="Arial" panose="020B0604020202020204" pitchFamily="34" charset="0"/>
              </a:defRPr>
            </a:lvl8pPr>
            <a:lvl9pPr eaLnBrk="0" fontAlgn="base" hangingPunct="0">
              <a:spcBef>
                <a:spcPct val="0"/>
              </a:spcBef>
              <a:spcAft>
                <a:spcPct val="0"/>
              </a:spcAft>
              <a:tabLst>
                <a:tab pos="1676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676400" algn="l"/>
              </a:tabLst>
            </a:pPr>
            <a:r>
              <a:rPr kumimoji="0" lang="en-US" altLang="en-US" b="0" i="0" u="none" strike="noStrike" cap="none" normalizeH="0" baseline="0" dirty="0">
                <a:ln>
                  <a:noFill/>
                </a:ln>
                <a:solidFill>
                  <a:schemeClr val="bg1"/>
                </a:solidFill>
                <a:effectLst/>
                <a:latin typeface="Arial" panose="020B0604020202020204" pitchFamily="34" charset="0"/>
                <a:ea typeface="Times New Roman" panose="02020603050405020304" pitchFamily="18" charset="0"/>
                <a:cs typeface="Bookman Old Style" panose="02050604050505020204" pitchFamily="18" charset="0"/>
              </a:rPr>
              <a:t>DFD: LEVEL 0</a:t>
            </a:r>
          </a:p>
        </p:txBody>
      </p:sp>
      <p:sp>
        <p:nvSpPr>
          <p:cNvPr id="3" name="Rectangle 4"/>
          <p:cNvSpPr>
            <a:spLocks noChangeArrowheads="1"/>
          </p:cNvSpPr>
          <p:nvPr/>
        </p:nvSpPr>
        <p:spPr bwMode="auto">
          <a:xfrm>
            <a:off x="3021495" y="27786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en-US" sz="1200" b="0" i="0" u="none" strike="noStrike" cap="none" normalizeH="0" baseline="0">
                <a:ln>
                  <a:noFill/>
                </a:ln>
                <a:solidFill>
                  <a:schemeClr val="bg1"/>
                </a:solidFill>
                <a:effectLst/>
                <a:latin typeface="Arial" panose="020B0604020202020204" pitchFamily="34" charset="0"/>
                <a:ea typeface="Times New Roman" panose="02020603050405020304" pitchFamily="18" charset="0"/>
              </a:rPr>
              <a:t> </a:t>
            </a:r>
          </a:p>
        </p:txBody>
      </p:sp>
      <p:sp>
        <p:nvSpPr>
          <p:cNvPr id="5" name="TextBox 4"/>
          <p:cNvSpPr txBox="1"/>
          <p:nvPr/>
        </p:nvSpPr>
        <p:spPr>
          <a:xfrm>
            <a:off x="4062462" y="235928"/>
            <a:ext cx="4067075" cy="584775"/>
          </a:xfrm>
          <a:prstGeom prst="rect">
            <a:avLst/>
          </a:prstGeom>
          <a:noFill/>
        </p:spPr>
        <p:txBody>
          <a:bodyPr wrap="none" rtlCol="0">
            <a:spAutoFit/>
          </a:bodyPr>
          <a:lstStyle/>
          <a:p>
            <a:r>
              <a:rPr lang="en-US" sz="3200" dirty="0">
                <a:solidFill>
                  <a:schemeClr val="bg1"/>
                </a:solidFill>
                <a:highlight>
                  <a:srgbClr val="808000"/>
                </a:highlight>
              </a:rPr>
              <a:t>DATA FLOW DIAGRAMS</a:t>
            </a:r>
          </a:p>
        </p:txBody>
      </p:sp>
      <p:sp>
        <p:nvSpPr>
          <p:cNvPr id="9" name="Rectangle 8"/>
          <p:cNvSpPr>
            <a:spLocks noChangeArrowheads="1"/>
          </p:cNvSpPr>
          <p:nvPr/>
        </p:nvSpPr>
        <p:spPr bwMode="auto">
          <a:xfrm>
            <a:off x="168757" y="6477552"/>
            <a:ext cx="6117743" cy="380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solidFill>
                <a:schemeClr val="bg1"/>
              </a:solidFill>
            </a:endParaRPr>
          </a:p>
        </p:txBody>
      </p:sp>
      <p:pic>
        <p:nvPicPr>
          <p:cNvPr id="4" name="Picture 3">
            <a:extLst>
              <a:ext uri="{FF2B5EF4-FFF2-40B4-BE49-F238E27FC236}">
                <a16:creationId xmlns:a16="http://schemas.microsoft.com/office/drawing/2014/main" id="{5AEC172B-E7E4-4BF5-79EB-7D36F11A14D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02444" y="2548966"/>
            <a:ext cx="7987109" cy="306071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1795867" y="307628"/>
            <a:ext cx="2333221" cy="75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tabLst>
                <a:tab pos="1397000" algn="l"/>
              </a:tabLst>
              <a:defRPr>
                <a:solidFill>
                  <a:schemeClr val="tx1"/>
                </a:solidFill>
                <a:latin typeface="Arial" panose="020B0604020202020204" pitchFamily="34" charset="0"/>
              </a:defRPr>
            </a:lvl1pPr>
            <a:lvl2pPr eaLnBrk="0" fontAlgn="base" hangingPunct="0">
              <a:spcBef>
                <a:spcPct val="0"/>
              </a:spcBef>
              <a:spcAft>
                <a:spcPct val="0"/>
              </a:spcAft>
              <a:tabLst>
                <a:tab pos="1397000" algn="l"/>
              </a:tabLst>
              <a:defRPr>
                <a:solidFill>
                  <a:schemeClr val="tx1"/>
                </a:solidFill>
                <a:latin typeface="Arial" panose="020B0604020202020204" pitchFamily="34" charset="0"/>
              </a:defRPr>
            </a:lvl2pPr>
            <a:lvl3pPr eaLnBrk="0" fontAlgn="base" hangingPunct="0">
              <a:spcBef>
                <a:spcPct val="0"/>
              </a:spcBef>
              <a:spcAft>
                <a:spcPct val="0"/>
              </a:spcAft>
              <a:tabLst>
                <a:tab pos="1397000" algn="l"/>
              </a:tabLst>
              <a:defRPr>
                <a:solidFill>
                  <a:schemeClr val="tx1"/>
                </a:solidFill>
                <a:latin typeface="Arial" panose="020B0604020202020204" pitchFamily="34" charset="0"/>
              </a:defRPr>
            </a:lvl3pPr>
            <a:lvl4pPr eaLnBrk="0" fontAlgn="base" hangingPunct="0">
              <a:spcBef>
                <a:spcPct val="0"/>
              </a:spcBef>
              <a:spcAft>
                <a:spcPct val="0"/>
              </a:spcAft>
              <a:tabLst>
                <a:tab pos="1397000" algn="l"/>
              </a:tabLst>
              <a:defRPr>
                <a:solidFill>
                  <a:schemeClr val="tx1"/>
                </a:solidFill>
                <a:latin typeface="Arial" panose="020B0604020202020204" pitchFamily="34" charset="0"/>
              </a:defRPr>
            </a:lvl4pPr>
            <a:lvl5pPr eaLnBrk="0" fontAlgn="base" hangingPunct="0">
              <a:spcBef>
                <a:spcPct val="0"/>
              </a:spcBef>
              <a:spcAft>
                <a:spcPct val="0"/>
              </a:spcAft>
              <a:tabLst>
                <a:tab pos="1397000" algn="l"/>
              </a:tabLst>
              <a:defRPr>
                <a:solidFill>
                  <a:schemeClr val="tx1"/>
                </a:solidFill>
                <a:latin typeface="Arial" panose="020B0604020202020204" pitchFamily="34" charset="0"/>
              </a:defRPr>
            </a:lvl5pPr>
            <a:lvl6pPr eaLnBrk="0" fontAlgn="base" hangingPunct="0">
              <a:spcBef>
                <a:spcPct val="0"/>
              </a:spcBef>
              <a:spcAft>
                <a:spcPct val="0"/>
              </a:spcAft>
              <a:tabLst>
                <a:tab pos="1397000" algn="l"/>
              </a:tabLst>
              <a:defRPr>
                <a:solidFill>
                  <a:schemeClr val="tx1"/>
                </a:solidFill>
                <a:latin typeface="Arial" panose="020B0604020202020204" pitchFamily="34" charset="0"/>
              </a:defRPr>
            </a:lvl6pPr>
            <a:lvl7pPr eaLnBrk="0" fontAlgn="base" hangingPunct="0">
              <a:spcBef>
                <a:spcPct val="0"/>
              </a:spcBef>
              <a:spcAft>
                <a:spcPct val="0"/>
              </a:spcAft>
              <a:tabLst>
                <a:tab pos="1397000" algn="l"/>
              </a:tabLst>
              <a:defRPr>
                <a:solidFill>
                  <a:schemeClr val="tx1"/>
                </a:solidFill>
                <a:latin typeface="Arial" panose="020B0604020202020204" pitchFamily="34" charset="0"/>
              </a:defRPr>
            </a:lvl7pPr>
            <a:lvl8pPr eaLnBrk="0" fontAlgn="base" hangingPunct="0">
              <a:spcBef>
                <a:spcPct val="0"/>
              </a:spcBef>
              <a:spcAft>
                <a:spcPct val="0"/>
              </a:spcAft>
              <a:tabLst>
                <a:tab pos="1397000" algn="l"/>
              </a:tabLst>
              <a:defRPr>
                <a:solidFill>
                  <a:schemeClr val="tx1"/>
                </a:solidFill>
                <a:latin typeface="Arial" panose="020B0604020202020204" pitchFamily="34" charset="0"/>
              </a:defRPr>
            </a:lvl8pPr>
            <a:lvl9pPr eaLnBrk="0" fontAlgn="base" hangingPunct="0">
              <a:spcBef>
                <a:spcPct val="0"/>
              </a:spcBef>
              <a:spcAft>
                <a:spcPct val="0"/>
              </a:spcAft>
              <a:tabLst>
                <a:tab pos="13970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397000" algn="l"/>
              </a:tabLst>
            </a:pPr>
            <a:r>
              <a:rPr lang="en-US" altLang="en-US"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DFD:</a:t>
            </a:r>
            <a:r>
              <a:rPr kumimoji="0" lang="en-US" altLang="en-US" sz="1600" b="0" i="0" u="none"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LEVEL 1</a:t>
            </a:r>
          </a:p>
          <a:p>
            <a:pPr marL="0" marR="0" lvl="0" indent="0" algn="l" defTabSz="914400" rtl="0" eaLnBrk="0" fontAlgn="base" latinLnBrk="0" hangingPunct="0">
              <a:lnSpc>
                <a:spcPct val="100000"/>
              </a:lnSpc>
              <a:spcBef>
                <a:spcPct val="0"/>
              </a:spcBef>
              <a:spcAft>
                <a:spcPct val="0"/>
              </a:spcAft>
              <a:buClrTx/>
              <a:buSzTx/>
              <a:buFontTx/>
              <a:buNone/>
              <a:tabLst>
                <a:tab pos="1397000" algn="l"/>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397000" algn="l"/>
              </a:tabLst>
            </a:pPr>
            <a:r>
              <a:rPr kumimoji="0" lang="en-US" altLang="en-US" sz="1600" b="1" i="0" u="sng" strike="noStrike" cap="none" normalizeH="0" baseline="0" dirty="0">
                <a:ln>
                  <a:noFill/>
                </a:ln>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ADMIN PROCESSES</a:t>
            </a:r>
          </a:p>
        </p:txBody>
      </p:sp>
      <p:pic>
        <p:nvPicPr>
          <p:cNvPr id="2" name="Picture 1">
            <a:extLst>
              <a:ext uri="{FF2B5EF4-FFF2-40B4-BE49-F238E27FC236}">
                <a16:creationId xmlns:a16="http://schemas.microsoft.com/office/drawing/2014/main" id="{E5183273-932B-C93B-3F35-198B7482B1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62477" y="1206404"/>
            <a:ext cx="5756260" cy="5343968"/>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1771650" y="542925"/>
            <a:ext cx="5048250" cy="369332"/>
          </a:xfrm>
          <a:prstGeom prst="rect">
            <a:avLst/>
          </a:prstGeom>
          <a:noFill/>
        </p:spPr>
        <p:txBody>
          <a:bodyPr wrap="square" rtlCol="0">
            <a:spAutoFit/>
          </a:bodyPr>
          <a:lstStyle/>
          <a:p>
            <a:r>
              <a:rPr lang="en-US" b="1" u="sng" dirty="0">
                <a:solidFill>
                  <a:schemeClr val="accent1">
                    <a:lumMod val="40000"/>
                    <a:lumOff val="60000"/>
                  </a:schemeClr>
                </a:solidFill>
              </a:rPr>
              <a:t>METHODOLOGY OF THE APPLICATION</a:t>
            </a:r>
            <a:endParaRPr lang="en-US" dirty="0">
              <a:solidFill>
                <a:schemeClr val="accent1">
                  <a:lumMod val="40000"/>
                  <a:lumOff val="60000"/>
                </a:schemeClr>
              </a:solidFill>
            </a:endParaRPr>
          </a:p>
        </p:txBody>
      </p:sp>
      <p:pic>
        <p:nvPicPr>
          <p:cNvPr id="2" name="Picture 1">
            <a:extLst>
              <a:ext uri="{FF2B5EF4-FFF2-40B4-BE49-F238E27FC236}">
                <a16:creationId xmlns:a16="http://schemas.microsoft.com/office/drawing/2014/main" id="{04DBF0B3-8EF3-6E26-F808-4EA754E053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306" y="1155700"/>
            <a:ext cx="6324787" cy="49911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ext Box 1"/>
          <p:cNvSpPr txBox="1"/>
          <p:nvPr/>
        </p:nvSpPr>
        <p:spPr>
          <a:xfrm>
            <a:off x="2880995" y="2875002"/>
            <a:ext cx="7005955" cy="1107996"/>
          </a:xfrm>
          <a:prstGeom prst="rect">
            <a:avLst/>
          </a:prstGeom>
          <a:noFill/>
        </p:spPr>
        <p:txBody>
          <a:bodyPr wrap="square" rtlCol="0">
            <a:spAutoFit/>
          </a:bodyPr>
          <a:lstStyle/>
          <a:p>
            <a:r>
              <a:rPr lang="en-US" sz="6600" u="sng" dirty="0">
                <a:solidFill>
                  <a:schemeClr val="accent1">
                    <a:lumMod val="40000"/>
                    <a:lumOff val="60000"/>
                  </a:schemeClr>
                </a:solidFill>
                <a:highlight>
                  <a:srgbClr val="474C6B"/>
                </a:highlight>
              </a:rPr>
              <a:t>SCREEN SHOTS</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p:nvPr/>
        </p:nvSpPr>
        <p:spPr>
          <a:xfrm>
            <a:off x="3524732" y="77082"/>
            <a:ext cx="5089525" cy="645160"/>
          </a:xfrm>
          <a:prstGeom prst="rect">
            <a:avLst/>
          </a:prstGeom>
          <a:noFill/>
        </p:spPr>
        <p:txBody>
          <a:bodyPr wrap="square" rtlCol="0" anchor="t">
            <a:spAutoFit/>
          </a:bodyPr>
          <a:lstStyle/>
          <a:p>
            <a:pPr algn="ctr"/>
            <a:r>
              <a:rPr lang="en-US" sz="3600" u="sng" dirty="0">
                <a:solidFill>
                  <a:schemeClr val="accent1">
                    <a:lumMod val="40000"/>
                    <a:lumOff val="60000"/>
                  </a:schemeClr>
                </a:solidFill>
                <a:latin typeface="Baskerville Old Face" panose="02020602080505020303" charset="0"/>
                <a:cs typeface="Baskerville Old Face" panose="02020602080505020303" charset="0"/>
              </a:rPr>
              <a:t>HOMEPAGE</a:t>
            </a:r>
          </a:p>
        </p:txBody>
      </p:sp>
      <p:pic>
        <p:nvPicPr>
          <p:cNvPr id="4" name="Picture 3">
            <a:extLst>
              <a:ext uri="{FF2B5EF4-FFF2-40B4-BE49-F238E27FC236}">
                <a16:creationId xmlns:a16="http://schemas.microsoft.com/office/drawing/2014/main" id="{EB6C0B33-4FBC-1525-4D10-349549522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854444"/>
            <a:ext cx="9753600" cy="5483722"/>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Text Box 2"/>
          <p:cNvSpPr txBox="1"/>
          <p:nvPr/>
        </p:nvSpPr>
        <p:spPr>
          <a:xfrm>
            <a:off x="3551237" y="44486"/>
            <a:ext cx="5089525" cy="645160"/>
          </a:xfrm>
          <a:prstGeom prst="rect">
            <a:avLst/>
          </a:prstGeom>
          <a:noFill/>
        </p:spPr>
        <p:txBody>
          <a:bodyPr wrap="square" rtlCol="0" anchor="t">
            <a:spAutoFit/>
          </a:bodyPr>
          <a:lstStyle/>
          <a:p>
            <a:pPr algn="ctr"/>
            <a:r>
              <a:rPr lang="en-US" sz="3600" u="sng" dirty="0">
                <a:solidFill>
                  <a:schemeClr val="accent1">
                    <a:lumMod val="40000"/>
                    <a:lumOff val="60000"/>
                  </a:schemeClr>
                </a:solidFill>
                <a:latin typeface="Baskerville Old Face" panose="02020602080505020303" charset="0"/>
                <a:cs typeface="Baskerville Old Face" panose="02020602080505020303" charset="0"/>
              </a:rPr>
              <a:t>SIGN UP AND LOGIN</a:t>
            </a:r>
          </a:p>
        </p:txBody>
      </p:sp>
      <p:pic>
        <p:nvPicPr>
          <p:cNvPr id="4" name="Picture 3">
            <a:extLst>
              <a:ext uri="{FF2B5EF4-FFF2-40B4-BE49-F238E27FC236}">
                <a16:creationId xmlns:a16="http://schemas.microsoft.com/office/drawing/2014/main" id="{5D5A48B7-946A-11B3-F358-738B4FCEA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600" y="982827"/>
            <a:ext cx="9588500" cy="539089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5" name="Text Box 4"/>
          <p:cNvSpPr txBox="1"/>
          <p:nvPr/>
        </p:nvSpPr>
        <p:spPr>
          <a:xfrm>
            <a:off x="1322705" y="53951"/>
            <a:ext cx="9434830" cy="707886"/>
          </a:xfrm>
          <a:prstGeom prst="rect">
            <a:avLst/>
          </a:prstGeom>
          <a:noFill/>
        </p:spPr>
        <p:txBody>
          <a:bodyPr wrap="square" rtlCol="0">
            <a:spAutoFit/>
          </a:bodyPr>
          <a:lstStyle/>
          <a:p>
            <a:pPr algn="ctr"/>
            <a:r>
              <a:rPr lang="en-US" sz="4000" b="1" dirty="0">
                <a:solidFill>
                  <a:srgbClr val="00B0F0"/>
                </a:solidFill>
              </a:rPr>
              <a:t>VELTECH RANGA SANKU ARTS COLLEGE</a:t>
            </a:r>
          </a:p>
        </p:txBody>
      </p:sp>
      <p:sp>
        <p:nvSpPr>
          <p:cNvPr id="6" name="Text Box 5"/>
          <p:cNvSpPr txBox="1"/>
          <p:nvPr/>
        </p:nvSpPr>
        <p:spPr>
          <a:xfrm>
            <a:off x="2359657" y="1188394"/>
            <a:ext cx="7358380" cy="523220"/>
          </a:xfrm>
          <a:prstGeom prst="rect">
            <a:avLst/>
          </a:prstGeom>
          <a:noFill/>
        </p:spPr>
        <p:txBody>
          <a:bodyPr wrap="square" rtlCol="0">
            <a:spAutoFit/>
          </a:bodyPr>
          <a:lstStyle/>
          <a:p>
            <a:pPr algn="ctr"/>
            <a:r>
              <a:rPr lang="en-US" sz="2800" b="1" dirty="0">
                <a:solidFill>
                  <a:schemeClr val="accent1">
                    <a:lumMod val="60000"/>
                    <a:lumOff val="40000"/>
                  </a:schemeClr>
                </a:solidFill>
              </a:rPr>
              <a:t>AVADI, CHENNAI-600062</a:t>
            </a:r>
          </a:p>
        </p:txBody>
      </p:sp>
      <p:sp>
        <p:nvSpPr>
          <p:cNvPr id="7" name="Text Box 6"/>
          <p:cNvSpPr txBox="1"/>
          <p:nvPr/>
        </p:nvSpPr>
        <p:spPr>
          <a:xfrm>
            <a:off x="2041841" y="3647831"/>
            <a:ext cx="8108315" cy="583565"/>
          </a:xfrm>
          <a:prstGeom prst="rect">
            <a:avLst/>
          </a:prstGeom>
          <a:noFill/>
        </p:spPr>
        <p:txBody>
          <a:bodyPr wrap="square" rtlCol="0">
            <a:spAutoFit/>
          </a:bodyPr>
          <a:lstStyle/>
          <a:p>
            <a:pPr algn="ctr"/>
            <a:r>
              <a:rPr lang="en-US" sz="3200" dirty="0">
                <a:solidFill>
                  <a:schemeClr val="bg1">
                    <a:lumMod val="95000"/>
                  </a:schemeClr>
                </a:solidFill>
                <a:highlight>
                  <a:srgbClr val="474C6B"/>
                </a:highlight>
              </a:rPr>
              <a:t> </a:t>
            </a:r>
            <a:r>
              <a:rPr lang="en-US" sz="3200" b="1" dirty="0">
                <a:solidFill>
                  <a:schemeClr val="bg1">
                    <a:lumMod val="95000"/>
                  </a:schemeClr>
                </a:solidFill>
                <a:highlight>
                  <a:srgbClr val="474C6B"/>
                </a:highlight>
              </a:rPr>
              <a:t>GYM MANAGEMENT SYSTEM</a:t>
            </a:r>
          </a:p>
        </p:txBody>
      </p:sp>
      <p:sp>
        <p:nvSpPr>
          <p:cNvPr id="9" name="Text Box 8"/>
          <p:cNvSpPr txBox="1"/>
          <p:nvPr/>
        </p:nvSpPr>
        <p:spPr>
          <a:xfrm>
            <a:off x="1321435" y="4315890"/>
            <a:ext cx="9549130" cy="583565"/>
          </a:xfrm>
          <a:prstGeom prst="rect">
            <a:avLst/>
          </a:prstGeom>
          <a:noFill/>
        </p:spPr>
        <p:txBody>
          <a:bodyPr wrap="square" rtlCol="0">
            <a:spAutoFit/>
          </a:bodyPr>
          <a:lstStyle/>
          <a:p>
            <a:pPr algn="ctr"/>
            <a:r>
              <a:rPr lang="en-US" sz="3200" b="1" dirty="0">
                <a:solidFill>
                  <a:schemeClr val="bg1"/>
                </a:solidFill>
                <a:highlight>
                  <a:srgbClr val="474C6B"/>
                </a:highlight>
              </a:rPr>
              <a:t>DEPARTMENT OF COMPUTER SCIENCE</a:t>
            </a:r>
          </a:p>
        </p:txBody>
      </p:sp>
      <p:pic>
        <p:nvPicPr>
          <p:cNvPr id="2" name="Picture 2"/>
          <p:cNvPicPr>
            <a:picLocks noChangeAspect="1"/>
          </p:cNvPicPr>
          <p:nvPr/>
        </p:nvPicPr>
        <p:blipFill>
          <a:blip r:embed="rId3">
            <a:extLst>
              <a:ext uri="{BEBA8EAE-BF5A-486C-A8C5-ECC9F3942E4B}">
                <a14:imgProps xmlns:a14="http://schemas.microsoft.com/office/drawing/2010/main">
                  <a14:imgLayer r:embed="rId4">
                    <a14:imgEffect>
                      <a14:backgroundRemoval t="2128" b="99468" l="3209" r="98396">
                        <a14:foregroundMark x1="17112" y1="12234" x2="26738" y2="6915"/>
                        <a14:foregroundMark x1="17112" y1="14362" x2="9626" y2="32979"/>
                        <a14:foregroundMark x1="16043" y1="27128" x2="42781" y2="14894"/>
                        <a14:foregroundMark x1="42781" y1="14894" x2="52941" y2="36170"/>
                        <a14:foregroundMark x1="43850" y1="30851" x2="39037" y2="93085"/>
                        <a14:foregroundMark x1="39037" y1="93085" x2="40642" y2="90426"/>
                        <a14:foregroundMark x1="24599" y1="56383" x2="56150" y2="80319"/>
                        <a14:foregroundMark x1="56150" y1="80319" x2="56684" y2="80851"/>
                        <a14:foregroundMark x1="10695" y1="37766" x2="35829" y2="67553"/>
                        <a14:foregroundMark x1="35829" y1="67553" x2="44920" y2="69149"/>
                        <a14:foregroundMark x1="13904" y1="20213" x2="10695" y2="46277"/>
                        <a14:foregroundMark x1="13904" y1="18085" x2="3209" y2="48404"/>
                        <a14:foregroundMark x1="3209" y1="48404" x2="14973" y2="78723"/>
                        <a14:foregroundMark x1="14973" y1="78723" x2="35294" y2="85638"/>
                        <a14:foregroundMark x1="75936" y1="27128" x2="56684" y2="53723"/>
                        <a14:foregroundMark x1="56684" y1="53723" x2="73797" y2="9574"/>
                        <a14:foregroundMark x1="73797" y1="9574" x2="51337" y2="47872"/>
                        <a14:foregroundMark x1="51337" y1="47872" x2="17647" y2="29255"/>
                        <a14:foregroundMark x1="17647" y1="29255" x2="35829" y2="5851"/>
                        <a14:foregroundMark x1="35829" y1="5851" x2="65775" y2="6383"/>
                        <a14:foregroundMark x1="65775" y1="6383" x2="88235" y2="40957"/>
                        <a14:foregroundMark x1="88235" y1="40957" x2="74332" y2="79787"/>
                        <a14:foregroundMark x1="74332" y1="79787" x2="47059" y2="94681"/>
                        <a14:foregroundMark x1="47059" y1="94681" x2="17112" y2="73404"/>
                        <a14:foregroundMark x1="17112" y1="73404" x2="36364" y2="96277"/>
                        <a14:foregroundMark x1="36364" y1="96277" x2="65775" y2="94149"/>
                        <a14:foregroundMark x1="65775" y1="94149" x2="90374" y2="71277"/>
                        <a14:foregroundMark x1="90374" y1="71277" x2="90374" y2="28723"/>
                        <a14:foregroundMark x1="90374" y1="28723" x2="60963" y2="2128"/>
                        <a14:foregroundMark x1="9626" y1="21809" x2="3209" y2="53723"/>
                        <a14:foregroundMark x1="3209" y1="53723" x2="22995" y2="82979"/>
                        <a14:foregroundMark x1="22995" y1="82979" x2="49733" y2="97872"/>
                        <a14:foregroundMark x1="49733" y1="97872" x2="80749" y2="87234"/>
                        <a14:foregroundMark x1="80749" y1="87234" x2="91444" y2="43085"/>
                        <a14:foregroundMark x1="91444" y1="43085" x2="82888" y2="25532"/>
                        <a14:foregroundMark x1="72727" y1="10106" x2="99465" y2="35106"/>
                        <a14:foregroundMark x1="99465" y1="35106" x2="99465" y2="35106"/>
                        <a14:foregroundMark x1="89840" y1="31383" x2="98396" y2="56915"/>
                        <a14:foregroundMark x1="96791" y1="56915" x2="83957" y2="82979"/>
                        <a14:foregroundMark x1="67914" y1="94681" x2="40642" y2="94681"/>
                        <a14:foregroundMark x1="33155" y1="94681" x2="5348" y2="69681"/>
                        <a14:foregroundMark x1="6952" y1="71277" x2="56684" y2="99468"/>
                        <a14:backgroundMark x1="5882" y1="14894" x2="9091" y2="8511"/>
                        <a14:backgroundMark x1="10160" y1="7979" x2="8908" y2="11256"/>
                        <a14:backgroundMark x1="1357" y1="20185" x2="3209" y2="532"/>
                        <a14:backgroundMark x1="29826" y1="532" x2="33690" y2="532"/>
                        <a14:backgroundMark x1="3209" y1="532" x2="27481" y2="532"/>
                        <a14:backgroundMark x1="26818" y1="898" x2="3743" y2="2128"/>
                        <a14:backgroundMark x1="33690" y1="532" x2="29724" y2="743"/>
                        <a14:backgroundMark x1="3743" y1="2128" x2="22995" y2="2660"/>
                      </a14:backgroundRemoval>
                    </a14:imgEffect>
                  </a14:imgLayer>
                </a14:imgProps>
              </a:ext>
              <a:ext uri="{28A0092B-C50C-407E-A947-70E740481C1C}">
                <a14:useLocalDpi xmlns:a14="http://schemas.microsoft.com/office/drawing/2010/main" val="0"/>
              </a:ext>
            </a:extLst>
          </a:blip>
          <a:srcRect/>
          <a:stretch/>
        </p:blipFill>
        <p:spPr>
          <a:xfrm>
            <a:off x="5262313" y="2035830"/>
            <a:ext cx="1666098" cy="1675008"/>
          </a:xfrm>
          <a:prstGeom prst="rect">
            <a:avLst/>
          </a:prstGeom>
        </p:spPr>
      </p:pic>
      <p:pic>
        <p:nvPicPr>
          <p:cNvPr id="3" name="image2.jpeg"/>
          <p:cNvPicPr>
            <a:picLocks noChangeAspect="1"/>
          </p:cNvPicPr>
          <p:nvPr/>
        </p:nvPicPr>
        <p:blipFill>
          <a:blip r:embed="rId5" cstate="print"/>
          <a:stretch>
            <a:fillRect/>
          </a:stretch>
        </p:blipFill>
        <p:spPr>
          <a:xfrm>
            <a:off x="5583975" y="4953258"/>
            <a:ext cx="1024050" cy="1115655"/>
          </a:xfrm>
          <a:prstGeom prst="rect">
            <a:avLst/>
          </a:prstGeom>
        </p:spPr>
      </p:pic>
      <p:sp>
        <p:nvSpPr>
          <p:cNvPr id="8" name="TextBox 7"/>
          <p:cNvSpPr txBox="1"/>
          <p:nvPr/>
        </p:nvSpPr>
        <p:spPr>
          <a:xfrm>
            <a:off x="3047362" y="6167613"/>
            <a:ext cx="6096000" cy="368300"/>
          </a:xfrm>
          <a:prstGeom prst="rect">
            <a:avLst/>
          </a:prstGeom>
          <a:noFill/>
        </p:spPr>
        <p:txBody>
          <a:bodyPr wrap="square">
            <a:spAutoFit/>
          </a:bodyPr>
          <a:lstStyle/>
          <a:p>
            <a:pPr marL="587375" marR="698500" algn="ctr">
              <a:spcBef>
                <a:spcPts val="0"/>
              </a:spcBef>
              <a:spcAft>
                <a:spcPts val="0"/>
              </a:spcAft>
            </a:pPr>
            <a:r>
              <a:rPr lang="en-US" sz="1800" b="1" kern="0" dirty="0">
                <a:solidFill>
                  <a:schemeClr val="bg1"/>
                </a:solidFill>
                <a:effectLst/>
                <a:highlight>
                  <a:srgbClr val="474C6B"/>
                </a:highlight>
                <a:latin typeface="Times New Roman" panose="02020603050405020304" pitchFamily="18" charset="0"/>
                <a:ea typeface="Times New Roman" panose="02020603050405020304" pitchFamily="18" charset="0"/>
              </a:rPr>
              <a:t>APRIL 2024</a:t>
            </a:r>
          </a:p>
        </p:txBody>
      </p:sp>
      <p:sp>
        <p:nvSpPr>
          <p:cNvPr id="10" name="TextBox 9"/>
          <p:cNvSpPr txBox="1"/>
          <p:nvPr/>
        </p:nvSpPr>
        <p:spPr>
          <a:xfrm>
            <a:off x="3448048" y="1629723"/>
            <a:ext cx="5181600" cy="369332"/>
          </a:xfrm>
          <a:prstGeom prst="rect">
            <a:avLst/>
          </a:prstGeom>
          <a:noFill/>
        </p:spPr>
        <p:txBody>
          <a:bodyPr wrap="square" rtlCol="0">
            <a:spAutoFit/>
          </a:bodyPr>
          <a:lstStyle/>
          <a:p>
            <a:pPr algn="ctr"/>
            <a:r>
              <a:rPr lang="en-US" dirty="0">
                <a:solidFill>
                  <a:schemeClr val="accent1">
                    <a:lumMod val="60000"/>
                    <a:lumOff val="40000"/>
                  </a:schemeClr>
                </a:solidFill>
              </a:rPr>
              <a:t>(Affiliated to University of Madras)</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2454432" y="415706"/>
            <a:ext cx="7726795" cy="646331"/>
          </a:xfrm>
          <a:prstGeom prst="rect">
            <a:avLst/>
          </a:prstGeom>
          <a:noFill/>
        </p:spPr>
        <p:txBody>
          <a:bodyPr wrap="none" rtlCol="0">
            <a:spAutoFit/>
          </a:bodyPr>
          <a:lstStyle/>
          <a:p>
            <a:r>
              <a:rPr lang="en-US" sz="3600" u="sng" dirty="0">
                <a:solidFill>
                  <a:schemeClr val="accent1">
                    <a:lumMod val="40000"/>
                    <a:lumOff val="60000"/>
                  </a:schemeClr>
                </a:solidFill>
                <a:highlight>
                  <a:srgbClr val="474C6B"/>
                </a:highlight>
                <a:latin typeface="Baskerville Old Face" panose="02020602080505020303" charset="0"/>
              </a:rPr>
              <a:t>EXERCISE ROUTINE OF MEMBERS</a:t>
            </a:r>
          </a:p>
        </p:txBody>
      </p:sp>
      <p:pic>
        <p:nvPicPr>
          <p:cNvPr id="6" name="Picture 5">
            <a:extLst>
              <a:ext uri="{FF2B5EF4-FFF2-40B4-BE49-F238E27FC236}">
                <a16:creationId xmlns:a16="http://schemas.microsoft.com/office/drawing/2014/main" id="{AC1EA9EF-52D9-59FF-103C-988F4EACE1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1560" y="1062037"/>
            <a:ext cx="4460369" cy="2620963"/>
          </a:xfrm>
          <a:prstGeom prst="rect">
            <a:avLst/>
          </a:prstGeom>
        </p:spPr>
      </p:pic>
      <p:pic>
        <p:nvPicPr>
          <p:cNvPr id="8" name="Picture 7">
            <a:extLst>
              <a:ext uri="{FF2B5EF4-FFF2-40B4-BE49-F238E27FC236}">
                <a16:creationId xmlns:a16="http://schemas.microsoft.com/office/drawing/2014/main" id="{C40C6E24-D323-DD6B-EA7C-EF50B6C8ED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4059" y="1062037"/>
            <a:ext cx="4460370" cy="2564349"/>
          </a:xfrm>
          <a:prstGeom prst="rect">
            <a:avLst/>
          </a:prstGeom>
        </p:spPr>
      </p:pic>
      <p:pic>
        <p:nvPicPr>
          <p:cNvPr id="10" name="Picture 9">
            <a:extLst>
              <a:ext uri="{FF2B5EF4-FFF2-40B4-BE49-F238E27FC236}">
                <a16:creationId xmlns:a16="http://schemas.microsoft.com/office/drawing/2014/main" id="{F8E190C6-A3E7-7732-A5D5-7B0C53CCACB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554230" y="3877945"/>
            <a:ext cx="4561069" cy="25643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56687" y="182344"/>
            <a:ext cx="5078634" cy="646331"/>
          </a:xfrm>
          <a:prstGeom prst="rect">
            <a:avLst/>
          </a:prstGeom>
          <a:noFill/>
        </p:spPr>
        <p:txBody>
          <a:bodyPr wrap="none" rtlCol="0">
            <a:spAutoFit/>
          </a:bodyPr>
          <a:lstStyle/>
          <a:p>
            <a:pPr algn="ctr"/>
            <a:r>
              <a:rPr lang="en-IN" sz="3600" u="sng" dirty="0">
                <a:solidFill>
                  <a:schemeClr val="accent1">
                    <a:lumMod val="40000"/>
                    <a:lumOff val="60000"/>
                  </a:schemeClr>
                </a:solidFill>
                <a:latin typeface="Baskerville Old Face" panose="02020602080505020303" charset="0"/>
              </a:rPr>
              <a:t>PLANS AND PACKAGE</a:t>
            </a:r>
            <a:endParaRPr lang="en-US" sz="3600" u="sng" dirty="0">
              <a:solidFill>
                <a:schemeClr val="accent1">
                  <a:lumMod val="40000"/>
                  <a:lumOff val="60000"/>
                </a:schemeClr>
              </a:solidFill>
              <a:latin typeface="Baskerville Old Face" panose="02020602080505020303" charset="0"/>
            </a:endParaRPr>
          </a:p>
        </p:txBody>
      </p:sp>
      <p:pic>
        <p:nvPicPr>
          <p:cNvPr id="4" name="Picture 3">
            <a:extLst>
              <a:ext uri="{FF2B5EF4-FFF2-40B4-BE49-F238E27FC236}">
                <a16:creationId xmlns:a16="http://schemas.microsoft.com/office/drawing/2014/main" id="{22C240A4-D119-A8CE-8FF6-D013A615F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382" y="1170073"/>
            <a:ext cx="8445236" cy="474812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775498" y="168057"/>
            <a:ext cx="4641014" cy="646331"/>
          </a:xfrm>
          <a:prstGeom prst="rect">
            <a:avLst/>
          </a:prstGeom>
          <a:noFill/>
        </p:spPr>
        <p:txBody>
          <a:bodyPr wrap="none" rtlCol="0">
            <a:spAutoFit/>
          </a:bodyPr>
          <a:lstStyle/>
          <a:p>
            <a:pPr algn="ctr"/>
            <a:r>
              <a:rPr lang="en-US" sz="3600" u="sng" dirty="0">
                <a:solidFill>
                  <a:schemeClr val="accent1">
                    <a:lumMod val="40000"/>
                    <a:lumOff val="60000"/>
                  </a:schemeClr>
                </a:solidFill>
                <a:latin typeface="Baskerville Old Face" panose="02020602080505020303" charset="0"/>
              </a:rPr>
              <a:t>PAYMENTS DETAIL </a:t>
            </a:r>
          </a:p>
        </p:txBody>
      </p:sp>
      <p:pic>
        <p:nvPicPr>
          <p:cNvPr id="4" name="Picture 3">
            <a:extLst>
              <a:ext uri="{FF2B5EF4-FFF2-40B4-BE49-F238E27FC236}">
                <a16:creationId xmlns:a16="http://schemas.microsoft.com/office/drawing/2014/main" id="{8A6D9BE3-BD64-F551-4430-512249B65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540" y="1030373"/>
            <a:ext cx="9890920" cy="556092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p:cNvSpPr txBox="1"/>
          <p:nvPr/>
        </p:nvSpPr>
        <p:spPr>
          <a:xfrm>
            <a:off x="4880764" y="96619"/>
            <a:ext cx="2430474" cy="646331"/>
          </a:xfrm>
          <a:prstGeom prst="rect">
            <a:avLst/>
          </a:prstGeom>
          <a:noFill/>
        </p:spPr>
        <p:txBody>
          <a:bodyPr wrap="none" rtlCol="0">
            <a:spAutoFit/>
          </a:bodyPr>
          <a:lstStyle/>
          <a:p>
            <a:pPr algn="ctr"/>
            <a:r>
              <a:rPr lang="en-US" sz="3600" u="sng" dirty="0">
                <a:solidFill>
                  <a:schemeClr val="accent1">
                    <a:lumMod val="40000"/>
                    <a:lumOff val="60000"/>
                  </a:schemeClr>
                </a:solidFill>
                <a:latin typeface="Baskerville Old Face" panose="02020602080505020303" charset="0"/>
              </a:rPr>
              <a:t>MEMBERS</a:t>
            </a:r>
          </a:p>
        </p:txBody>
      </p:sp>
      <p:pic>
        <p:nvPicPr>
          <p:cNvPr id="4" name="Picture 3">
            <a:extLst>
              <a:ext uri="{FF2B5EF4-FFF2-40B4-BE49-F238E27FC236}">
                <a16:creationId xmlns:a16="http://schemas.microsoft.com/office/drawing/2014/main" id="{25611172-704A-6DDC-8A68-0D760547B9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6164" y="806450"/>
            <a:ext cx="5215036" cy="2932026"/>
          </a:xfrm>
          <a:prstGeom prst="rect">
            <a:avLst/>
          </a:prstGeom>
        </p:spPr>
      </p:pic>
      <p:pic>
        <p:nvPicPr>
          <p:cNvPr id="6" name="Picture 5">
            <a:extLst>
              <a:ext uri="{FF2B5EF4-FFF2-40B4-BE49-F238E27FC236}">
                <a16:creationId xmlns:a16="http://schemas.microsoft.com/office/drawing/2014/main" id="{482F2F74-1FF0-D81C-2015-5B62D178C9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9892" y="3278273"/>
            <a:ext cx="5531281" cy="310982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347402" y="90336"/>
            <a:ext cx="5497195" cy="645160"/>
          </a:xfrm>
          <a:prstGeom prst="rect">
            <a:avLst/>
          </a:prstGeom>
          <a:noFill/>
        </p:spPr>
        <p:txBody>
          <a:bodyPr wrap="square" rtlCol="0" anchor="t">
            <a:spAutoFit/>
          </a:bodyPr>
          <a:lstStyle/>
          <a:p>
            <a:pPr algn="ctr"/>
            <a:r>
              <a:rPr lang="en-IN" sz="3600" u="sng" dirty="0">
                <a:solidFill>
                  <a:schemeClr val="accent1">
                    <a:lumMod val="40000"/>
                    <a:lumOff val="60000"/>
                  </a:schemeClr>
                </a:solidFill>
                <a:latin typeface="Baskerville Old Face" panose="02020602080505020303" charset="0"/>
                <a:cs typeface="Baskerville Old Face" panose="02020602080505020303" charset="0"/>
              </a:rPr>
              <a:t>O</a:t>
            </a:r>
            <a:r>
              <a:rPr lang="en-US" sz="3600" u="sng" dirty="0">
                <a:solidFill>
                  <a:schemeClr val="accent1">
                    <a:lumMod val="40000"/>
                    <a:lumOff val="60000"/>
                  </a:schemeClr>
                </a:solidFill>
                <a:latin typeface="Baskerville Old Face" panose="02020602080505020303" charset="0"/>
                <a:cs typeface="Baskerville Old Face" panose="02020602080505020303" charset="0"/>
              </a:rPr>
              <a:t>VERVIEW</a:t>
            </a:r>
          </a:p>
        </p:txBody>
      </p:sp>
      <p:pic>
        <p:nvPicPr>
          <p:cNvPr id="4" name="Picture 3">
            <a:extLst>
              <a:ext uri="{FF2B5EF4-FFF2-40B4-BE49-F238E27FC236}">
                <a16:creationId xmlns:a16="http://schemas.microsoft.com/office/drawing/2014/main" id="{ACD3EC06-826F-D829-31B3-ADEE97552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488" y="1017673"/>
            <a:ext cx="9281021" cy="521802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 name="Text Box 2"/>
          <p:cNvSpPr txBox="1"/>
          <p:nvPr/>
        </p:nvSpPr>
        <p:spPr>
          <a:xfrm>
            <a:off x="2241550" y="363444"/>
            <a:ext cx="7708900" cy="646331"/>
          </a:xfrm>
          <a:prstGeom prst="rect">
            <a:avLst/>
          </a:prstGeom>
          <a:noFill/>
        </p:spPr>
        <p:txBody>
          <a:bodyPr wrap="square" rtlCol="0">
            <a:spAutoFit/>
          </a:bodyPr>
          <a:lstStyle/>
          <a:p>
            <a:pPr algn="ctr"/>
            <a:r>
              <a:rPr lang="en-IN" sz="3600" u="sng" dirty="0">
                <a:solidFill>
                  <a:schemeClr val="accent1">
                    <a:lumMod val="40000"/>
                    <a:lumOff val="60000"/>
                  </a:schemeClr>
                </a:solidFill>
                <a:latin typeface="Baskerville Old Face" panose="02020602080505020303" charset="0"/>
                <a:cs typeface="Baskerville Old Face" panose="02020602080505020303" charset="0"/>
              </a:rPr>
              <a:t>H</a:t>
            </a:r>
            <a:r>
              <a:rPr lang="en-US" sz="3600" u="sng" dirty="0">
                <a:solidFill>
                  <a:schemeClr val="accent1">
                    <a:lumMod val="40000"/>
                    <a:lumOff val="60000"/>
                  </a:schemeClr>
                </a:solidFill>
                <a:latin typeface="Baskerville Old Face" panose="02020602080505020303" charset="0"/>
                <a:cs typeface="Baskerville Old Face" panose="02020602080505020303" charset="0"/>
              </a:rPr>
              <a:t>EALTH STATUS OF MEMBER</a:t>
            </a:r>
          </a:p>
        </p:txBody>
      </p:sp>
      <p:pic>
        <p:nvPicPr>
          <p:cNvPr id="4" name="Picture 3">
            <a:extLst>
              <a:ext uri="{FF2B5EF4-FFF2-40B4-BE49-F238E27FC236}">
                <a16:creationId xmlns:a16="http://schemas.microsoft.com/office/drawing/2014/main" id="{73842B27-470F-4528-06D8-EA647D66D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667" y="1233573"/>
            <a:ext cx="9190666" cy="516722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888586" y="485776"/>
            <a:ext cx="2414828" cy="584775"/>
          </a:xfrm>
          <a:prstGeom prst="rect">
            <a:avLst/>
          </a:prstGeom>
          <a:noFill/>
        </p:spPr>
        <p:txBody>
          <a:bodyPr wrap="none" rtlCol="0">
            <a:spAutoFit/>
          </a:bodyPr>
          <a:lstStyle/>
          <a:p>
            <a:r>
              <a:rPr lang="en-US" sz="3200" dirty="0">
                <a:solidFill>
                  <a:schemeClr val="bg1"/>
                </a:solidFill>
              </a:rPr>
              <a:t>CONCLUSION</a:t>
            </a:r>
          </a:p>
        </p:txBody>
      </p:sp>
      <p:sp>
        <p:nvSpPr>
          <p:cNvPr id="4" name="TextBox 3"/>
          <p:cNvSpPr txBox="1"/>
          <p:nvPr/>
        </p:nvSpPr>
        <p:spPr>
          <a:xfrm>
            <a:off x="985838" y="1285336"/>
            <a:ext cx="10101261" cy="2535566"/>
          </a:xfrm>
          <a:prstGeom prst="rect">
            <a:avLst/>
          </a:prstGeom>
          <a:noFill/>
        </p:spPr>
        <p:txBody>
          <a:bodyPr wrap="square">
            <a:spAutoFit/>
          </a:bodyPr>
          <a:lstStyle/>
          <a:p>
            <a:pPr marL="939800" marR="594360" indent="457200" algn="just">
              <a:lnSpc>
                <a:spcPct val="150000"/>
              </a:lnSpc>
              <a:spcBef>
                <a:spcPts val="675"/>
              </a:spcBef>
              <a:spcAft>
                <a:spcPts val="0"/>
              </a:spcAft>
            </a:pPr>
            <a:r>
              <a:rPr lang="en-US" sz="1800" dirty="0">
                <a:solidFill>
                  <a:schemeClr val="bg1"/>
                </a:solidFill>
                <a:effectLst/>
                <a:highlight>
                  <a:srgbClr val="474C6B"/>
                </a:highlight>
                <a:latin typeface="Times New Roman" panose="02020603050405020304" pitchFamily="18" charset="0"/>
                <a:ea typeface="Times New Roman" panose="02020603050405020304" pitchFamily="18" charset="0"/>
              </a:rPr>
              <a:t>This project was successfully completed, within the time span allotted. All the modules are tested separately and input together to form the main system. Finally, the system is tested with real data and everything worked successfully. Thus, the system has fulfilled the entire objective identified. The system had been developed in an attractive dialogue fashion. So, the user with minimum awareness about computers can also operate our site easily.</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60350" y="744850"/>
            <a:ext cx="2871299" cy="584775"/>
          </a:xfrm>
          <a:prstGeom prst="rect">
            <a:avLst/>
          </a:prstGeom>
          <a:noFill/>
        </p:spPr>
        <p:txBody>
          <a:bodyPr wrap="none" rtlCol="0">
            <a:spAutoFit/>
          </a:bodyPr>
          <a:lstStyle/>
          <a:p>
            <a:r>
              <a:rPr lang="en-US" sz="3200" dirty="0">
                <a:solidFill>
                  <a:schemeClr val="bg1"/>
                </a:solidFill>
              </a:rPr>
              <a:t>FUTURE WORKS</a:t>
            </a:r>
          </a:p>
        </p:txBody>
      </p:sp>
      <p:sp>
        <p:nvSpPr>
          <p:cNvPr id="4" name="TextBox 3"/>
          <p:cNvSpPr txBox="1"/>
          <p:nvPr/>
        </p:nvSpPr>
        <p:spPr>
          <a:xfrm>
            <a:off x="1433015" y="1620496"/>
            <a:ext cx="9116704" cy="1704569"/>
          </a:xfrm>
          <a:prstGeom prst="rect">
            <a:avLst/>
          </a:prstGeom>
          <a:noFill/>
        </p:spPr>
        <p:txBody>
          <a:bodyPr wrap="square">
            <a:spAutoFit/>
          </a:bodyPr>
          <a:lstStyle/>
          <a:p>
            <a:pPr marL="939800" marR="594360" indent="457200" algn="just">
              <a:lnSpc>
                <a:spcPct val="150000"/>
              </a:lnSpc>
              <a:spcBef>
                <a:spcPts val="675"/>
              </a:spcBef>
              <a:spcAft>
                <a:spcPts val="0"/>
              </a:spcAft>
            </a:pPr>
            <a:r>
              <a:rPr lang="en-US" sz="1800" dirty="0">
                <a:solidFill>
                  <a:schemeClr val="bg1"/>
                </a:solidFill>
                <a:effectLst/>
                <a:highlight>
                  <a:srgbClr val="474C6B"/>
                </a:highlight>
                <a:latin typeface="Times New Roman" panose="02020603050405020304" pitchFamily="18" charset="0"/>
                <a:ea typeface="Times New Roman" panose="02020603050405020304" pitchFamily="18" charset="0"/>
              </a:rPr>
              <a:t>In future, our project will be able to access through the Internet. So that, many of the people can be use our website connectively for their purposes. And then, the drawback of our project which is that the payment transaction will be sorted out.</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87612" y="2372047"/>
            <a:ext cx="7216775" cy="1568450"/>
          </a:xfrm>
          <a:prstGeom prst="rect">
            <a:avLst/>
          </a:prstGeom>
          <a:noFill/>
        </p:spPr>
        <p:txBody>
          <a:bodyPr wrap="square" rtlCol="0" anchor="t">
            <a:spAutoFit/>
          </a:bodyPr>
          <a:lstStyle/>
          <a:p>
            <a:pPr algn="ctr"/>
            <a:r>
              <a:rPr lang="en-US" sz="9600" b="1" dirty="0">
                <a:solidFill>
                  <a:schemeClr val="bg1"/>
                </a:solidFill>
                <a:latin typeface="Imprint MT Shadow" panose="04020605060303030202" charset="0"/>
                <a:cs typeface="Imprint MT Shadow" panose="04020605060303030202" charset="0"/>
                <a:sym typeface="+mn-ea"/>
              </a:rPr>
              <a:t>QUERIES ?</a:t>
            </a:r>
            <a:r>
              <a:rPr lang="en-US" sz="9600" dirty="0">
                <a:solidFill>
                  <a:schemeClr val="bg1"/>
                </a:solidFill>
                <a:sym typeface="+mn-ea"/>
              </a:rPr>
              <a:t>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660525" y="2311333"/>
            <a:ext cx="8870950" cy="1938992"/>
          </a:xfrm>
          <a:prstGeom prst="rect">
            <a:avLst/>
          </a:prstGeom>
          <a:noFill/>
        </p:spPr>
        <p:txBody>
          <a:bodyPr wrap="square" rtlCol="0" anchor="t">
            <a:spAutoFit/>
          </a:bodyPr>
          <a:lstStyle/>
          <a:p>
            <a:pPr algn="ctr"/>
            <a:r>
              <a:rPr lang="en-US" sz="6000" b="1" dirty="0">
                <a:solidFill>
                  <a:schemeClr val="accent1">
                    <a:lumMod val="40000"/>
                    <a:lumOff val="60000"/>
                  </a:schemeClr>
                </a:solidFill>
                <a:latin typeface="Imprint MT Shadow" panose="04020605060303030202" charset="0"/>
                <a:cs typeface="Imprint MT Shadow" panose="04020605060303030202" charset="0"/>
              </a:rPr>
              <a:t>THANK YOU</a:t>
            </a:r>
          </a:p>
          <a:p>
            <a:r>
              <a:rPr lang="en-US" sz="6000" b="1" dirty="0">
                <a:solidFill>
                  <a:schemeClr val="accent1">
                    <a:lumMod val="40000"/>
                    <a:lumOff val="60000"/>
                  </a:schemeClr>
                </a:solidFill>
                <a:latin typeface="Imprint MT Shadow" panose="04020605060303030202" charset="0"/>
                <a:cs typeface="Imprint MT Shadow" panose="04020605060303030202" charset="0"/>
              </a:rPr>
              <a:t>FOR YOUR PATIENCE</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Text Box 3"/>
          <p:cNvSpPr txBox="1"/>
          <p:nvPr/>
        </p:nvSpPr>
        <p:spPr>
          <a:xfrm>
            <a:off x="2250440" y="702310"/>
            <a:ext cx="7691120" cy="768350"/>
          </a:xfrm>
          <a:prstGeom prst="rect">
            <a:avLst/>
          </a:prstGeom>
          <a:noFill/>
        </p:spPr>
        <p:txBody>
          <a:bodyPr wrap="square" rtlCol="0">
            <a:spAutoFit/>
          </a:bodyPr>
          <a:lstStyle/>
          <a:p>
            <a:pPr algn="ctr"/>
            <a:r>
              <a:rPr lang="en-US" sz="4400" b="1" u="sng" dirty="0">
                <a:solidFill>
                  <a:schemeClr val="bg1">
                    <a:lumMod val="75000"/>
                  </a:schemeClr>
                </a:solidFill>
                <a:latin typeface="Goudy Old Style" panose="02020502050305020303" charset="0"/>
                <a:cs typeface="Goudy Old Style" panose="02020502050305020303" charset="0"/>
              </a:rPr>
              <a:t>TEAM MEMBERS</a:t>
            </a:r>
          </a:p>
        </p:txBody>
      </p:sp>
      <p:sp>
        <p:nvSpPr>
          <p:cNvPr id="6" name="Text Box 5"/>
          <p:cNvSpPr txBox="1"/>
          <p:nvPr/>
        </p:nvSpPr>
        <p:spPr>
          <a:xfrm>
            <a:off x="1646914" y="1964804"/>
            <a:ext cx="8897620" cy="1568450"/>
          </a:xfrm>
          <a:prstGeom prst="rect">
            <a:avLst/>
          </a:prstGeom>
          <a:noFill/>
        </p:spPr>
        <p:txBody>
          <a:bodyPr wrap="square" rtlCol="0">
            <a:spAutoFit/>
          </a:bodyPr>
          <a:lstStyle/>
          <a:p>
            <a:pPr algn="ctr"/>
            <a:r>
              <a:rPr lang="en-US" sz="3200" dirty="0">
                <a:solidFill>
                  <a:schemeClr val="bg1"/>
                </a:solidFill>
                <a:latin typeface="Times New Roman Regular" panose="02020603050405020304" charset="0"/>
                <a:cs typeface="Times New Roman Regular" panose="02020603050405020304" charset="0"/>
              </a:rPr>
              <a:t>SANJAY . R - 222107591</a:t>
            </a:r>
          </a:p>
          <a:p>
            <a:pPr algn="ctr"/>
            <a:r>
              <a:rPr lang="en-US" sz="3200" dirty="0">
                <a:solidFill>
                  <a:schemeClr val="bg1"/>
                </a:solidFill>
                <a:latin typeface="Times New Roman Regular" panose="02020603050405020304" charset="0"/>
                <a:cs typeface="Times New Roman Regular" panose="02020603050405020304" charset="0"/>
              </a:rPr>
              <a:t>MANOGARAN . R  - 222107573</a:t>
            </a:r>
          </a:p>
          <a:p>
            <a:pPr algn="ctr"/>
            <a:r>
              <a:rPr lang="en-US" sz="3200" dirty="0">
                <a:solidFill>
                  <a:schemeClr val="bg1"/>
                </a:solidFill>
                <a:latin typeface="Times New Roman Regular" panose="02020603050405020304" charset="0"/>
                <a:cs typeface="Times New Roman Regular" panose="02020603050405020304" charset="0"/>
              </a:rPr>
              <a:t>SAKTHIVEL . R  - 222107588</a:t>
            </a:r>
          </a:p>
        </p:txBody>
      </p:sp>
      <p:sp>
        <p:nvSpPr>
          <p:cNvPr id="7" name="Rectangles 6"/>
          <p:cNvSpPr/>
          <p:nvPr/>
        </p:nvSpPr>
        <p:spPr>
          <a:xfrm>
            <a:off x="1995170" y="4027170"/>
            <a:ext cx="8896985" cy="16395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GUIDED BY </a:t>
            </a:r>
            <a:r>
              <a:rPr lang="en-US" sz="2400" b="1" dirty="0">
                <a:solidFill>
                  <a:srgbClr val="FF0000"/>
                </a:solidFill>
              </a:rPr>
              <a:t>–</a:t>
            </a:r>
            <a:r>
              <a:rPr lang="en-US" sz="2400" dirty="0"/>
              <a:t> </a:t>
            </a:r>
            <a:r>
              <a:rPr lang="en-US" sz="2400" dirty="0">
                <a:solidFill>
                  <a:srgbClr val="FF0000"/>
                </a:solidFill>
                <a:highlight>
                  <a:srgbClr val="C0C0C0"/>
                </a:highlight>
              </a:rPr>
              <a:t>Mrs. N.CHAMUNDEESWARI</a:t>
            </a:r>
            <a:endParaRPr lang="en-US" sz="2400" dirty="0">
              <a:highlight>
                <a:srgbClr val="C0C0C0"/>
              </a:highlight>
            </a:endParaRPr>
          </a:p>
          <a:p>
            <a:pPr algn="ctr"/>
            <a:r>
              <a:rPr lang="en-US" sz="2400" b="1" dirty="0">
                <a:solidFill>
                  <a:schemeClr val="tx1"/>
                </a:solidFill>
              </a:rPr>
              <a:t>(</a:t>
            </a:r>
            <a:r>
              <a:rPr lang="en-US" sz="2400" b="1" dirty="0">
                <a:solidFill>
                  <a:schemeClr val="bg1"/>
                </a:solidFill>
              </a:rPr>
              <a:t>Head of the department</a:t>
            </a:r>
            <a:r>
              <a:rPr lang="en-US" sz="2400" b="1" dirty="0">
                <a:solidFill>
                  <a:schemeClr val="tx1"/>
                </a:solidFill>
              </a:rPr>
              <a:t>)</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152457" y="863156"/>
            <a:ext cx="5887085" cy="768350"/>
          </a:xfrm>
          <a:prstGeom prst="rect">
            <a:avLst/>
          </a:prstGeom>
          <a:noFill/>
          <a:ln>
            <a:noFill/>
          </a:ln>
          <a:extLst>
            <a:ext uri="{909E8E84-426E-40DD-AFC4-6F175D3DCCD1}">
              <a14:hiddenFill xmlns:a14="http://schemas.microsoft.com/office/drawing/2010/main">
                <a:solidFill>
                  <a:schemeClr val="bg1"/>
                </a:solidFill>
              </a14:hiddenFill>
            </a:ext>
          </a:extLst>
        </p:spPr>
        <p:txBody>
          <a:bodyPr wrap="square" rtlCol="0">
            <a:spAutoFit/>
          </a:bodyPr>
          <a:lstStyle/>
          <a:p>
            <a:pPr algn="ctr"/>
            <a:r>
              <a:rPr lang="en-US" sz="4400" b="1" dirty="0">
                <a:solidFill>
                  <a:schemeClr val="accent1"/>
                </a:solidFill>
              </a:rPr>
              <a:t>ABSTRACT</a:t>
            </a:r>
          </a:p>
        </p:txBody>
      </p:sp>
      <p:sp>
        <p:nvSpPr>
          <p:cNvPr id="3" name="Text Box 2"/>
          <p:cNvSpPr txBox="1"/>
          <p:nvPr/>
        </p:nvSpPr>
        <p:spPr>
          <a:xfrm>
            <a:off x="1563066" y="1880897"/>
            <a:ext cx="9064486" cy="4523105"/>
          </a:xfrm>
          <a:prstGeom prst="rect">
            <a:avLst/>
          </a:prstGeom>
          <a:noFill/>
        </p:spPr>
        <p:txBody>
          <a:bodyPr wrap="square" rtlCol="0">
            <a:spAutoFit/>
          </a:bodyPr>
          <a:lstStyle/>
          <a:p>
            <a:pPr algn="just"/>
            <a:r>
              <a:rPr lang="en-US" sz="2400" dirty="0">
                <a:solidFill>
                  <a:schemeClr val="bg1"/>
                </a:solidFill>
                <a:highlight>
                  <a:srgbClr val="474C6B"/>
                </a:highlight>
                <a:latin typeface="Times New Roman Regular" panose="02020603050405020304" charset="0"/>
                <a:cs typeface="Times New Roman Regular" panose="02020603050405020304" charset="0"/>
                <a:sym typeface="+mn-ea"/>
              </a:rPr>
              <a:t>GYM MANAGEMENT – WEB APPLICATION is a robust and user-friendly web application designed to streamline and enhance the management of fitness centers and gyms. The system aims to automate key aspects of gym operations, including member management, fee tracking, trainer allocation, and activity monitoring. By leveraging modern web technologies, GYM MANAGEMENT offers a seamless and efficient solution for both gym administrators and members. It is the ideal solution for gym owners looking to modernize their operations, improve member satisfaction, and optimize resource allocation. With its user-friendly interface and comprehensive feature set, It sets a new standard for gym management systems, ensuring a seamless experience for both administrators and gym enthusiasts</a:t>
            </a:r>
            <a:endParaRPr lang="en-US" sz="2400" dirty="0">
              <a:solidFill>
                <a:schemeClr val="bg1"/>
              </a:solidFill>
              <a:highlight>
                <a:srgbClr val="474C6B"/>
              </a:highlight>
            </a:endParaRPr>
          </a:p>
        </p:txBody>
      </p:sp>
      <p:sp>
        <p:nvSpPr>
          <p:cNvPr id="4" name="Text Box 3"/>
          <p:cNvSpPr txBox="1"/>
          <p:nvPr/>
        </p:nvSpPr>
        <p:spPr>
          <a:xfrm>
            <a:off x="282575" y="2592705"/>
            <a:ext cx="309880" cy="368300"/>
          </a:xfrm>
          <a:prstGeom prst="rect">
            <a:avLst/>
          </a:prstGeom>
          <a:noFill/>
        </p:spPr>
        <p:txBody>
          <a:bodyPr wrap="none" rtlCol="0">
            <a:sp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2353856" y="208626"/>
            <a:ext cx="7587333" cy="584775"/>
          </a:xfrm>
          <a:prstGeom prst="rect">
            <a:avLst/>
          </a:prstGeom>
          <a:noFill/>
        </p:spPr>
        <p:txBody>
          <a:bodyPr wrap="none" rtlCol="0">
            <a:spAutoFit/>
          </a:bodyPr>
          <a:lstStyle/>
          <a:p>
            <a:pPr algn="ctr"/>
            <a:r>
              <a:rPr lang="en-US" sz="3200" b="1" dirty="0">
                <a:solidFill>
                  <a:schemeClr val="bg1">
                    <a:lumMod val="85000"/>
                  </a:schemeClr>
                </a:solidFill>
              </a:rPr>
              <a:t>Hardware and Software Requirements</a:t>
            </a:r>
          </a:p>
        </p:txBody>
      </p:sp>
      <p:sp>
        <p:nvSpPr>
          <p:cNvPr id="4" name="TextBox 3"/>
          <p:cNvSpPr txBox="1"/>
          <p:nvPr/>
        </p:nvSpPr>
        <p:spPr>
          <a:xfrm>
            <a:off x="1163220" y="978067"/>
            <a:ext cx="3048000" cy="369332"/>
          </a:xfrm>
          <a:prstGeom prst="rect">
            <a:avLst/>
          </a:prstGeom>
          <a:noFill/>
        </p:spPr>
        <p:txBody>
          <a:bodyPr wrap="square">
            <a:spAutoFit/>
          </a:bodyPr>
          <a:lstStyle/>
          <a:p>
            <a:r>
              <a:rPr lang="en-US" sz="1800" u="sng" dirty="0">
                <a:solidFill>
                  <a:schemeClr val="bg1">
                    <a:lumMod val="85000"/>
                  </a:schemeClr>
                </a:solidFill>
                <a:effectLst/>
                <a:latin typeface="Bookman Old Style" panose="02050604050505020204" pitchFamily="18" charset="0"/>
                <a:ea typeface="Times New Roman" panose="02020603050405020304" pitchFamily="18" charset="0"/>
                <a:cs typeface="Bookman Old Style" panose="02050604050505020204" pitchFamily="18" charset="0"/>
              </a:rPr>
              <a:t>Hardware</a:t>
            </a:r>
            <a:r>
              <a:rPr lang="en-US" sz="1800" u="sng" spc="-15" dirty="0">
                <a:solidFill>
                  <a:schemeClr val="bg1">
                    <a:lumMod val="85000"/>
                  </a:schemeClr>
                </a:solidFill>
                <a:effectLst/>
                <a:latin typeface="Bookman Old Style" panose="02050604050505020204" pitchFamily="18" charset="0"/>
                <a:ea typeface="Times New Roman" panose="02020603050405020304" pitchFamily="18" charset="0"/>
                <a:cs typeface="Bookman Old Style" panose="02050604050505020204" pitchFamily="18" charset="0"/>
              </a:rPr>
              <a:t> </a:t>
            </a:r>
            <a:r>
              <a:rPr lang="en-US" sz="1800" u="sng" dirty="0">
                <a:solidFill>
                  <a:schemeClr val="bg1">
                    <a:lumMod val="85000"/>
                  </a:schemeClr>
                </a:solidFill>
                <a:effectLst/>
                <a:latin typeface="Bookman Old Style" panose="02050604050505020204" pitchFamily="18" charset="0"/>
                <a:ea typeface="Times New Roman" panose="02020603050405020304" pitchFamily="18" charset="0"/>
                <a:cs typeface="Bookman Old Style" panose="02050604050505020204" pitchFamily="18" charset="0"/>
              </a:rPr>
              <a:t>Specification</a:t>
            </a:r>
          </a:p>
        </p:txBody>
      </p:sp>
      <p:sp>
        <p:nvSpPr>
          <p:cNvPr id="6" name="TextBox 5"/>
          <p:cNvSpPr txBox="1"/>
          <p:nvPr/>
        </p:nvSpPr>
        <p:spPr>
          <a:xfrm>
            <a:off x="1163220" y="1532065"/>
            <a:ext cx="8709650" cy="2080057"/>
          </a:xfrm>
          <a:prstGeom prst="rect">
            <a:avLst/>
          </a:prstGeom>
          <a:noFill/>
        </p:spPr>
        <p:txBody>
          <a:bodyPr wrap="square">
            <a:spAutoFit/>
          </a:bodyPr>
          <a:lstStyle/>
          <a:p>
            <a:pPr marL="342900" marR="0" lvl="0" indent="-342900">
              <a:spcBef>
                <a:spcPts val="0"/>
              </a:spcBef>
              <a:spcAft>
                <a:spcPts val="0"/>
              </a:spcAft>
              <a:buFont typeface="Wingdings" panose="05000000000000000000" pitchFamily="2" charset="2"/>
              <a:buChar char=""/>
              <a:tabLst>
                <a:tab pos="1283335" algn="l"/>
              </a:tabLst>
            </a:pPr>
            <a:r>
              <a:rPr lang="en-US" sz="1800" b="1" dirty="0">
                <a:solidFill>
                  <a:schemeClr val="bg1">
                    <a:lumMod val="85000"/>
                  </a:schemeClr>
                </a:solidFill>
                <a:effectLst/>
                <a:latin typeface="Times New Roman" panose="02020603050405020304" pitchFamily="18" charset="0"/>
                <a:ea typeface="Times New Roman" panose="02020603050405020304" pitchFamily="18" charset="0"/>
              </a:rPr>
              <a:t>Device Used</a:t>
            </a:r>
            <a:r>
              <a:rPr lang="en-US" sz="1800" b="0" dirty="0">
                <a:solidFill>
                  <a:schemeClr val="bg1">
                    <a:lumMod val="85000"/>
                  </a:schemeClr>
                </a:solidFill>
                <a:effectLst/>
                <a:latin typeface="Times New Roman" panose="02020603050405020304" pitchFamily="18" charset="0"/>
                <a:ea typeface="Times New Roman" panose="02020603050405020304" pitchFamily="18" charset="0"/>
              </a:rPr>
              <a:t>:            LAPTOP (Lenovo x64-based processor)</a:t>
            </a:r>
            <a:endParaRPr lang="en-US" sz="1800" b="1" dirty="0">
              <a:solidFill>
                <a:schemeClr val="bg1">
                  <a:lumMod val="85000"/>
                </a:schemeClr>
              </a:solidFill>
              <a:effectLst/>
              <a:latin typeface="Times New Roman" panose="02020603050405020304" pitchFamily="18" charset="0"/>
              <a:ea typeface="Times New Roman" panose="02020603050405020304" pitchFamily="18" charset="0"/>
            </a:endParaRPr>
          </a:p>
          <a:p>
            <a:pPr marL="342900" marR="0" lvl="0" indent="-342900">
              <a:spcBef>
                <a:spcPts val="660"/>
              </a:spcBef>
              <a:spcAft>
                <a:spcPts val="0"/>
              </a:spcAft>
              <a:buFont typeface="Courier New" panose="02070309020205020404" pitchFamily="49" charset="0"/>
              <a:buChar char="o"/>
              <a:tabLst>
                <a:tab pos="4198620" algn="l"/>
              </a:tabLst>
            </a:pPr>
            <a:r>
              <a:rPr lang="en-US" sz="1800" b="1" dirty="0">
                <a:solidFill>
                  <a:schemeClr val="bg1">
                    <a:lumMod val="85000"/>
                  </a:schemeClr>
                </a:solidFill>
                <a:effectLst/>
                <a:latin typeface="Times New Roman" panose="02020603050405020304" pitchFamily="18" charset="0"/>
                <a:ea typeface="Times New Roman" panose="02020603050405020304" pitchFamily="18" charset="0"/>
              </a:rPr>
              <a:t>Processor</a:t>
            </a:r>
            <a:r>
              <a:rPr lang="en-US" sz="1800" dirty="0">
                <a:solidFill>
                  <a:schemeClr val="bg1">
                    <a:lumMod val="85000"/>
                  </a:schemeClr>
                </a:solidFill>
                <a:effectLst/>
                <a:latin typeface="Times New Roman" panose="02020603050405020304" pitchFamily="18" charset="0"/>
                <a:ea typeface="Times New Roman" panose="02020603050405020304" pitchFamily="18" charset="0"/>
              </a:rPr>
              <a:t>:                AMD PRO A4-4350B R4 COMPUTE CORES 2C + 3G 2.50 GHz</a:t>
            </a:r>
          </a:p>
          <a:p>
            <a:pPr marL="939800" marR="0">
              <a:spcBef>
                <a:spcPts val="660"/>
              </a:spcBef>
              <a:spcAft>
                <a:spcPts val="0"/>
              </a:spcAft>
              <a:tabLst>
                <a:tab pos="4198620" algn="l"/>
              </a:tabLst>
            </a:pPr>
            <a:r>
              <a:rPr lang="en-US" sz="1000" dirty="0">
                <a:solidFill>
                  <a:schemeClr val="bg1">
                    <a:lumMod val="85000"/>
                  </a:schemeClr>
                </a:solidFill>
                <a:effectLst/>
                <a:latin typeface="Times New Roman" panose="02020603050405020304" pitchFamily="18" charset="0"/>
                <a:ea typeface="Times New Roman" panose="02020603050405020304" pitchFamily="18" charset="0"/>
              </a:rPr>
              <a:t> </a:t>
            </a:r>
          </a:p>
          <a:p>
            <a:pPr marL="939800" marR="0">
              <a:spcBef>
                <a:spcPts val="690"/>
              </a:spcBef>
              <a:spcAft>
                <a:spcPts val="0"/>
              </a:spcAft>
            </a:pPr>
            <a:r>
              <a:rPr lang="en-US" sz="1800" i="1" u="sng" dirty="0">
                <a:solidFill>
                  <a:schemeClr val="bg1">
                    <a:lumMod val="85000"/>
                  </a:schemeClr>
                </a:solidFill>
                <a:effectLst/>
                <a:latin typeface="Times New Roman" panose="02020603050405020304" pitchFamily="18" charset="0"/>
                <a:ea typeface="Times New Roman" panose="02020603050405020304" pitchFamily="18" charset="0"/>
              </a:rPr>
              <a:t>Memory</a:t>
            </a:r>
            <a:endParaRPr lang="en-US" sz="1800" dirty="0">
              <a:solidFill>
                <a:schemeClr val="bg1">
                  <a:lumMod val="85000"/>
                </a:schemeClr>
              </a:solidFill>
              <a:effectLst/>
              <a:latin typeface="Times New Roman" panose="02020603050405020304" pitchFamily="18" charset="0"/>
              <a:ea typeface="Times New Roman" panose="02020603050405020304" pitchFamily="18" charset="0"/>
            </a:endParaRPr>
          </a:p>
          <a:p>
            <a:pPr marL="342900" marR="0" lvl="0" indent="-342900">
              <a:spcBef>
                <a:spcPts val="695"/>
              </a:spcBef>
              <a:spcAft>
                <a:spcPts val="0"/>
              </a:spcAft>
              <a:buFont typeface="Symbol" panose="05050102010706020507" pitchFamily="18" charset="2"/>
              <a:buChar char=""/>
              <a:tabLst>
                <a:tab pos="4198620" algn="l"/>
              </a:tabLst>
            </a:pPr>
            <a:r>
              <a:rPr lang="en-US" sz="1800" b="1" dirty="0">
                <a:solidFill>
                  <a:schemeClr val="bg1">
                    <a:lumMod val="85000"/>
                  </a:schemeClr>
                </a:solidFill>
                <a:effectLst/>
                <a:latin typeface="Times New Roman" panose="02020603050405020304" pitchFamily="18" charset="0"/>
                <a:ea typeface="Times New Roman" panose="02020603050405020304" pitchFamily="18" charset="0"/>
              </a:rPr>
              <a:t>Primary</a:t>
            </a:r>
            <a:r>
              <a:rPr lang="en-US" sz="1800" dirty="0">
                <a:solidFill>
                  <a:schemeClr val="bg1">
                    <a:lumMod val="85000"/>
                  </a:schemeClr>
                </a:solidFill>
                <a:effectLst/>
                <a:latin typeface="Times New Roman" panose="02020603050405020304" pitchFamily="18" charset="0"/>
                <a:ea typeface="Times New Roman" panose="02020603050405020304" pitchFamily="18" charset="0"/>
              </a:rPr>
              <a:t>:</a:t>
            </a:r>
            <a:r>
              <a:rPr lang="en-US" sz="1800" spc="-5" dirty="0">
                <a:solidFill>
                  <a:schemeClr val="bg1">
                    <a:lumMod val="85000"/>
                  </a:schemeClr>
                </a:solidFill>
                <a:effectLst/>
                <a:latin typeface="Times New Roman" panose="02020603050405020304" pitchFamily="18" charset="0"/>
                <a:ea typeface="Times New Roman" panose="02020603050405020304" pitchFamily="18" charset="0"/>
              </a:rPr>
              <a:t>                  </a:t>
            </a:r>
            <a:r>
              <a:rPr lang="en-US" sz="1800" dirty="0">
                <a:solidFill>
                  <a:schemeClr val="bg1">
                    <a:lumMod val="85000"/>
                  </a:schemeClr>
                </a:solidFill>
                <a:effectLst/>
                <a:latin typeface="Times New Roman" panose="02020603050405020304" pitchFamily="18" charset="0"/>
                <a:ea typeface="Times New Roman" panose="02020603050405020304" pitchFamily="18" charset="0"/>
              </a:rPr>
              <a:t>4.00 GB</a:t>
            </a:r>
            <a:r>
              <a:rPr lang="en-US" sz="1800" spc="-10" dirty="0">
                <a:solidFill>
                  <a:schemeClr val="bg1">
                    <a:lumMod val="85000"/>
                  </a:schemeClr>
                </a:solidFill>
                <a:effectLst/>
                <a:latin typeface="Times New Roman" panose="02020603050405020304" pitchFamily="18" charset="0"/>
                <a:ea typeface="Times New Roman" panose="02020603050405020304" pitchFamily="18" charset="0"/>
              </a:rPr>
              <a:t> </a:t>
            </a:r>
            <a:r>
              <a:rPr lang="en-US" sz="1800" dirty="0">
                <a:solidFill>
                  <a:schemeClr val="bg1">
                    <a:lumMod val="85000"/>
                  </a:schemeClr>
                </a:solidFill>
                <a:effectLst/>
                <a:latin typeface="Times New Roman" panose="02020603050405020304" pitchFamily="18" charset="0"/>
                <a:ea typeface="Times New Roman" panose="02020603050405020304" pitchFamily="18" charset="0"/>
              </a:rPr>
              <a:t>RAM (3.84 GB Usable)</a:t>
            </a:r>
          </a:p>
          <a:p>
            <a:pPr marL="342900" marR="0" lvl="0" indent="-342900">
              <a:spcBef>
                <a:spcPts val="685"/>
              </a:spcBef>
              <a:spcAft>
                <a:spcPts val="0"/>
              </a:spcAft>
              <a:buFont typeface="Symbol" panose="05050102010706020507" pitchFamily="18" charset="2"/>
              <a:buChar char=""/>
              <a:tabLst>
                <a:tab pos="4198620" algn="l"/>
              </a:tabLst>
            </a:pPr>
            <a:r>
              <a:rPr lang="en-US" sz="1800" b="1" dirty="0">
                <a:solidFill>
                  <a:schemeClr val="bg1">
                    <a:lumMod val="85000"/>
                  </a:schemeClr>
                </a:solidFill>
                <a:effectLst/>
                <a:latin typeface="Times New Roman" panose="02020603050405020304" pitchFamily="18" charset="0"/>
                <a:ea typeface="Times New Roman" panose="02020603050405020304" pitchFamily="18" charset="0"/>
              </a:rPr>
              <a:t>Secondary</a:t>
            </a:r>
            <a:r>
              <a:rPr lang="en-US" sz="1800" dirty="0">
                <a:solidFill>
                  <a:schemeClr val="bg1">
                    <a:lumMod val="85000"/>
                  </a:schemeClr>
                </a:solidFill>
                <a:effectLst/>
                <a:latin typeface="Times New Roman" panose="02020603050405020304" pitchFamily="18" charset="0"/>
                <a:ea typeface="Times New Roman" panose="02020603050405020304" pitchFamily="18" charset="0"/>
              </a:rPr>
              <a:t>:              500 GB</a:t>
            </a:r>
            <a:r>
              <a:rPr lang="en-US" sz="1800" spc="-10" dirty="0">
                <a:solidFill>
                  <a:schemeClr val="bg1">
                    <a:lumMod val="85000"/>
                  </a:schemeClr>
                </a:solidFill>
                <a:effectLst/>
                <a:latin typeface="Times New Roman" panose="02020603050405020304" pitchFamily="18" charset="0"/>
                <a:ea typeface="Times New Roman" panose="02020603050405020304" pitchFamily="18" charset="0"/>
              </a:rPr>
              <a:t> </a:t>
            </a:r>
            <a:r>
              <a:rPr lang="en-US" sz="1800" dirty="0">
                <a:solidFill>
                  <a:schemeClr val="bg1">
                    <a:lumMod val="85000"/>
                  </a:schemeClr>
                </a:solidFill>
                <a:effectLst/>
                <a:latin typeface="Times New Roman" panose="02020603050405020304" pitchFamily="18" charset="0"/>
                <a:ea typeface="Times New Roman" panose="02020603050405020304" pitchFamily="18" charset="0"/>
              </a:rPr>
              <a:t>Hard Disk Drive (465.76 GB Usable)</a:t>
            </a:r>
          </a:p>
        </p:txBody>
      </p:sp>
      <p:sp>
        <p:nvSpPr>
          <p:cNvPr id="8" name="TextBox 7"/>
          <p:cNvSpPr txBox="1"/>
          <p:nvPr/>
        </p:nvSpPr>
        <p:spPr>
          <a:xfrm>
            <a:off x="1163220" y="3777814"/>
            <a:ext cx="3048000" cy="369332"/>
          </a:xfrm>
          <a:prstGeom prst="rect">
            <a:avLst/>
          </a:prstGeom>
          <a:noFill/>
        </p:spPr>
        <p:txBody>
          <a:bodyPr wrap="square">
            <a:spAutoFit/>
          </a:bodyPr>
          <a:lstStyle/>
          <a:p>
            <a:r>
              <a:rPr lang="en-US" sz="1800" u="sng" dirty="0">
                <a:solidFill>
                  <a:schemeClr val="bg1">
                    <a:lumMod val="85000"/>
                  </a:schemeClr>
                </a:solidFill>
                <a:effectLst/>
                <a:latin typeface="Bookman Old Style" panose="02050604050505020204" pitchFamily="18" charset="0"/>
                <a:ea typeface="Times New Roman" panose="02020603050405020304" pitchFamily="18" charset="0"/>
                <a:cs typeface="Bookman Old Style" panose="02050604050505020204" pitchFamily="18" charset="0"/>
              </a:rPr>
              <a:t>Software</a:t>
            </a:r>
            <a:r>
              <a:rPr lang="en-US" sz="1800" u="sng" spc="-20" dirty="0">
                <a:solidFill>
                  <a:schemeClr val="bg1">
                    <a:lumMod val="85000"/>
                  </a:schemeClr>
                </a:solidFill>
                <a:effectLst/>
                <a:latin typeface="Bookman Old Style" panose="02050604050505020204" pitchFamily="18" charset="0"/>
                <a:ea typeface="Times New Roman" panose="02020603050405020304" pitchFamily="18" charset="0"/>
                <a:cs typeface="Bookman Old Style" panose="02050604050505020204" pitchFamily="18" charset="0"/>
              </a:rPr>
              <a:t> </a:t>
            </a:r>
            <a:r>
              <a:rPr lang="en-US" sz="1800" u="sng" dirty="0">
                <a:solidFill>
                  <a:schemeClr val="bg1">
                    <a:lumMod val="85000"/>
                  </a:schemeClr>
                </a:solidFill>
                <a:effectLst/>
                <a:latin typeface="Bookman Old Style" panose="02050604050505020204" pitchFamily="18" charset="0"/>
                <a:ea typeface="Times New Roman" panose="02020603050405020304" pitchFamily="18" charset="0"/>
                <a:cs typeface="Bookman Old Style" panose="02050604050505020204" pitchFamily="18" charset="0"/>
              </a:rPr>
              <a:t>Specification</a:t>
            </a:r>
          </a:p>
        </p:txBody>
      </p:sp>
      <p:sp>
        <p:nvSpPr>
          <p:cNvPr id="10" name="TextBox 9"/>
          <p:cNvSpPr txBox="1"/>
          <p:nvPr/>
        </p:nvSpPr>
        <p:spPr>
          <a:xfrm>
            <a:off x="1163220" y="4350786"/>
            <a:ext cx="6096000" cy="1349087"/>
          </a:xfrm>
          <a:prstGeom prst="rect">
            <a:avLst/>
          </a:prstGeom>
          <a:noFill/>
        </p:spPr>
        <p:txBody>
          <a:bodyPr wrap="square">
            <a:spAutoFit/>
          </a:bodyPr>
          <a:lstStyle/>
          <a:p>
            <a:pPr marL="342900" marR="0" lvl="0" indent="-342900">
              <a:spcBef>
                <a:spcPts val="660"/>
              </a:spcBef>
              <a:spcAft>
                <a:spcPts val="0"/>
              </a:spcAft>
              <a:buFont typeface="Symbol" panose="05050102010706020507" pitchFamily="18" charset="2"/>
              <a:buBlip>
                <a:blip r:embed="rId3"/>
              </a:buBlip>
              <a:tabLst>
                <a:tab pos="4178935" algn="l"/>
              </a:tabLst>
            </a:pPr>
            <a:r>
              <a:rPr lang="en-US" sz="1800" b="1" i="1" dirty="0">
                <a:solidFill>
                  <a:schemeClr val="bg1">
                    <a:lumMod val="85000"/>
                  </a:schemeClr>
                </a:solidFill>
                <a:effectLst/>
                <a:latin typeface="Times New Roman" panose="02020603050405020304" pitchFamily="18" charset="0"/>
                <a:ea typeface="Times New Roman" panose="02020603050405020304" pitchFamily="18" charset="0"/>
              </a:rPr>
              <a:t>Operating</a:t>
            </a:r>
            <a:r>
              <a:rPr lang="en-US" sz="1800" b="1" i="1" spc="-25" dirty="0">
                <a:solidFill>
                  <a:schemeClr val="bg1">
                    <a:lumMod val="85000"/>
                  </a:schemeClr>
                </a:solidFill>
                <a:effectLst/>
                <a:latin typeface="Times New Roman" panose="02020603050405020304" pitchFamily="18" charset="0"/>
                <a:ea typeface="Times New Roman" panose="02020603050405020304" pitchFamily="18" charset="0"/>
              </a:rPr>
              <a:t> </a:t>
            </a:r>
            <a:r>
              <a:rPr lang="en-US" sz="1800" b="1" i="1" dirty="0">
                <a:solidFill>
                  <a:schemeClr val="bg1">
                    <a:lumMod val="85000"/>
                  </a:schemeClr>
                </a:solidFill>
                <a:effectLst/>
                <a:latin typeface="Times New Roman" panose="02020603050405020304" pitchFamily="18" charset="0"/>
                <a:ea typeface="Times New Roman" panose="02020603050405020304" pitchFamily="18" charset="0"/>
              </a:rPr>
              <a:t>System</a:t>
            </a:r>
            <a:r>
              <a:rPr lang="en-US" sz="1800" b="1" dirty="0">
                <a:solidFill>
                  <a:schemeClr val="bg1">
                    <a:lumMod val="85000"/>
                  </a:schemeClr>
                </a:solidFill>
                <a:effectLst/>
                <a:latin typeface="Times New Roman" panose="02020603050405020304" pitchFamily="18" charset="0"/>
                <a:ea typeface="Times New Roman" panose="02020603050405020304" pitchFamily="18" charset="0"/>
              </a:rPr>
              <a:t>:</a:t>
            </a:r>
            <a:r>
              <a:rPr lang="en-US" sz="1800" b="1" i="1" dirty="0">
                <a:solidFill>
                  <a:schemeClr val="bg1">
                    <a:lumMod val="85000"/>
                  </a:schemeClr>
                </a:solidFill>
                <a:effectLst/>
                <a:latin typeface="Times New Roman" panose="02020603050405020304" pitchFamily="18" charset="0"/>
                <a:ea typeface="Times New Roman" panose="02020603050405020304" pitchFamily="18" charset="0"/>
              </a:rPr>
              <a:t>   </a:t>
            </a:r>
            <a:r>
              <a:rPr lang="en-US" sz="1800" b="1" dirty="0">
                <a:solidFill>
                  <a:schemeClr val="bg1">
                    <a:lumMod val="85000"/>
                  </a:schemeClr>
                </a:solidFill>
                <a:effectLst/>
                <a:latin typeface="Times New Roman" panose="02020603050405020304" pitchFamily="18" charset="0"/>
                <a:ea typeface="Times New Roman" panose="02020603050405020304" pitchFamily="18" charset="0"/>
              </a:rPr>
              <a:t>Windows</a:t>
            </a:r>
            <a:r>
              <a:rPr lang="en-US" sz="1800" b="1" spc="-5" dirty="0">
                <a:solidFill>
                  <a:schemeClr val="bg1">
                    <a:lumMod val="85000"/>
                  </a:schemeClr>
                </a:solidFill>
                <a:effectLst/>
                <a:latin typeface="Times New Roman" panose="02020603050405020304" pitchFamily="18" charset="0"/>
                <a:ea typeface="Times New Roman" panose="02020603050405020304" pitchFamily="18" charset="0"/>
              </a:rPr>
              <a:t> </a:t>
            </a:r>
            <a:r>
              <a:rPr lang="en-US" sz="1800" b="1" dirty="0">
                <a:solidFill>
                  <a:schemeClr val="bg1">
                    <a:lumMod val="85000"/>
                  </a:schemeClr>
                </a:solidFill>
                <a:effectLst/>
                <a:latin typeface="Times New Roman" panose="02020603050405020304" pitchFamily="18" charset="0"/>
                <a:ea typeface="Times New Roman" panose="02020603050405020304" pitchFamily="18" charset="0"/>
              </a:rPr>
              <a:t>10 Pro</a:t>
            </a:r>
          </a:p>
          <a:p>
            <a:pPr marL="342900" marR="0" lvl="0" indent="-342900">
              <a:spcBef>
                <a:spcPts val="695"/>
              </a:spcBef>
              <a:spcAft>
                <a:spcPts val="0"/>
              </a:spcAft>
              <a:buFont typeface="Symbol" panose="05050102010706020507" pitchFamily="18" charset="2"/>
              <a:buBlip>
                <a:blip r:embed="rId3"/>
              </a:buBlip>
              <a:tabLst>
                <a:tab pos="4178935" algn="l"/>
              </a:tabLst>
            </a:pPr>
            <a:r>
              <a:rPr lang="en-US" sz="1800" b="1" i="1" dirty="0">
                <a:solidFill>
                  <a:schemeClr val="bg1">
                    <a:lumMod val="85000"/>
                  </a:schemeClr>
                </a:solidFill>
                <a:effectLst/>
                <a:latin typeface="Times New Roman" panose="02020603050405020304" pitchFamily="18" charset="0"/>
                <a:ea typeface="Times New Roman" panose="02020603050405020304" pitchFamily="18" charset="0"/>
              </a:rPr>
              <a:t>Front</a:t>
            </a:r>
            <a:r>
              <a:rPr lang="en-US" sz="1800" b="1" i="1" spc="-10" dirty="0">
                <a:solidFill>
                  <a:schemeClr val="bg1">
                    <a:lumMod val="85000"/>
                  </a:schemeClr>
                </a:solidFill>
                <a:effectLst/>
                <a:latin typeface="Times New Roman" panose="02020603050405020304" pitchFamily="18" charset="0"/>
                <a:ea typeface="Times New Roman" panose="02020603050405020304" pitchFamily="18" charset="0"/>
              </a:rPr>
              <a:t> </a:t>
            </a:r>
            <a:r>
              <a:rPr lang="en-US" sz="1800" b="1" i="1" dirty="0">
                <a:solidFill>
                  <a:schemeClr val="bg1">
                    <a:lumMod val="85000"/>
                  </a:schemeClr>
                </a:solidFill>
                <a:effectLst/>
                <a:latin typeface="Times New Roman" panose="02020603050405020304" pitchFamily="18" charset="0"/>
                <a:ea typeface="Times New Roman" panose="02020603050405020304" pitchFamily="18" charset="0"/>
              </a:rPr>
              <a:t>end</a:t>
            </a:r>
            <a:r>
              <a:rPr lang="en-US" sz="1800" b="1" dirty="0">
                <a:solidFill>
                  <a:schemeClr val="bg1">
                    <a:lumMod val="85000"/>
                  </a:schemeClr>
                </a:solidFill>
                <a:effectLst/>
                <a:latin typeface="Times New Roman" panose="02020603050405020304" pitchFamily="18" charset="0"/>
                <a:ea typeface="Times New Roman" panose="02020603050405020304" pitchFamily="18" charset="0"/>
              </a:rPr>
              <a:t>:</a:t>
            </a:r>
            <a:r>
              <a:rPr lang="en-US" sz="1800" b="1" i="1" dirty="0">
                <a:solidFill>
                  <a:schemeClr val="bg1">
                    <a:lumMod val="85000"/>
                  </a:schemeClr>
                </a:solidFill>
                <a:effectLst/>
                <a:latin typeface="Times New Roman" panose="02020603050405020304" pitchFamily="18" charset="0"/>
                <a:ea typeface="Times New Roman" panose="02020603050405020304" pitchFamily="18" charset="0"/>
              </a:rPr>
              <a:t>             </a:t>
            </a:r>
            <a:r>
              <a:rPr lang="en-US" sz="1800" b="1" dirty="0">
                <a:solidFill>
                  <a:schemeClr val="bg1">
                    <a:lumMod val="85000"/>
                  </a:schemeClr>
                </a:solidFill>
                <a:effectLst/>
                <a:latin typeface="Times New Roman" panose="02020603050405020304" pitchFamily="18" charset="0"/>
                <a:ea typeface="Times New Roman" panose="02020603050405020304" pitchFamily="18" charset="0"/>
              </a:rPr>
              <a:t>   PHP,</a:t>
            </a:r>
            <a:r>
              <a:rPr lang="en-US" sz="1800" b="1" spc="-5" dirty="0">
                <a:solidFill>
                  <a:schemeClr val="bg1">
                    <a:lumMod val="85000"/>
                  </a:schemeClr>
                </a:solidFill>
                <a:effectLst/>
                <a:latin typeface="Times New Roman" panose="02020603050405020304" pitchFamily="18" charset="0"/>
                <a:ea typeface="Times New Roman" panose="02020603050405020304" pitchFamily="18" charset="0"/>
              </a:rPr>
              <a:t> </a:t>
            </a:r>
            <a:r>
              <a:rPr lang="en-US" sz="1800" b="1" dirty="0">
                <a:solidFill>
                  <a:schemeClr val="bg1">
                    <a:lumMod val="85000"/>
                  </a:schemeClr>
                </a:solidFill>
                <a:effectLst/>
                <a:latin typeface="Times New Roman" panose="02020603050405020304" pitchFamily="18" charset="0"/>
                <a:ea typeface="Times New Roman" panose="02020603050405020304" pitchFamily="18" charset="0"/>
              </a:rPr>
              <a:t>HTML, CSS, JavaScript.</a:t>
            </a:r>
          </a:p>
          <a:p>
            <a:pPr marL="342900" marR="0" lvl="0" indent="-342900">
              <a:spcBef>
                <a:spcPts val="685"/>
              </a:spcBef>
              <a:spcAft>
                <a:spcPts val="0"/>
              </a:spcAft>
              <a:buFont typeface="Symbol" panose="05050102010706020507" pitchFamily="18" charset="2"/>
              <a:buBlip>
                <a:blip r:embed="rId3"/>
              </a:buBlip>
              <a:tabLst>
                <a:tab pos="4178935" algn="l"/>
              </a:tabLst>
            </a:pPr>
            <a:r>
              <a:rPr lang="en-US" sz="1800" b="1" i="1" dirty="0">
                <a:solidFill>
                  <a:schemeClr val="bg1">
                    <a:lumMod val="85000"/>
                  </a:schemeClr>
                </a:solidFill>
                <a:effectLst/>
                <a:latin typeface="Times New Roman" panose="02020603050405020304" pitchFamily="18" charset="0"/>
                <a:ea typeface="Times New Roman" panose="02020603050405020304" pitchFamily="18" charset="0"/>
              </a:rPr>
              <a:t>Back end</a:t>
            </a:r>
            <a:r>
              <a:rPr lang="en-US" sz="1800" b="1" dirty="0">
                <a:solidFill>
                  <a:schemeClr val="bg1">
                    <a:lumMod val="85000"/>
                  </a:schemeClr>
                </a:solidFill>
                <a:effectLst/>
                <a:latin typeface="Times New Roman" panose="02020603050405020304" pitchFamily="18" charset="0"/>
                <a:ea typeface="Times New Roman" panose="02020603050405020304" pitchFamily="18" charset="0"/>
              </a:rPr>
              <a:t>: </a:t>
            </a:r>
            <a:r>
              <a:rPr lang="en-US" sz="1800" b="1" i="1" dirty="0">
                <a:solidFill>
                  <a:schemeClr val="bg1">
                    <a:lumMod val="85000"/>
                  </a:schemeClr>
                </a:solidFill>
                <a:effectLst/>
                <a:latin typeface="Times New Roman" panose="02020603050405020304" pitchFamily="18" charset="0"/>
                <a:ea typeface="Times New Roman" panose="02020603050405020304" pitchFamily="18" charset="0"/>
              </a:rPr>
              <a:t>                </a:t>
            </a:r>
            <a:r>
              <a:rPr lang="en-US" sz="1800" b="1" dirty="0">
                <a:solidFill>
                  <a:schemeClr val="bg1">
                    <a:lumMod val="85000"/>
                  </a:schemeClr>
                </a:solidFill>
                <a:effectLst/>
                <a:latin typeface="Times New Roman" panose="02020603050405020304" pitchFamily="18" charset="0"/>
                <a:ea typeface="Times New Roman" panose="02020603050405020304" pitchFamily="18" charset="0"/>
              </a:rPr>
              <a:t>MySQL</a:t>
            </a:r>
            <a:r>
              <a:rPr lang="en-US" sz="1800" b="1" spc="-30" dirty="0">
                <a:solidFill>
                  <a:schemeClr val="bg1">
                    <a:lumMod val="85000"/>
                  </a:schemeClr>
                </a:solidFill>
                <a:effectLst/>
                <a:latin typeface="Times New Roman" panose="02020603050405020304" pitchFamily="18" charset="0"/>
                <a:ea typeface="Times New Roman" panose="02020603050405020304" pitchFamily="18" charset="0"/>
              </a:rPr>
              <a:t> </a:t>
            </a:r>
            <a:r>
              <a:rPr lang="en-US" sz="1800" b="1" dirty="0">
                <a:solidFill>
                  <a:schemeClr val="bg1">
                    <a:lumMod val="85000"/>
                  </a:schemeClr>
                </a:solidFill>
                <a:effectLst/>
                <a:latin typeface="Times New Roman" panose="02020603050405020304" pitchFamily="18" charset="0"/>
                <a:ea typeface="Times New Roman" panose="02020603050405020304" pitchFamily="18" charset="0"/>
              </a:rPr>
              <a:t>Server</a:t>
            </a:r>
          </a:p>
          <a:p>
            <a:pPr marL="0" marR="0">
              <a:spcBef>
                <a:spcPts val="0"/>
              </a:spcBef>
              <a:spcAft>
                <a:spcPts val="0"/>
              </a:spcAft>
            </a:pPr>
            <a:r>
              <a:rPr lang="en-US" sz="1600" b="1" i="1" dirty="0">
                <a:solidFill>
                  <a:schemeClr val="bg1">
                    <a:lumMod val="65000"/>
                  </a:schemeClr>
                </a:solidFill>
                <a:effectLst/>
                <a:latin typeface="Times New Roman" panose="02020603050405020304" pitchFamily="18" charset="0"/>
                <a:ea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ext Box 1"/>
          <p:cNvSpPr txBox="1"/>
          <p:nvPr/>
        </p:nvSpPr>
        <p:spPr>
          <a:xfrm>
            <a:off x="1320800" y="548005"/>
            <a:ext cx="9550400" cy="645160"/>
          </a:xfrm>
          <a:prstGeom prst="rect">
            <a:avLst/>
          </a:prstGeom>
          <a:noFill/>
        </p:spPr>
        <p:txBody>
          <a:bodyPr wrap="square" rtlCol="0">
            <a:spAutoFit/>
          </a:bodyPr>
          <a:lstStyle/>
          <a:p>
            <a:r>
              <a:rPr lang="en-US" sz="3600" b="1" dirty="0">
                <a:solidFill>
                  <a:schemeClr val="bg1">
                    <a:lumMod val="65000"/>
                  </a:schemeClr>
                </a:solidFill>
                <a:latin typeface="Baskerville Old Face" panose="02020602080505020303" charset="0"/>
                <a:cs typeface="Baskerville Old Face" panose="02020602080505020303" charset="0"/>
              </a:rPr>
              <a:t>PROGRAMS USED FOR THIS APPLICATION</a:t>
            </a:r>
          </a:p>
        </p:txBody>
      </p:sp>
      <p:sp>
        <p:nvSpPr>
          <p:cNvPr id="5" name="Text Box 4"/>
          <p:cNvSpPr txBox="1"/>
          <p:nvPr/>
        </p:nvSpPr>
        <p:spPr>
          <a:xfrm>
            <a:off x="4430712" y="1384452"/>
            <a:ext cx="2896870" cy="460375"/>
          </a:xfrm>
          <a:prstGeom prst="rect">
            <a:avLst/>
          </a:prstGeom>
          <a:noFill/>
        </p:spPr>
        <p:txBody>
          <a:bodyPr wrap="square" rtlCol="0">
            <a:spAutoFit/>
          </a:bodyPr>
          <a:lstStyle/>
          <a:p>
            <a:pPr algn="ctr"/>
            <a:r>
              <a:rPr lang="en-US" sz="2400" b="1" u="sng" dirty="0">
                <a:solidFill>
                  <a:schemeClr val="bg1">
                    <a:lumMod val="65000"/>
                  </a:schemeClr>
                </a:solidFill>
                <a:effectLst>
                  <a:outerShdw blurRad="38100" dist="38100" dir="2700000" algn="tl">
                    <a:srgbClr val="000000">
                      <a:alpha val="43137"/>
                    </a:srgbClr>
                  </a:outerShdw>
                </a:effectLst>
                <a:latin typeface="Imprint MT Shadow" panose="04020605060303030202" charset="0"/>
                <a:cs typeface="Imprint MT Shadow" panose="04020605060303030202" charset="0"/>
              </a:rPr>
              <a:t>FRONTEND</a:t>
            </a:r>
          </a:p>
        </p:txBody>
      </p:sp>
      <p:sp>
        <p:nvSpPr>
          <p:cNvPr id="10" name="Text Box 9"/>
          <p:cNvSpPr txBox="1"/>
          <p:nvPr/>
        </p:nvSpPr>
        <p:spPr>
          <a:xfrm>
            <a:off x="4948521" y="3961496"/>
            <a:ext cx="2052320" cy="460375"/>
          </a:xfrm>
          <a:prstGeom prst="rect">
            <a:avLst/>
          </a:prstGeom>
          <a:noFill/>
        </p:spPr>
        <p:txBody>
          <a:bodyPr wrap="square" rtlCol="0">
            <a:spAutoFit/>
          </a:bodyPr>
          <a:lstStyle/>
          <a:p>
            <a:pPr algn="ctr"/>
            <a:r>
              <a:rPr lang="en-US" sz="2400" b="1" u="sng" dirty="0">
                <a:solidFill>
                  <a:schemeClr val="bg1">
                    <a:lumMod val="65000"/>
                  </a:schemeClr>
                </a:solidFill>
                <a:effectLst>
                  <a:outerShdw blurRad="38100" dist="38100" dir="2700000" algn="tl">
                    <a:srgbClr val="000000">
                      <a:alpha val="43137"/>
                    </a:srgbClr>
                  </a:outerShdw>
                </a:effectLst>
                <a:latin typeface="Imprint MT Shadow" panose="04020605060303030202" charset="0"/>
                <a:cs typeface="Imprint MT Shadow" panose="04020605060303030202" charset="0"/>
              </a:rPr>
              <a:t>BACKEND</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735511" y="2235255"/>
            <a:ext cx="1619863" cy="1565868"/>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342572" y="4324959"/>
            <a:ext cx="2129790" cy="1506826"/>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3628008" y="2264507"/>
            <a:ext cx="1506855" cy="1506855"/>
          </a:xfrm>
          <a:prstGeom prst="rect">
            <a:avLst/>
          </a:prstGeom>
        </p:spPr>
      </p:pic>
      <p:pic>
        <p:nvPicPr>
          <p:cNvPr id="22" name="Picture 21"/>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3604579" y="4421871"/>
            <a:ext cx="1553712" cy="1553712"/>
          </a:xfrm>
          <a:prstGeom prst="rect">
            <a:avLst/>
          </a:prstGeom>
        </p:spPr>
      </p:pic>
      <p:pic>
        <p:nvPicPr>
          <p:cNvPr id="24" name="Picture 23"/>
          <p:cNvPicPr>
            <a:picLocks noChangeAspect="1"/>
          </p:cNvPicPr>
          <p:nvPr/>
        </p:nvPicPr>
        <p:blipFill>
          <a:blip r:embed="rId7" cstate="print">
            <a:extLst>
              <a:ext uri="{28A0092B-C50C-407E-A947-70E740481C1C}">
                <a14:useLocalDpi xmlns:a14="http://schemas.microsoft.com/office/drawing/2010/main" val="0"/>
              </a:ext>
            </a:extLst>
          </a:blip>
          <a:srcRect/>
          <a:stretch/>
        </p:blipFill>
        <p:spPr>
          <a:xfrm>
            <a:off x="5342572" y="2208261"/>
            <a:ext cx="1506855" cy="1506855"/>
          </a:xfrm>
          <a:prstGeom prst="rect">
            <a:avLst/>
          </a:prstGeom>
        </p:spPr>
      </p:pic>
      <p:pic>
        <p:nvPicPr>
          <p:cNvPr id="26" name="Picture 25"/>
          <p:cNvPicPr>
            <a:picLocks noChangeAspect="1"/>
          </p:cNvPicPr>
          <p:nvPr/>
        </p:nvPicPr>
        <p:blipFill>
          <a:blip r:embed="rId8" cstate="print">
            <a:extLst>
              <a:ext uri="{28A0092B-C50C-407E-A947-70E740481C1C}">
                <a14:useLocalDpi xmlns:a14="http://schemas.microsoft.com/office/drawing/2010/main" val="0"/>
              </a:ext>
            </a:extLst>
          </a:blip>
          <a:srcRect/>
          <a:stretch/>
        </p:blipFill>
        <p:spPr>
          <a:xfrm>
            <a:off x="7057136" y="2208261"/>
            <a:ext cx="1521546" cy="152154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9335" y="572770"/>
            <a:ext cx="3637280" cy="922020"/>
          </a:xfrm>
          <a:prstGeom prst="rect">
            <a:avLst/>
          </a:prstGeom>
          <a:noFill/>
        </p:spPr>
        <p:txBody>
          <a:bodyPr wrap="square" rtlCol="0">
            <a:spAutoFit/>
          </a:bodyPr>
          <a:lstStyle/>
          <a:p>
            <a:r>
              <a:rPr lang="en-US" sz="5400" b="1" dirty="0">
                <a:solidFill>
                  <a:schemeClr val="bg1">
                    <a:lumMod val="65000"/>
                  </a:schemeClr>
                </a:solidFill>
              </a:rPr>
              <a:t>MODULES</a:t>
            </a:r>
          </a:p>
        </p:txBody>
      </p:sp>
      <p:sp>
        <p:nvSpPr>
          <p:cNvPr id="3" name="TextBox 2"/>
          <p:cNvSpPr txBox="1"/>
          <p:nvPr/>
        </p:nvSpPr>
        <p:spPr>
          <a:xfrm>
            <a:off x="1643269" y="2054086"/>
            <a:ext cx="2994731" cy="645160"/>
          </a:xfrm>
          <a:prstGeom prst="rect">
            <a:avLst/>
          </a:prstGeom>
          <a:noFill/>
        </p:spPr>
        <p:txBody>
          <a:bodyPr wrap="square" rtlCol="0">
            <a:spAutoFit/>
          </a:bodyPr>
          <a:lstStyle/>
          <a:p>
            <a:r>
              <a:rPr lang="en-US" sz="3600" b="1" u="sng" dirty="0">
                <a:solidFill>
                  <a:schemeClr val="bg1">
                    <a:lumMod val="95000"/>
                  </a:schemeClr>
                </a:solidFill>
                <a:highlight>
                  <a:srgbClr val="474C6B"/>
                </a:highlight>
                <a:latin typeface="Bradley Hand ITC" panose="03070402050302030203" pitchFamily="66" charset="0"/>
              </a:rPr>
              <a:t>1</a:t>
            </a:r>
            <a:r>
              <a:rPr lang="en-US" sz="3600" b="1" dirty="0">
                <a:solidFill>
                  <a:schemeClr val="bg1">
                    <a:lumMod val="95000"/>
                  </a:schemeClr>
                </a:solidFill>
                <a:highlight>
                  <a:srgbClr val="474C6B"/>
                </a:highlight>
                <a:latin typeface="Bradley Hand ITC" panose="03070402050302030203" pitchFamily="66" charset="0"/>
              </a:rPr>
              <a:t>. Admin (11)</a:t>
            </a:r>
          </a:p>
        </p:txBody>
      </p:sp>
      <p:sp>
        <p:nvSpPr>
          <p:cNvPr id="5" name="TextBox 4"/>
          <p:cNvSpPr txBox="1"/>
          <p:nvPr/>
        </p:nvSpPr>
        <p:spPr>
          <a:xfrm>
            <a:off x="1629916" y="2935376"/>
            <a:ext cx="7443063" cy="646331"/>
          </a:xfrm>
          <a:prstGeom prst="rect">
            <a:avLst/>
          </a:prstGeom>
          <a:noFill/>
        </p:spPr>
        <p:txBody>
          <a:bodyPr wrap="none" rtlCol="0">
            <a:spAutoFit/>
          </a:bodyPr>
          <a:lstStyle/>
          <a:p>
            <a:r>
              <a:rPr lang="en-US" sz="3600" b="1" u="sng" dirty="0">
                <a:solidFill>
                  <a:schemeClr val="bg1">
                    <a:lumMod val="95000"/>
                  </a:schemeClr>
                </a:solidFill>
                <a:highlight>
                  <a:srgbClr val="474C6B"/>
                </a:highlight>
                <a:latin typeface="Bradley Hand ITC" panose="03070402050302030203" pitchFamily="66" charset="0"/>
              </a:rPr>
              <a:t>2</a:t>
            </a:r>
            <a:r>
              <a:rPr lang="en-US" sz="3600" b="1" dirty="0">
                <a:solidFill>
                  <a:schemeClr val="bg1">
                    <a:lumMod val="95000"/>
                  </a:schemeClr>
                </a:solidFill>
                <a:highlight>
                  <a:srgbClr val="474C6B"/>
                </a:highlight>
                <a:latin typeface="Bradley Hand ITC" panose="03070402050302030203" pitchFamily="66" charset="0"/>
              </a:rPr>
              <a:t>. Guest (Viewer, Unregistered Users)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3579125" y="497306"/>
            <a:ext cx="5033750" cy="707886"/>
          </a:xfrm>
          <a:prstGeom prst="rect">
            <a:avLst/>
          </a:prstGeom>
          <a:noFill/>
        </p:spPr>
        <p:txBody>
          <a:bodyPr wrap="none" rtlCol="0">
            <a:spAutoFit/>
          </a:bodyPr>
          <a:lstStyle/>
          <a:p>
            <a:r>
              <a:rPr lang="en-US" sz="4000" b="1" dirty="0">
                <a:solidFill>
                  <a:schemeClr val="bg1">
                    <a:lumMod val="65000"/>
                  </a:schemeClr>
                </a:solidFill>
              </a:rPr>
              <a:t>Sub Modules of Admin</a:t>
            </a:r>
          </a:p>
        </p:txBody>
      </p:sp>
      <p:sp>
        <p:nvSpPr>
          <p:cNvPr id="3" name="TextBox 2"/>
          <p:cNvSpPr txBox="1"/>
          <p:nvPr/>
        </p:nvSpPr>
        <p:spPr>
          <a:xfrm>
            <a:off x="914401" y="1497494"/>
            <a:ext cx="3617843" cy="3698448"/>
          </a:xfrm>
          <a:prstGeom prst="rect">
            <a:avLst/>
          </a:prstGeom>
          <a:noFill/>
        </p:spPr>
        <p:txBody>
          <a:bodyPr wrap="square" rtlCol="0">
            <a:spAutoFit/>
          </a:bodyPr>
          <a:lstStyle/>
          <a:p>
            <a:pPr marL="342900" lvl="0" indent="-342900">
              <a:spcBef>
                <a:spcPts val="680"/>
              </a:spcBef>
              <a:buSzPts val="1200"/>
              <a:buFont typeface="Symbol" panose="05050102010706020507" pitchFamily="18" charset="2"/>
              <a:buChar char=""/>
              <a:tabLst>
                <a:tab pos="1397000" algn="l"/>
                <a:tab pos="1397635" algn="l"/>
              </a:tabLst>
            </a:pPr>
            <a:r>
              <a:rPr lang="en-US" sz="1600" i="1" dirty="0">
                <a:solidFill>
                  <a:schemeClr val="bg1">
                    <a:lumMod val="95000"/>
                  </a:schemeClr>
                </a:solidFill>
                <a:effectLst/>
                <a:latin typeface="Times New Roman" panose="02020603050405020304" pitchFamily="18" charset="0"/>
                <a:ea typeface="Symbol" panose="05050102010706020507" pitchFamily="18" charset="2"/>
                <a:cs typeface="Symbol" panose="05050102010706020507" pitchFamily="18" charset="2"/>
              </a:rPr>
              <a:t>Login</a:t>
            </a:r>
            <a:endParaRPr lang="en-US" sz="1400" dirty="0">
              <a:solidFill>
                <a:schemeClr val="bg1">
                  <a:lumMod val="95000"/>
                </a:schemeClr>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680"/>
              </a:spcBef>
              <a:buSzPts val="1200"/>
              <a:buFont typeface="Symbol" panose="05050102010706020507" pitchFamily="18" charset="2"/>
              <a:buChar char=""/>
              <a:tabLst>
                <a:tab pos="1397000" algn="l"/>
                <a:tab pos="1397635" algn="l"/>
              </a:tabLst>
            </a:pPr>
            <a:r>
              <a:rPr lang="en-US" sz="1600" i="1" dirty="0">
                <a:solidFill>
                  <a:schemeClr val="bg1">
                    <a:lumMod val="95000"/>
                  </a:schemeClr>
                </a:solidFill>
                <a:effectLst/>
                <a:latin typeface="Times New Roman" panose="02020603050405020304" pitchFamily="18" charset="0"/>
                <a:ea typeface="Symbol" panose="05050102010706020507" pitchFamily="18" charset="2"/>
                <a:cs typeface="Symbol" panose="05050102010706020507" pitchFamily="18" charset="2"/>
              </a:rPr>
              <a:t>Dashboard</a:t>
            </a:r>
            <a:endParaRPr lang="en-US" sz="1400" dirty="0">
              <a:solidFill>
                <a:schemeClr val="bg1">
                  <a:lumMod val="95000"/>
                </a:schemeClr>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680"/>
              </a:spcBef>
              <a:buSzPts val="1200"/>
              <a:buFont typeface="Symbol" panose="05050102010706020507" pitchFamily="18" charset="2"/>
              <a:buChar char=""/>
              <a:tabLst>
                <a:tab pos="1397000" algn="l"/>
                <a:tab pos="1397635" algn="l"/>
              </a:tabLst>
            </a:pPr>
            <a:r>
              <a:rPr lang="en-US" sz="1600" i="1" dirty="0">
                <a:solidFill>
                  <a:schemeClr val="bg1">
                    <a:lumMod val="95000"/>
                  </a:schemeClr>
                </a:solidFill>
                <a:effectLst/>
                <a:latin typeface="Times New Roman" panose="02020603050405020304" pitchFamily="18" charset="0"/>
                <a:ea typeface="Symbol" panose="05050102010706020507" pitchFamily="18" charset="2"/>
                <a:cs typeface="Symbol" panose="05050102010706020507" pitchFamily="18" charset="2"/>
              </a:rPr>
              <a:t>Member</a:t>
            </a:r>
            <a:endParaRPr lang="en-US" sz="1400" dirty="0">
              <a:solidFill>
                <a:schemeClr val="bg1">
                  <a:lumMod val="95000"/>
                </a:schemeClr>
              </a:solidFill>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680"/>
              </a:spcBef>
              <a:spcAft>
                <a:spcPts val="0"/>
              </a:spcAft>
              <a:buFont typeface="Arial" panose="020B0604020202020204" pitchFamily="34" charset="0"/>
              <a:buChar char="•"/>
              <a:tabLst>
                <a:tab pos="1397000" algn="l"/>
                <a:tab pos="1397635" algn="l"/>
              </a:tabLst>
            </a:pPr>
            <a:r>
              <a:rPr lang="en-US" sz="1600" i="1" dirty="0">
                <a:solidFill>
                  <a:schemeClr val="bg1">
                    <a:lumMod val="95000"/>
                  </a:schemeClr>
                </a:solidFill>
                <a:effectLst/>
                <a:latin typeface="Times New Roman" panose="02020603050405020304" pitchFamily="18" charset="0"/>
                <a:ea typeface="Times New Roman" panose="02020603050405020304" pitchFamily="18" charset="0"/>
              </a:rPr>
              <a:t>Add member</a:t>
            </a:r>
            <a:endParaRPr lang="en-US" sz="1400" dirty="0">
              <a:solidFill>
                <a:schemeClr val="bg1">
                  <a:lumMod val="95000"/>
                </a:schemeClr>
              </a:solidFill>
              <a:effectLst/>
              <a:latin typeface="Times New Roman" panose="02020603050405020304" pitchFamily="18" charset="0"/>
              <a:ea typeface="Times New Roman" panose="02020603050405020304" pitchFamily="18" charset="0"/>
            </a:endParaRPr>
          </a:p>
          <a:p>
            <a:pPr marL="742950" lvl="1" indent="-285750">
              <a:spcBef>
                <a:spcPts val="680"/>
              </a:spcBef>
              <a:spcAft>
                <a:spcPts val="0"/>
              </a:spcAft>
              <a:buFont typeface="Arial" panose="020B0604020202020204" pitchFamily="34" charset="0"/>
              <a:buChar char="•"/>
              <a:tabLst>
                <a:tab pos="1397000" algn="l"/>
                <a:tab pos="1397635" algn="l"/>
              </a:tabLst>
            </a:pPr>
            <a:r>
              <a:rPr lang="en-US" sz="1600" i="1" dirty="0">
                <a:solidFill>
                  <a:schemeClr val="bg1">
                    <a:lumMod val="95000"/>
                  </a:schemeClr>
                </a:solidFill>
                <a:effectLst/>
                <a:latin typeface="Times New Roman" panose="02020603050405020304" pitchFamily="18" charset="0"/>
                <a:ea typeface="Times New Roman" panose="02020603050405020304" pitchFamily="18" charset="0"/>
              </a:rPr>
              <a:t>Manage member</a:t>
            </a:r>
            <a:endParaRPr lang="en-US" sz="1400"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spcBef>
                <a:spcPts val="680"/>
              </a:spcBef>
              <a:buSzPts val="1200"/>
              <a:buFont typeface="Symbol" panose="05050102010706020507" pitchFamily="18" charset="2"/>
              <a:buChar char=""/>
              <a:tabLst>
                <a:tab pos="1397000" algn="l"/>
                <a:tab pos="1397635" algn="l"/>
              </a:tabLst>
            </a:pPr>
            <a:r>
              <a:rPr lang="en-US" sz="1600" i="1" dirty="0">
                <a:solidFill>
                  <a:schemeClr val="bg1">
                    <a:lumMod val="95000"/>
                  </a:schemeClr>
                </a:solidFill>
                <a:effectLst/>
                <a:latin typeface="Times New Roman" panose="02020603050405020304" pitchFamily="18" charset="0"/>
                <a:ea typeface="Symbol" panose="05050102010706020507" pitchFamily="18" charset="2"/>
                <a:cs typeface="Symbol" panose="05050102010706020507" pitchFamily="18" charset="2"/>
              </a:rPr>
              <a:t>Payment</a:t>
            </a:r>
            <a:endParaRPr lang="en-US" sz="1400" dirty="0">
              <a:solidFill>
                <a:schemeClr val="bg1">
                  <a:lumMod val="95000"/>
                </a:schemeClr>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680"/>
              </a:spcBef>
              <a:buSzPts val="1200"/>
              <a:buFont typeface="Symbol" panose="05050102010706020507" pitchFamily="18" charset="2"/>
              <a:buChar char=""/>
              <a:tabLst>
                <a:tab pos="1397000" algn="l"/>
                <a:tab pos="1397635" algn="l"/>
              </a:tabLst>
            </a:pPr>
            <a:r>
              <a:rPr lang="en-US" sz="1600" i="1" dirty="0">
                <a:solidFill>
                  <a:schemeClr val="bg1">
                    <a:lumMod val="95000"/>
                  </a:schemeClr>
                </a:solidFill>
                <a:effectLst/>
                <a:latin typeface="Times New Roman" panose="02020603050405020304" pitchFamily="18" charset="0"/>
                <a:ea typeface="Symbol" panose="05050102010706020507" pitchFamily="18" charset="2"/>
                <a:cs typeface="Symbol" panose="05050102010706020507" pitchFamily="18" charset="2"/>
              </a:rPr>
              <a:t>Health status</a:t>
            </a:r>
            <a:endParaRPr lang="en-US" sz="1400" dirty="0">
              <a:solidFill>
                <a:schemeClr val="bg1">
                  <a:lumMod val="95000"/>
                </a:schemeClr>
              </a:solidFill>
              <a:effectLst/>
              <a:latin typeface="Times New Roman" panose="02020603050405020304" pitchFamily="18" charset="0"/>
              <a:ea typeface="Symbol" panose="05050102010706020507" pitchFamily="18" charset="2"/>
              <a:cs typeface="Symbol" panose="05050102010706020507" pitchFamily="18" charset="2"/>
            </a:endParaRPr>
          </a:p>
          <a:p>
            <a:pPr marL="342900" lvl="0" indent="-342900">
              <a:spcBef>
                <a:spcPts val="680"/>
              </a:spcBef>
              <a:buSzPts val="1200"/>
              <a:buFont typeface="Symbol" panose="05050102010706020507" pitchFamily="18" charset="2"/>
              <a:buChar char=""/>
              <a:tabLst>
                <a:tab pos="1397000" algn="l"/>
                <a:tab pos="1397635" algn="l"/>
              </a:tabLst>
            </a:pPr>
            <a:r>
              <a:rPr lang="en-US" sz="1600" i="1" dirty="0">
                <a:solidFill>
                  <a:schemeClr val="bg1">
                    <a:lumMod val="95000"/>
                  </a:schemeClr>
                </a:solidFill>
                <a:effectLst/>
                <a:latin typeface="Times New Roman" panose="02020603050405020304" pitchFamily="18" charset="0"/>
                <a:ea typeface="Symbol" panose="05050102010706020507" pitchFamily="18" charset="2"/>
                <a:cs typeface="Symbol" panose="05050102010706020507" pitchFamily="18" charset="2"/>
              </a:rPr>
              <a:t>Plan</a:t>
            </a:r>
            <a:endParaRPr lang="en-US" sz="1400" dirty="0">
              <a:solidFill>
                <a:schemeClr val="bg1">
                  <a:lumMod val="95000"/>
                </a:schemeClr>
              </a:solidFill>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680"/>
              </a:spcBef>
              <a:spcAft>
                <a:spcPts val="0"/>
              </a:spcAft>
              <a:buFont typeface="Arial" panose="020B0604020202020204" pitchFamily="34" charset="0"/>
              <a:buChar char="•"/>
              <a:tabLst>
                <a:tab pos="1397000" algn="l"/>
                <a:tab pos="1397635" algn="l"/>
              </a:tabLst>
            </a:pPr>
            <a:r>
              <a:rPr lang="en-US" sz="1600" i="1" dirty="0">
                <a:solidFill>
                  <a:schemeClr val="bg1">
                    <a:lumMod val="95000"/>
                  </a:schemeClr>
                </a:solidFill>
                <a:effectLst/>
                <a:latin typeface="Times New Roman" panose="02020603050405020304" pitchFamily="18" charset="0"/>
                <a:ea typeface="Times New Roman" panose="02020603050405020304" pitchFamily="18" charset="0"/>
              </a:rPr>
              <a:t>New plan</a:t>
            </a:r>
            <a:endParaRPr lang="en-US" sz="1400" dirty="0">
              <a:solidFill>
                <a:schemeClr val="bg1">
                  <a:lumMod val="95000"/>
                </a:schemeClr>
              </a:solidFill>
              <a:effectLst/>
              <a:latin typeface="Times New Roman" panose="02020603050405020304" pitchFamily="18" charset="0"/>
              <a:ea typeface="Times New Roman" panose="02020603050405020304" pitchFamily="18" charset="0"/>
            </a:endParaRPr>
          </a:p>
          <a:p>
            <a:pPr marL="742950" lvl="1" indent="-285750">
              <a:spcBef>
                <a:spcPts val="680"/>
              </a:spcBef>
              <a:spcAft>
                <a:spcPts val="0"/>
              </a:spcAft>
              <a:buFont typeface="Arial" panose="020B0604020202020204" pitchFamily="34" charset="0"/>
              <a:buChar char="•"/>
              <a:tabLst>
                <a:tab pos="1397000" algn="l"/>
                <a:tab pos="1397635" algn="l"/>
              </a:tabLst>
            </a:pPr>
            <a:r>
              <a:rPr lang="en-US" sz="1600" i="1" dirty="0">
                <a:solidFill>
                  <a:schemeClr val="bg1">
                    <a:lumMod val="95000"/>
                  </a:schemeClr>
                </a:solidFill>
                <a:effectLst/>
                <a:latin typeface="Times New Roman" panose="02020603050405020304" pitchFamily="18" charset="0"/>
                <a:ea typeface="Times New Roman" panose="02020603050405020304" pitchFamily="18" charset="0"/>
              </a:rPr>
              <a:t>Edit subscription plan</a:t>
            </a:r>
            <a:endParaRPr lang="en-US" sz="1400"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spcBef>
                <a:spcPts val="680"/>
              </a:spcBef>
              <a:buSzPts val="1200"/>
              <a:buFont typeface="Symbol" panose="05050102010706020507" pitchFamily="18" charset="2"/>
              <a:buChar char=""/>
              <a:tabLst>
                <a:tab pos="1397000" algn="l"/>
                <a:tab pos="1397635" algn="l"/>
              </a:tabLst>
            </a:pPr>
            <a:endParaRPr lang="en-US" sz="1400" dirty="0">
              <a:solidFill>
                <a:schemeClr val="bg1">
                  <a:lumMod val="95000"/>
                </a:schemeClr>
              </a:solidFill>
              <a:effectLst/>
              <a:latin typeface="Times New Roman" panose="02020603050405020304" pitchFamily="18" charset="0"/>
              <a:ea typeface="Symbol" panose="05050102010706020507" pitchFamily="18" charset="2"/>
              <a:cs typeface="Symbol" panose="05050102010706020507" pitchFamily="18" charset="2"/>
            </a:endParaRPr>
          </a:p>
        </p:txBody>
      </p:sp>
      <p:sp>
        <p:nvSpPr>
          <p:cNvPr id="4" name="TextBox 3">
            <a:extLst>
              <a:ext uri="{FF2B5EF4-FFF2-40B4-BE49-F238E27FC236}">
                <a16:creationId xmlns:a16="http://schemas.microsoft.com/office/drawing/2014/main" id="{4CB2E2A9-627D-1704-1770-4B7B1CC6A560}"/>
              </a:ext>
            </a:extLst>
          </p:cNvPr>
          <p:cNvSpPr txBox="1"/>
          <p:nvPr/>
        </p:nvSpPr>
        <p:spPr>
          <a:xfrm>
            <a:off x="4379843" y="1497494"/>
            <a:ext cx="3617843" cy="3026470"/>
          </a:xfrm>
          <a:prstGeom prst="rect">
            <a:avLst/>
          </a:prstGeom>
          <a:noFill/>
        </p:spPr>
        <p:txBody>
          <a:bodyPr wrap="square" rtlCol="0">
            <a:spAutoFit/>
          </a:bodyPr>
          <a:lstStyle/>
          <a:p>
            <a:pPr marL="342900" lvl="0" indent="-342900">
              <a:spcBef>
                <a:spcPts val="680"/>
              </a:spcBef>
              <a:buSzPts val="1200"/>
              <a:buFont typeface="Symbol" panose="05050102010706020507" pitchFamily="18" charset="2"/>
              <a:buChar char=""/>
              <a:tabLst>
                <a:tab pos="1397000" algn="l"/>
                <a:tab pos="1397635" algn="l"/>
              </a:tabLst>
            </a:pPr>
            <a:r>
              <a:rPr lang="en-US" sz="1600" i="1" dirty="0">
                <a:solidFill>
                  <a:schemeClr val="bg1">
                    <a:lumMod val="95000"/>
                  </a:schemeClr>
                </a:solidFill>
                <a:effectLst/>
                <a:latin typeface="Times New Roman" panose="02020603050405020304" pitchFamily="18" charset="0"/>
                <a:ea typeface="Symbol" panose="05050102010706020507" pitchFamily="18" charset="2"/>
                <a:cs typeface="Symbol" panose="05050102010706020507" pitchFamily="18" charset="2"/>
              </a:rPr>
              <a:t>Overview</a:t>
            </a:r>
            <a:endParaRPr lang="en-US" sz="1400" dirty="0">
              <a:solidFill>
                <a:schemeClr val="bg1">
                  <a:lumMod val="95000"/>
                </a:schemeClr>
              </a:solidFill>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680"/>
              </a:spcBef>
              <a:spcAft>
                <a:spcPts val="0"/>
              </a:spcAft>
              <a:buFont typeface="Arial" panose="020B0604020202020204" pitchFamily="34" charset="0"/>
              <a:buChar char="•"/>
              <a:tabLst>
                <a:tab pos="1397000" algn="l"/>
                <a:tab pos="1397635" algn="l"/>
              </a:tabLst>
            </a:pPr>
            <a:r>
              <a:rPr lang="en-US" sz="1600" i="1" dirty="0">
                <a:solidFill>
                  <a:schemeClr val="bg1">
                    <a:lumMod val="95000"/>
                  </a:schemeClr>
                </a:solidFill>
                <a:effectLst/>
                <a:latin typeface="Times New Roman" panose="02020603050405020304" pitchFamily="18" charset="0"/>
                <a:ea typeface="Times New Roman" panose="02020603050405020304" pitchFamily="18" charset="0"/>
              </a:rPr>
              <a:t>Member per month</a:t>
            </a:r>
            <a:endParaRPr lang="en-US" sz="1400" dirty="0">
              <a:solidFill>
                <a:schemeClr val="bg1">
                  <a:lumMod val="95000"/>
                </a:schemeClr>
              </a:solidFill>
              <a:effectLst/>
              <a:latin typeface="Times New Roman" panose="02020603050405020304" pitchFamily="18" charset="0"/>
              <a:ea typeface="Times New Roman" panose="02020603050405020304" pitchFamily="18" charset="0"/>
            </a:endParaRPr>
          </a:p>
          <a:p>
            <a:pPr marL="742950" lvl="1" indent="-285750">
              <a:spcBef>
                <a:spcPts val="680"/>
              </a:spcBef>
              <a:spcAft>
                <a:spcPts val="0"/>
              </a:spcAft>
              <a:buFont typeface="Arial" panose="020B0604020202020204" pitchFamily="34" charset="0"/>
              <a:buChar char="•"/>
              <a:tabLst>
                <a:tab pos="1397000" algn="l"/>
                <a:tab pos="1397635" algn="l"/>
              </a:tabLst>
            </a:pPr>
            <a:r>
              <a:rPr lang="en-US" sz="1600" i="1" dirty="0">
                <a:solidFill>
                  <a:schemeClr val="bg1">
                    <a:lumMod val="95000"/>
                  </a:schemeClr>
                </a:solidFill>
                <a:effectLst/>
                <a:latin typeface="Times New Roman" panose="02020603050405020304" pitchFamily="18" charset="0"/>
                <a:ea typeface="Times New Roman" panose="02020603050405020304" pitchFamily="18" charset="0"/>
              </a:rPr>
              <a:t>Member per year</a:t>
            </a:r>
            <a:endParaRPr lang="en-US" sz="1400" dirty="0">
              <a:solidFill>
                <a:schemeClr val="bg1">
                  <a:lumMod val="95000"/>
                </a:schemeClr>
              </a:solidFill>
              <a:effectLst/>
              <a:latin typeface="Times New Roman" panose="02020603050405020304" pitchFamily="18" charset="0"/>
              <a:ea typeface="Times New Roman" panose="02020603050405020304" pitchFamily="18" charset="0"/>
            </a:endParaRPr>
          </a:p>
          <a:p>
            <a:pPr marL="742950" lvl="1" indent="-285750">
              <a:spcBef>
                <a:spcPts val="680"/>
              </a:spcBef>
              <a:spcAft>
                <a:spcPts val="0"/>
              </a:spcAft>
              <a:buFont typeface="Arial" panose="020B0604020202020204" pitchFamily="34" charset="0"/>
              <a:buChar char="•"/>
              <a:tabLst>
                <a:tab pos="1397000" algn="l"/>
                <a:tab pos="1397635" algn="l"/>
              </a:tabLst>
            </a:pPr>
            <a:r>
              <a:rPr lang="en-US" sz="1600" i="1" dirty="0">
                <a:solidFill>
                  <a:schemeClr val="bg1">
                    <a:lumMod val="95000"/>
                  </a:schemeClr>
                </a:solidFill>
                <a:effectLst/>
                <a:latin typeface="Times New Roman" panose="02020603050405020304" pitchFamily="18" charset="0"/>
                <a:ea typeface="Times New Roman" panose="02020603050405020304" pitchFamily="18" charset="0"/>
              </a:rPr>
              <a:t>Income per month</a:t>
            </a:r>
            <a:endParaRPr lang="en-US" sz="1400"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spcBef>
                <a:spcPts val="680"/>
              </a:spcBef>
              <a:buSzPts val="1200"/>
              <a:buFont typeface="Symbol" panose="05050102010706020507" pitchFamily="18" charset="2"/>
              <a:buChar char=""/>
              <a:tabLst>
                <a:tab pos="1397000" algn="l"/>
                <a:tab pos="1397635" algn="l"/>
              </a:tabLst>
            </a:pPr>
            <a:r>
              <a:rPr lang="en-US" sz="1600" i="1" dirty="0">
                <a:solidFill>
                  <a:schemeClr val="bg1">
                    <a:lumMod val="95000"/>
                  </a:schemeClr>
                </a:solidFill>
                <a:effectLst/>
                <a:latin typeface="Times New Roman" panose="02020603050405020304" pitchFamily="18" charset="0"/>
                <a:ea typeface="Symbol" panose="05050102010706020507" pitchFamily="18" charset="2"/>
                <a:cs typeface="Symbol" panose="05050102010706020507" pitchFamily="18" charset="2"/>
              </a:rPr>
              <a:t>Exercise routine</a:t>
            </a:r>
            <a:endParaRPr lang="en-US" sz="1400" dirty="0">
              <a:solidFill>
                <a:schemeClr val="bg1">
                  <a:lumMod val="95000"/>
                </a:schemeClr>
              </a:solidFill>
              <a:effectLst/>
              <a:latin typeface="Times New Roman" panose="02020603050405020304" pitchFamily="18" charset="0"/>
              <a:ea typeface="Symbol" panose="05050102010706020507" pitchFamily="18" charset="2"/>
              <a:cs typeface="Symbol" panose="05050102010706020507" pitchFamily="18" charset="2"/>
            </a:endParaRPr>
          </a:p>
          <a:p>
            <a:pPr marL="742950" lvl="1" indent="-285750">
              <a:spcBef>
                <a:spcPts val="680"/>
              </a:spcBef>
              <a:spcAft>
                <a:spcPts val="0"/>
              </a:spcAft>
              <a:buFont typeface="Arial" panose="020B0604020202020204" pitchFamily="34" charset="0"/>
              <a:buChar char="•"/>
              <a:tabLst>
                <a:tab pos="1397000" algn="l"/>
                <a:tab pos="1397635" algn="l"/>
              </a:tabLst>
            </a:pPr>
            <a:r>
              <a:rPr lang="en-US" sz="1600" i="1" dirty="0">
                <a:solidFill>
                  <a:schemeClr val="bg1">
                    <a:lumMod val="95000"/>
                  </a:schemeClr>
                </a:solidFill>
                <a:effectLst/>
                <a:latin typeface="Times New Roman" panose="02020603050405020304" pitchFamily="18" charset="0"/>
                <a:ea typeface="Times New Roman" panose="02020603050405020304" pitchFamily="18" charset="0"/>
              </a:rPr>
              <a:t>Add routine</a:t>
            </a:r>
            <a:endParaRPr lang="en-US" sz="1400" dirty="0">
              <a:solidFill>
                <a:schemeClr val="bg1">
                  <a:lumMod val="95000"/>
                </a:schemeClr>
              </a:solidFill>
              <a:effectLst/>
              <a:latin typeface="Times New Roman" panose="02020603050405020304" pitchFamily="18" charset="0"/>
              <a:ea typeface="Times New Roman" panose="02020603050405020304" pitchFamily="18" charset="0"/>
            </a:endParaRPr>
          </a:p>
          <a:p>
            <a:pPr marL="742950" lvl="1" indent="-285750">
              <a:spcBef>
                <a:spcPts val="680"/>
              </a:spcBef>
              <a:spcAft>
                <a:spcPts val="0"/>
              </a:spcAft>
              <a:buFont typeface="Arial" panose="020B0604020202020204" pitchFamily="34" charset="0"/>
              <a:buChar char="•"/>
              <a:tabLst>
                <a:tab pos="1397000" algn="l"/>
                <a:tab pos="1397635" algn="l"/>
              </a:tabLst>
            </a:pPr>
            <a:r>
              <a:rPr lang="en-US" sz="1600" i="1" dirty="0">
                <a:solidFill>
                  <a:schemeClr val="bg1">
                    <a:lumMod val="95000"/>
                  </a:schemeClr>
                </a:solidFill>
                <a:effectLst/>
                <a:latin typeface="Times New Roman" panose="02020603050405020304" pitchFamily="18" charset="0"/>
                <a:ea typeface="Times New Roman" panose="02020603050405020304" pitchFamily="18" charset="0"/>
              </a:rPr>
              <a:t>Edit routine</a:t>
            </a:r>
            <a:endParaRPr lang="en-US" sz="1400" dirty="0">
              <a:solidFill>
                <a:schemeClr val="bg1">
                  <a:lumMod val="95000"/>
                </a:schemeClr>
              </a:solidFill>
              <a:effectLst/>
              <a:latin typeface="Times New Roman" panose="02020603050405020304" pitchFamily="18" charset="0"/>
              <a:ea typeface="Times New Roman" panose="02020603050405020304" pitchFamily="18" charset="0"/>
            </a:endParaRPr>
          </a:p>
          <a:p>
            <a:pPr marL="742950" lvl="1" indent="-285750">
              <a:spcBef>
                <a:spcPts val="680"/>
              </a:spcBef>
              <a:spcAft>
                <a:spcPts val="0"/>
              </a:spcAft>
              <a:buFont typeface="Arial" panose="020B0604020202020204" pitchFamily="34" charset="0"/>
              <a:buChar char="•"/>
              <a:tabLst>
                <a:tab pos="1397000" algn="l"/>
                <a:tab pos="1397635" algn="l"/>
              </a:tabLst>
            </a:pPr>
            <a:r>
              <a:rPr lang="en-US" sz="1600" i="1" dirty="0">
                <a:solidFill>
                  <a:schemeClr val="bg1">
                    <a:lumMod val="95000"/>
                  </a:schemeClr>
                </a:solidFill>
                <a:effectLst/>
                <a:latin typeface="Times New Roman" panose="02020603050405020304" pitchFamily="18" charset="0"/>
                <a:ea typeface="Times New Roman" panose="02020603050405020304" pitchFamily="18" charset="0"/>
              </a:rPr>
              <a:t>View routine</a:t>
            </a:r>
            <a:endParaRPr lang="en-US" sz="1400" dirty="0">
              <a:solidFill>
                <a:schemeClr val="bg1">
                  <a:lumMod val="95000"/>
                </a:schemeClr>
              </a:solidFill>
              <a:effectLst/>
              <a:latin typeface="Times New Roman" panose="02020603050405020304" pitchFamily="18" charset="0"/>
              <a:ea typeface="Times New Roman" panose="02020603050405020304" pitchFamily="18" charset="0"/>
            </a:endParaRPr>
          </a:p>
          <a:p>
            <a:pPr marL="342900" lvl="0" indent="-342900">
              <a:spcBef>
                <a:spcPts val="680"/>
              </a:spcBef>
              <a:buSzPts val="1200"/>
              <a:buFont typeface="Symbol" panose="05050102010706020507" pitchFamily="18" charset="2"/>
              <a:buChar char=""/>
              <a:tabLst>
                <a:tab pos="1397000" algn="l"/>
                <a:tab pos="1397635" algn="l"/>
              </a:tabLst>
            </a:pPr>
            <a:r>
              <a:rPr lang="en-US" sz="1600" i="1" dirty="0">
                <a:solidFill>
                  <a:schemeClr val="bg1">
                    <a:lumMod val="95000"/>
                  </a:schemeClr>
                </a:solidFill>
                <a:effectLst/>
                <a:latin typeface="Times New Roman" panose="02020603050405020304" pitchFamily="18" charset="0"/>
                <a:ea typeface="Symbol" panose="05050102010706020507" pitchFamily="18" charset="2"/>
                <a:cs typeface="Symbol" panose="05050102010706020507" pitchFamily="18" charset="2"/>
              </a:rPr>
              <a:t>Change password</a:t>
            </a:r>
            <a:endParaRPr lang="en-US" sz="1400" dirty="0">
              <a:solidFill>
                <a:schemeClr val="bg1">
                  <a:lumMod val="95000"/>
                </a:schemeClr>
              </a:solidFill>
              <a:effectLst/>
              <a:latin typeface="Times New Roman" panose="02020603050405020304" pitchFamily="18" charset="0"/>
              <a:ea typeface="Symbol" panose="05050102010706020507" pitchFamily="18" charset="2"/>
              <a:cs typeface="Symbol" panose="05050102010706020507" pitchFamily="18" charset="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85380" y="1078173"/>
            <a:ext cx="3821239" cy="769441"/>
          </a:xfrm>
          <a:prstGeom prst="rect">
            <a:avLst/>
          </a:prstGeom>
          <a:noFill/>
        </p:spPr>
        <p:txBody>
          <a:bodyPr wrap="none" rtlCol="0">
            <a:spAutoFit/>
          </a:bodyPr>
          <a:lstStyle/>
          <a:p>
            <a:pPr algn="ctr"/>
            <a:r>
              <a:rPr lang="en-US" sz="4400" b="1" u="sng" dirty="0">
                <a:solidFill>
                  <a:schemeClr val="bg1">
                    <a:lumMod val="65000"/>
                  </a:schemeClr>
                </a:solidFill>
              </a:rPr>
              <a:t>Steps of Testing</a:t>
            </a:r>
          </a:p>
        </p:txBody>
      </p:sp>
      <p:sp>
        <p:nvSpPr>
          <p:cNvPr id="4" name="TextBox 3"/>
          <p:cNvSpPr txBox="1"/>
          <p:nvPr/>
        </p:nvSpPr>
        <p:spPr>
          <a:xfrm>
            <a:off x="4074693" y="2074925"/>
            <a:ext cx="4042612" cy="2496517"/>
          </a:xfrm>
          <a:prstGeom prst="rect">
            <a:avLst/>
          </a:prstGeom>
          <a:noFill/>
        </p:spPr>
        <p:txBody>
          <a:bodyPr wrap="square" rtlCol="0">
            <a:spAutoFit/>
          </a:bodyPr>
          <a:lstStyle/>
          <a:p>
            <a:pPr algn="ctr">
              <a:lnSpc>
                <a:spcPct val="150000"/>
              </a:lnSpc>
            </a:pPr>
            <a:r>
              <a:rPr lang="en-US" sz="3600" dirty="0">
                <a:solidFill>
                  <a:schemeClr val="bg1">
                    <a:lumMod val="65000"/>
                  </a:schemeClr>
                </a:solidFill>
                <a:effectLst>
                  <a:outerShdw blurRad="38100" dist="38100" dir="2700000" algn="tl">
                    <a:srgbClr val="000000">
                      <a:alpha val="43137"/>
                    </a:srgbClr>
                  </a:outerShdw>
                </a:effectLst>
                <a:latin typeface="Times New Roman" panose="02020603050405020304" pitchFamily="18" charset="0"/>
                <a:ea typeface="Symbol" panose="05050102010706020507" pitchFamily="18" charset="2"/>
                <a:cs typeface="Symbol" panose="05050102010706020507" pitchFamily="18" charset="2"/>
              </a:rPr>
              <a:t>Unit</a:t>
            </a:r>
            <a:r>
              <a:rPr lang="en-US" sz="3600" spc="-5" dirty="0">
                <a:solidFill>
                  <a:schemeClr val="bg1">
                    <a:lumMod val="65000"/>
                  </a:schemeClr>
                </a:solidFill>
                <a:effectLst>
                  <a:outerShdw blurRad="38100" dist="38100" dir="2700000" algn="tl">
                    <a:srgbClr val="000000">
                      <a:alpha val="43137"/>
                    </a:srgbClr>
                  </a:outerShdw>
                </a:effectLst>
                <a:latin typeface="Times New Roman" panose="02020603050405020304" pitchFamily="18" charset="0"/>
                <a:ea typeface="Symbol" panose="05050102010706020507" pitchFamily="18" charset="2"/>
                <a:cs typeface="Symbol" panose="05050102010706020507" pitchFamily="18" charset="2"/>
              </a:rPr>
              <a:t> </a:t>
            </a:r>
            <a:r>
              <a:rPr lang="en-US" sz="3600" dirty="0">
                <a:solidFill>
                  <a:schemeClr val="bg1">
                    <a:lumMod val="65000"/>
                  </a:schemeClr>
                </a:solidFill>
                <a:effectLst>
                  <a:outerShdw blurRad="38100" dist="38100" dir="2700000" algn="tl">
                    <a:srgbClr val="000000">
                      <a:alpha val="43137"/>
                    </a:srgbClr>
                  </a:outerShdw>
                </a:effectLst>
                <a:latin typeface="Times New Roman" panose="02020603050405020304" pitchFamily="18" charset="0"/>
                <a:ea typeface="Symbol" panose="05050102010706020507" pitchFamily="18" charset="2"/>
                <a:cs typeface="Symbol" panose="05050102010706020507" pitchFamily="18" charset="2"/>
              </a:rPr>
              <a:t>Testing</a:t>
            </a:r>
          </a:p>
          <a:p>
            <a:pPr algn="ctr">
              <a:lnSpc>
                <a:spcPct val="150000"/>
              </a:lnSpc>
            </a:pPr>
            <a:r>
              <a:rPr lang="en-US" sz="3600" dirty="0">
                <a:solidFill>
                  <a:schemeClr val="bg1">
                    <a:lumMod val="65000"/>
                  </a:schemeClr>
                </a:solidFill>
                <a:effectLst>
                  <a:outerShdw blurRad="38100" dist="38100" dir="2700000" algn="tl">
                    <a:srgbClr val="000000">
                      <a:alpha val="43137"/>
                    </a:srgbClr>
                  </a:outerShdw>
                </a:effectLst>
                <a:latin typeface="Times New Roman" panose="02020603050405020304" pitchFamily="18" charset="0"/>
              </a:rPr>
              <a:t>Integration Testing</a:t>
            </a:r>
          </a:p>
          <a:p>
            <a:pPr algn="ctr">
              <a:lnSpc>
                <a:spcPct val="150000"/>
              </a:lnSpc>
            </a:pPr>
            <a:r>
              <a:rPr lang="en-US" sz="3600" dirty="0">
                <a:solidFill>
                  <a:schemeClr val="bg1">
                    <a:lumMod val="65000"/>
                  </a:schemeClr>
                </a:solidFill>
                <a:effectLst>
                  <a:outerShdw blurRad="38100" dist="38100" dir="2700000" algn="tl">
                    <a:srgbClr val="000000">
                      <a:alpha val="43137"/>
                    </a:srgbClr>
                  </a:outerShdw>
                </a:effectLst>
                <a:latin typeface="Times New Roman" panose="02020603050405020304" pitchFamily="18" charset="0"/>
              </a:rPr>
              <a:t>Acceptance Testing</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111</TotalTime>
  <Words>677</Words>
  <Application>Microsoft Office PowerPoint</Application>
  <PresentationFormat>Widescreen</PresentationFormat>
  <Paragraphs>89</Paragraphs>
  <Slides>29</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Arial</vt:lpstr>
      <vt:lpstr>Baskerville Old Face</vt:lpstr>
      <vt:lpstr>Bookman Old Style</vt:lpstr>
      <vt:lpstr>Bradley Hand ITC</vt:lpstr>
      <vt:lpstr>Calibri</vt:lpstr>
      <vt:lpstr>Courier New</vt:lpstr>
      <vt:lpstr>Goudy Old Style</vt:lpstr>
      <vt:lpstr>Imprint MT Shadow</vt:lpstr>
      <vt:lpstr>Symbol</vt:lpstr>
      <vt:lpstr>Times New Roman</vt:lpstr>
      <vt:lpstr>Times New Roman Bold</vt:lpstr>
      <vt:lpstr>Times New Roman Regular</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sanjay sanjay</cp:lastModifiedBy>
  <cp:revision>39</cp:revision>
  <dcterms:created xsi:type="dcterms:W3CDTF">2024-03-18T06:38:07Z</dcterms:created>
  <dcterms:modified xsi:type="dcterms:W3CDTF">2024-03-28T02:54:53Z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0C8DD2CB440E46409F1351D510DCE542</vt:lpwstr>
  </property>
  <property fmtid="{D5CDD505-2E9C-101B-9397-08002B2CF9AE}" pid="3" name="KSOProductBuildVer">
    <vt:lpwstr>1033-5.6.0.8082</vt:lpwstr>
  </property>
</Properties>
</file>