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6"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471582933/f/42a99f83-f83a-417a-b27f-11efb2aa3ab4/employee_data%2520NM%25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 </a:t>
            </a:r>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910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343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8765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0937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202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956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522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8236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606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335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434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678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79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705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474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980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620471"/>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a:off x="2656548" y="350147"/>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a:off x="2520931" y="2538843"/>
            <a:ext cx="8138727" cy="2657779"/>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Sanjay  s b</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 </a:t>
            </a:r>
            <a:r>
              <a:rPr lang="en-IN" sz="2400" dirty="0">
                <a:latin typeface="Copperplate Gothic Bold" panose="020E0507020206020404" pitchFamily="34" charset="0"/>
                <a:ea typeface="Berlin Sans FB Demi" panose="02000000000000000000" pitchFamily="2" charset="0"/>
              </a:rPr>
              <a:t>312213015</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“B”</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dirty="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extLst>
              <p:ext uri="{D42A27DB-BD31-4B8C-83A1-F6EECF244321}">
                <p14:modId xmlns:p14="http://schemas.microsoft.com/office/powerpoint/2010/main" val="2136877010"/>
              </p:ext>
            </p:extLst>
          </p:nvPr>
        </p:nvGraphicFramePr>
        <p:xfrm>
          <a:off x="3152317" y="2090773"/>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1343353" y="2095809"/>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2318854"/>
            <a:ext cx="10394707" cy="1388072"/>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Employee Performance Analysis using Excel:</a:t>
            </a:r>
          </a:p>
          <a:p>
            <a:r>
              <a:rPr lang="en-US" sz="3600" b="1" dirty="0">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359998"/>
            <a:ext cx="6196648" cy="4866589"/>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2650481" y="1727201"/>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1204492"/>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3124009" y="2135753"/>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Quotable</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sanjaysb8904@gmail.com</cp:lastModifiedBy>
  <cp:revision>13</cp:revision>
  <dcterms:created xsi:type="dcterms:W3CDTF">2024-03-28T06:07:22Z</dcterms:created>
  <dcterms:modified xsi:type="dcterms:W3CDTF">2024-09-10T04:45:08Z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