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70074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82666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83022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80083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26110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643195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27710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02833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612929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66065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1449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379166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7675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07324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161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630057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27289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9276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06928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26325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7528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12586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17826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2112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71438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30967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0749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55591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646495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M.SANJAY</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312208022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asunm1325312208022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379985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0567152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29583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97871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7974691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71637097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5971482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6354300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15462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90000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5007985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18367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458351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768689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2024-08-30T04:14:57Z</dcterms:modified>
</cp:coreProperties>
</file>