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8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20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1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823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64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76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34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35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4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72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1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47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77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56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9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25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15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ABFC64B-B92C-491A-893C-035E52A7D8FA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5ADC6A-A33A-40A2-92E4-5D97658AE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44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A2A1E0-D7F3-4A2C-ABB7-8363C9AE2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n-IN" sz="6200"/>
              <a:t>D-Ware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560B-13DE-0F05-FD69-EFC62E11F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IN"/>
              <a:t>Frontend  project with API integration </a:t>
            </a:r>
          </a:p>
        </p:txBody>
      </p:sp>
    </p:spTree>
    <p:extLst>
      <p:ext uri="{BB962C8B-B14F-4D97-AF65-F5344CB8AC3E}">
        <p14:creationId xmlns:p14="http://schemas.microsoft.com/office/powerpoint/2010/main" val="475823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33E3AC-DFC5-DF7D-A7CE-323B9924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Project Overview &amp; Features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22C8-548D-A3B0-9FD9-663EAD325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01" y="2113391"/>
            <a:ext cx="7983826" cy="3859146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Web –Based internal tool for managing flat files connections.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Compare and manages data across various sources.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Can Add ,Delete, Edit and Run the data which will help to compare the similarities and identify recurring values easily.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Features like adding new connections (SQL ,SnowFlake , Salesforce , etc).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Flat file upload and download support (CSV, XLSX, JSON).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640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1C380A0-3AD3-759C-8B5A-3EF88E34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Technologies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7FFBC-7BD9-3F22-8212-ADE756276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2302069"/>
            <a:ext cx="8375042" cy="4388098"/>
          </a:xfrm>
        </p:spPr>
        <p:txBody>
          <a:bodyPr anchor="t">
            <a:normAutofit/>
          </a:bodyPr>
          <a:lstStyle/>
          <a:p>
            <a:r>
              <a:rPr lang="en-IN" dirty="0"/>
              <a:t>Frontend : React/Vite , Tailwind CSS  And React-Router-DOM</a:t>
            </a:r>
          </a:p>
          <a:p>
            <a:r>
              <a:rPr lang="en-IN" dirty="0"/>
              <a:t>API: Axios , REST API</a:t>
            </a:r>
          </a:p>
          <a:p>
            <a:r>
              <a:rPr lang="en-IN" dirty="0"/>
              <a:t>File-Management: Excel , CSV ,Zipped Export And  JSON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9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7AEA56-F5F2-2B09-BB16-18D63F0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Architecture: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3B765-4981-EE51-9B1B-F09614E98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732" y="770634"/>
            <a:ext cx="6889077" cy="59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172694-4555-221D-F895-D40D7AB8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763"/>
            <a:ext cx="7411825" cy="1752599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UI Samples: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2E1BCD-922A-EA01-6780-F9F511114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41" y="1258888"/>
            <a:ext cx="4796100" cy="231743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10D499-C771-DE4F-2CF2-E9583486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58" y="1214266"/>
            <a:ext cx="4888449" cy="2362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28525B-7D47-3399-6172-DEE050A2E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4479" y="3949817"/>
            <a:ext cx="5222069" cy="252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99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191</TotalTime>
  <Words>113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Parallax</vt:lpstr>
      <vt:lpstr>D-Ware Project</vt:lpstr>
      <vt:lpstr>Project Overview &amp; Features</vt:lpstr>
      <vt:lpstr>Technologies :</vt:lpstr>
      <vt:lpstr>Architecture:</vt:lpstr>
      <vt:lpstr>UI Samples: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R</dc:creator>
  <cp:lastModifiedBy>Sanjay R</cp:lastModifiedBy>
  <cp:revision>3</cp:revision>
  <dcterms:created xsi:type="dcterms:W3CDTF">2025-04-22T10:15:27Z</dcterms:created>
  <dcterms:modified xsi:type="dcterms:W3CDTF">2025-04-25T11:45:29Z</dcterms:modified>
</cp:coreProperties>
</file>