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876299" y="3105487"/>
            <a:ext cx="8610600" cy="258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J</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Y</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zh-CN" sz="2400" lang="en-US">
                <a:solidFill>
                  <a:schemeClr val="dk1"/>
                </a:solidFill>
                <a:latin typeface="Calibri"/>
                <a:ea typeface="Calibri"/>
                <a:cs typeface="Calibri"/>
                <a:sym typeface="Calibri"/>
              </a:rPr>
              <a:t>3</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2</a:t>
            </a:r>
            <a:r>
              <a:rPr altLang="zh-CN" sz="2400" lang="en-US">
                <a:solidFill>
                  <a:schemeClr val="dk1"/>
                </a:solidFill>
                <a:latin typeface="Calibri"/>
                <a:ea typeface="Calibri"/>
                <a:cs typeface="Calibri"/>
                <a:sym typeface="Calibri"/>
              </a:rPr>
              <a:t>2</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4</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zh-CN" sz="2400" lang="en-US">
                <a:solidFill>
                  <a:schemeClr val="dk1"/>
                </a:solidFill>
                <a:latin typeface="Calibri"/>
                <a:ea typeface="Calibri"/>
                <a:cs typeface="Calibri"/>
                <a:sym typeface="Calibri"/>
              </a:rPr>
              <a:t>DDCFFE9D0BB8804B3FE407167998F550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altLang="zh-CN" sz="2400" lang="en-US">
                <a:solidFill>
                  <a:schemeClr val="dk1"/>
                </a:solidFill>
                <a:latin typeface="Calibri"/>
                <a:ea typeface="Calibri"/>
                <a:cs typeface="Calibri"/>
                <a:sym typeface="Calibri"/>
              </a:rPr>
              <a:t>B</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a:t>
            </a:r>
            <a:r>
              <a:rPr altLang="zh-CN" sz="2400" lang="en-US">
                <a:solidFill>
                  <a:schemeClr val="dk1"/>
                </a:solidFill>
                <a:latin typeface="Calibri"/>
                <a:ea typeface="Calibri"/>
                <a:cs typeface="Calibri"/>
                <a:sym typeface="Calibri"/>
              </a:rPr>
              <a:t>G</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H</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G</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F</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D</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I</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671369"/>
            <a:ext cx="92964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3586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2024-08-30T03:55:46Z</dcterms:created>
  <dcterms:modified xsi:type="dcterms:W3CDTF">2024-08-31T05:06:08Z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ccffef5f8f6c4e8dbdf4f845465442b8</vt:lpwstr>
  </property>
</Properties>
</file>