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358" r:id="rId2"/>
    <p:sldId id="257" r:id="rId3"/>
    <p:sldId id="310" r:id="rId4"/>
    <p:sldId id="311" r:id="rId5"/>
    <p:sldId id="360" r:id="rId6"/>
    <p:sldId id="362" r:id="rId7"/>
    <p:sldId id="312" r:id="rId8"/>
    <p:sldId id="361" r:id="rId9"/>
    <p:sldId id="355" r:id="rId10"/>
    <p:sldId id="356" r:id="rId11"/>
    <p:sldId id="357" r:id="rId12"/>
    <p:sldId id="338" r:id="rId13"/>
    <p:sldId id="339" r:id="rId14"/>
    <p:sldId id="340" r:id="rId15"/>
    <p:sldId id="313" r:id="rId16"/>
    <p:sldId id="363" r:id="rId17"/>
    <p:sldId id="314" r:id="rId18"/>
    <p:sldId id="316" r:id="rId19"/>
    <p:sldId id="317" r:id="rId20"/>
    <p:sldId id="318" r:id="rId21"/>
    <p:sldId id="319" r:id="rId22"/>
    <p:sldId id="322" r:id="rId23"/>
    <p:sldId id="323" r:id="rId24"/>
    <p:sldId id="364" r:id="rId25"/>
    <p:sldId id="326" r:id="rId26"/>
    <p:sldId id="366" r:id="rId27"/>
    <p:sldId id="369" r:id="rId28"/>
    <p:sldId id="327" r:id="rId29"/>
    <p:sldId id="328" r:id="rId30"/>
    <p:sldId id="329" r:id="rId31"/>
    <p:sldId id="365" r:id="rId32"/>
    <p:sldId id="330" r:id="rId33"/>
    <p:sldId id="324" r:id="rId34"/>
    <p:sldId id="331" r:id="rId35"/>
    <p:sldId id="332" r:id="rId36"/>
    <p:sldId id="333" r:id="rId37"/>
    <p:sldId id="334" r:id="rId38"/>
    <p:sldId id="367" r:id="rId39"/>
    <p:sldId id="368" r:id="rId40"/>
    <p:sldId id="37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image" Target="../media/image16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7.jpg"/><Relationship Id="rId1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F992A-B978-49D7-A30D-ACE11AD8B31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1A9DE9B-1670-456B-83BC-72E4817DE6EA}">
      <dgm:prSet phldrT="[Text]"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Bank</a:t>
          </a:r>
          <a:r>
            <a:rPr lang="en-IN" b="1" spc="-6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Balance</a:t>
          </a:r>
          <a:endParaRPr lang="en-IN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0A94859-8C61-4692-B440-DBDF2F66228D}" type="parTrans" cxnId="{6F9BA4BE-8171-42E3-9889-5B365F82A3A8}">
      <dgm:prSet/>
      <dgm:spPr/>
      <dgm:t>
        <a:bodyPr/>
        <a:lstStyle/>
        <a:p>
          <a:endParaRPr lang="en-IN"/>
        </a:p>
      </dgm:t>
    </dgm:pt>
    <dgm:pt modelId="{8247BEED-3EE4-4E7F-89A9-D4847C6890F4}" type="sibTrans" cxnId="{6F9BA4BE-8171-42E3-9889-5B365F82A3A8}">
      <dgm:prSet/>
      <dgm:spPr/>
      <dgm:t>
        <a:bodyPr/>
        <a:lstStyle/>
        <a:p>
          <a:endParaRPr lang="en-IN"/>
        </a:p>
      </dgm:t>
    </dgm:pt>
    <dgm:pt modelId="{9F5187BA-09B3-45B1-8F08-190EEB0BCFB7}">
      <dgm:prSet phldrT="[Text]"/>
      <dgm:spPr/>
      <dgm:t>
        <a:bodyPr/>
        <a:lstStyle/>
        <a:p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b="1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employees 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</a:t>
          </a:r>
          <a:r>
            <a:rPr lang="en-US" b="1" spc="-13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  </a:t>
          </a:r>
          <a:r>
            <a:rPr lang="en-US" b="1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company</a:t>
          </a:r>
          <a:endParaRPr lang="en-IN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DFFB86-75E7-440E-90C1-F348CCBC68E0}" type="parTrans" cxnId="{8795E158-26F1-4161-9E6D-D3BA8E00ABE0}">
      <dgm:prSet/>
      <dgm:spPr/>
      <dgm:t>
        <a:bodyPr/>
        <a:lstStyle/>
        <a:p>
          <a:endParaRPr lang="en-IN"/>
        </a:p>
      </dgm:t>
    </dgm:pt>
    <dgm:pt modelId="{C9B4B4F8-E67C-4DF2-9235-6D9ED33027BE}" type="sibTrans" cxnId="{8795E158-26F1-4161-9E6D-D3BA8E00ABE0}">
      <dgm:prSet/>
      <dgm:spPr/>
      <dgm:t>
        <a:bodyPr/>
        <a:lstStyle/>
        <a:p>
          <a:endParaRPr lang="en-IN"/>
        </a:p>
      </dgm:t>
    </dgm:pt>
    <dgm:pt modelId="{89AAEBB7-CC2C-4334-AFB0-5C6ABC710FDC}">
      <dgm:prSet phldrT="[Text]"/>
      <dgm:spPr/>
      <dgm:t>
        <a:bodyPr/>
        <a:lstStyle/>
        <a:p>
          <a:r>
            <a:rPr lang="en-IN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</a:t>
          </a:r>
          <a:endParaRPr lang="en-IN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6260D9-785F-4ACB-9539-CE09FE172974}" type="parTrans" cxnId="{714AB14A-AD8E-4729-97B0-7A09C710AFA5}">
      <dgm:prSet/>
      <dgm:spPr/>
      <dgm:t>
        <a:bodyPr/>
        <a:lstStyle/>
        <a:p>
          <a:endParaRPr lang="en-IN"/>
        </a:p>
      </dgm:t>
    </dgm:pt>
    <dgm:pt modelId="{BA05243D-E6F1-48F6-A433-6C9CD102714B}" type="sibTrans" cxnId="{714AB14A-AD8E-4729-97B0-7A09C710AFA5}">
      <dgm:prSet/>
      <dgm:spPr/>
      <dgm:t>
        <a:bodyPr/>
        <a:lstStyle/>
        <a:p>
          <a:endParaRPr lang="en-IN"/>
        </a:p>
      </dgm:t>
    </dgm:pt>
    <dgm:pt modelId="{58952957-BCDF-41E7-815A-E8EE5C90F621}" type="pres">
      <dgm:prSet presAssocID="{B84F992A-B978-49D7-A30D-ACE11AD8B319}" presName="Name0" presStyleCnt="0">
        <dgm:presLayoutVars>
          <dgm:dir/>
          <dgm:resizeHandles val="exact"/>
        </dgm:presLayoutVars>
      </dgm:prSet>
      <dgm:spPr/>
    </dgm:pt>
    <dgm:pt modelId="{D8D5E967-64A7-44F1-8CD2-1B6113D676DB}" type="pres">
      <dgm:prSet presAssocID="{D1A9DE9B-1670-456B-83BC-72E4817DE6EA}" presName="composite" presStyleCnt="0"/>
      <dgm:spPr/>
    </dgm:pt>
    <dgm:pt modelId="{B2CEF109-9DA2-4378-9329-A3B5B6288EC4}" type="pres">
      <dgm:prSet presAssocID="{D1A9DE9B-1670-456B-83BC-72E4817DE6EA}" presName="rect1" presStyleLbl="bgImgPlace1" presStyleIdx="0" presStyleCnt="3"/>
      <dgm:spPr>
        <a:blipFill dpi="0" rotWithShape="1">
          <a:blip xmlns:r="http://schemas.openxmlformats.org/officeDocument/2006/relationships" r:embed="rId1" cstate="print"/>
          <a:srcRect/>
          <a:stretch>
            <a:fillRect t="61" b="61"/>
          </a:stretch>
        </a:blipFill>
      </dgm:spPr>
    </dgm:pt>
    <dgm:pt modelId="{5A38F4F5-BD1D-4E20-926A-EF07AAE0A5E6}" type="pres">
      <dgm:prSet presAssocID="{D1A9DE9B-1670-456B-83BC-72E4817DE6EA}" presName="wedgeRectCallout1" presStyleLbl="node1" presStyleIdx="0" presStyleCnt="3">
        <dgm:presLayoutVars>
          <dgm:bulletEnabled val="1"/>
        </dgm:presLayoutVars>
      </dgm:prSet>
      <dgm:spPr/>
    </dgm:pt>
    <dgm:pt modelId="{9DEC3AF0-9CEF-48A0-ADA5-6B087F901633}" type="pres">
      <dgm:prSet presAssocID="{8247BEED-3EE4-4E7F-89A9-D4847C6890F4}" presName="sibTrans" presStyleCnt="0"/>
      <dgm:spPr/>
    </dgm:pt>
    <dgm:pt modelId="{BA6083FE-913D-46F5-83C0-36F82FAD83F1}" type="pres">
      <dgm:prSet presAssocID="{9F5187BA-09B3-45B1-8F08-190EEB0BCFB7}" presName="composite" presStyleCnt="0"/>
      <dgm:spPr/>
    </dgm:pt>
    <dgm:pt modelId="{0F397B2B-44C0-46D1-BDFD-10D6B4E13CF7}" type="pres">
      <dgm:prSet presAssocID="{9F5187BA-09B3-45B1-8F08-190EEB0BCFB7}" presName="rect1" presStyleLbl="bgImgPlace1" presStyleIdx="1" presStyleCnt="3"/>
      <dgm:spPr>
        <a:blipFill dpi="0" rotWithShape="1">
          <a:blip xmlns:r="http://schemas.openxmlformats.org/officeDocument/2006/relationships" r:embed="rId2" cstate="print"/>
          <a:srcRect/>
          <a:stretch>
            <a:fillRect t="7128" b="7128"/>
          </a:stretch>
        </a:blipFill>
      </dgm:spPr>
    </dgm:pt>
    <dgm:pt modelId="{3BE1118F-3E73-40C9-A2B6-B337095B53FE}" type="pres">
      <dgm:prSet presAssocID="{9F5187BA-09B3-45B1-8F08-190EEB0BCFB7}" presName="wedgeRectCallout1" presStyleLbl="node1" presStyleIdx="1" presStyleCnt="3">
        <dgm:presLayoutVars>
          <dgm:bulletEnabled val="1"/>
        </dgm:presLayoutVars>
      </dgm:prSet>
      <dgm:spPr/>
    </dgm:pt>
    <dgm:pt modelId="{A78B7BF0-24CB-43F7-836D-7AF03B4288FB}" type="pres">
      <dgm:prSet presAssocID="{C9B4B4F8-E67C-4DF2-9235-6D9ED33027BE}" presName="sibTrans" presStyleCnt="0"/>
      <dgm:spPr/>
    </dgm:pt>
    <dgm:pt modelId="{ADAEE0ED-D3C5-47D8-977C-A310B4A1C31E}" type="pres">
      <dgm:prSet presAssocID="{89AAEBB7-CC2C-4334-AFB0-5C6ABC710FDC}" presName="composite" presStyleCnt="0"/>
      <dgm:spPr/>
    </dgm:pt>
    <dgm:pt modelId="{749DBD3D-134D-4660-99A7-E201357B9974}" type="pres">
      <dgm:prSet presAssocID="{89AAEBB7-CC2C-4334-AFB0-5C6ABC710FDC}" presName="rect1" presStyleLbl="bgImgPlace1" presStyleIdx="2" presStyleCnt="3"/>
      <dgm:spPr>
        <a:blipFill dpi="0" rotWithShape="1">
          <a:blip xmlns:r="http://schemas.openxmlformats.org/officeDocument/2006/relationships" r:embed="rId3" cstate="print"/>
          <a:srcRect/>
          <a:stretch>
            <a:fillRect l="12000" r="12000"/>
          </a:stretch>
        </a:blipFill>
      </dgm:spPr>
    </dgm:pt>
    <dgm:pt modelId="{D8ECFA65-36F8-4997-9DEE-829886172356}" type="pres">
      <dgm:prSet presAssocID="{89AAEBB7-CC2C-4334-AFB0-5C6ABC710FD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13246100-A58E-4670-A263-5B27BBA04E5E}" type="presOf" srcId="{D1A9DE9B-1670-456B-83BC-72E4817DE6EA}" destId="{5A38F4F5-BD1D-4E20-926A-EF07AAE0A5E6}" srcOrd="0" destOrd="0" presId="urn:microsoft.com/office/officeart/2008/layout/BendingPictureCaptionList"/>
    <dgm:cxn modelId="{5B275013-AADF-4AFF-A815-B8EE91B2540B}" type="presOf" srcId="{9F5187BA-09B3-45B1-8F08-190EEB0BCFB7}" destId="{3BE1118F-3E73-40C9-A2B6-B337095B53FE}" srcOrd="0" destOrd="0" presId="urn:microsoft.com/office/officeart/2008/layout/BendingPictureCaptionList"/>
    <dgm:cxn modelId="{714AB14A-AD8E-4729-97B0-7A09C710AFA5}" srcId="{B84F992A-B978-49D7-A30D-ACE11AD8B319}" destId="{89AAEBB7-CC2C-4334-AFB0-5C6ABC710FDC}" srcOrd="2" destOrd="0" parTransId="{8A6260D9-785F-4ACB-9539-CE09FE172974}" sibTransId="{BA05243D-E6F1-48F6-A433-6C9CD102714B}"/>
    <dgm:cxn modelId="{CF2D5F76-FEFE-4F6E-ACAE-5D2A89DBCC73}" type="presOf" srcId="{B84F992A-B978-49D7-A30D-ACE11AD8B319}" destId="{58952957-BCDF-41E7-815A-E8EE5C90F621}" srcOrd="0" destOrd="0" presId="urn:microsoft.com/office/officeart/2008/layout/BendingPictureCaptionList"/>
    <dgm:cxn modelId="{8795E158-26F1-4161-9E6D-D3BA8E00ABE0}" srcId="{B84F992A-B978-49D7-A30D-ACE11AD8B319}" destId="{9F5187BA-09B3-45B1-8F08-190EEB0BCFB7}" srcOrd="1" destOrd="0" parTransId="{C1DFFB86-75E7-440E-90C1-F348CCBC68E0}" sibTransId="{C9B4B4F8-E67C-4DF2-9235-6D9ED33027BE}"/>
    <dgm:cxn modelId="{E682759B-9D2C-4D68-B13D-4DFA5209B029}" type="presOf" srcId="{89AAEBB7-CC2C-4334-AFB0-5C6ABC710FDC}" destId="{D8ECFA65-36F8-4997-9DEE-829886172356}" srcOrd="0" destOrd="0" presId="urn:microsoft.com/office/officeart/2008/layout/BendingPictureCaptionList"/>
    <dgm:cxn modelId="{6F9BA4BE-8171-42E3-9889-5B365F82A3A8}" srcId="{B84F992A-B978-49D7-A30D-ACE11AD8B319}" destId="{D1A9DE9B-1670-456B-83BC-72E4817DE6EA}" srcOrd="0" destOrd="0" parTransId="{50A94859-8C61-4692-B440-DBDF2F66228D}" sibTransId="{8247BEED-3EE4-4E7F-89A9-D4847C6890F4}"/>
    <dgm:cxn modelId="{84F62914-2955-4A18-BEC6-539E793F7043}" type="presParOf" srcId="{58952957-BCDF-41E7-815A-E8EE5C90F621}" destId="{D8D5E967-64A7-44F1-8CD2-1B6113D676DB}" srcOrd="0" destOrd="0" presId="urn:microsoft.com/office/officeart/2008/layout/BendingPictureCaptionList"/>
    <dgm:cxn modelId="{89B8AE20-E2B2-4D92-BA36-BB88403F7386}" type="presParOf" srcId="{D8D5E967-64A7-44F1-8CD2-1B6113D676DB}" destId="{B2CEF109-9DA2-4378-9329-A3B5B6288EC4}" srcOrd="0" destOrd="0" presId="urn:microsoft.com/office/officeart/2008/layout/BendingPictureCaptionList"/>
    <dgm:cxn modelId="{85910A5F-99CC-49F3-8D78-AF7CB1731D93}" type="presParOf" srcId="{D8D5E967-64A7-44F1-8CD2-1B6113D676DB}" destId="{5A38F4F5-BD1D-4E20-926A-EF07AAE0A5E6}" srcOrd="1" destOrd="0" presId="urn:microsoft.com/office/officeart/2008/layout/BendingPictureCaptionList"/>
    <dgm:cxn modelId="{14883F33-8F14-4B3B-9AD6-BFDB9B6FE54B}" type="presParOf" srcId="{58952957-BCDF-41E7-815A-E8EE5C90F621}" destId="{9DEC3AF0-9CEF-48A0-ADA5-6B087F901633}" srcOrd="1" destOrd="0" presId="urn:microsoft.com/office/officeart/2008/layout/BendingPictureCaptionList"/>
    <dgm:cxn modelId="{5B354FAD-DAD3-45AB-975B-AB55DCEC16CE}" type="presParOf" srcId="{58952957-BCDF-41E7-815A-E8EE5C90F621}" destId="{BA6083FE-913D-46F5-83C0-36F82FAD83F1}" srcOrd="2" destOrd="0" presId="urn:microsoft.com/office/officeart/2008/layout/BendingPictureCaptionList"/>
    <dgm:cxn modelId="{0C1D57D0-5639-4680-8FE1-BA31CA5184B8}" type="presParOf" srcId="{BA6083FE-913D-46F5-83C0-36F82FAD83F1}" destId="{0F397B2B-44C0-46D1-BDFD-10D6B4E13CF7}" srcOrd="0" destOrd="0" presId="urn:microsoft.com/office/officeart/2008/layout/BendingPictureCaptionList"/>
    <dgm:cxn modelId="{23E86BB5-1E73-4772-A170-02A97B636F51}" type="presParOf" srcId="{BA6083FE-913D-46F5-83C0-36F82FAD83F1}" destId="{3BE1118F-3E73-40C9-A2B6-B337095B53FE}" srcOrd="1" destOrd="0" presId="urn:microsoft.com/office/officeart/2008/layout/BendingPictureCaptionList"/>
    <dgm:cxn modelId="{FAE51AF6-2AB7-4227-BC94-4B19B4F7E210}" type="presParOf" srcId="{58952957-BCDF-41E7-815A-E8EE5C90F621}" destId="{A78B7BF0-24CB-43F7-836D-7AF03B4288FB}" srcOrd="3" destOrd="0" presId="urn:microsoft.com/office/officeart/2008/layout/BendingPictureCaptionList"/>
    <dgm:cxn modelId="{CD3851BD-7BF0-4A55-9129-C79F828416AA}" type="presParOf" srcId="{58952957-BCDF-41E7-815A-E8EE5C90F621}" destId="{ADAEE0ED-D3C5-47D8-977C-A310B4A1C31E}" srcOrd="4" destOrd="0" presId="urn:microsoft.com/office/officeart/2008/layout/BendingPictureCaptionList"/>
    <dgm:cxn modelId="{BFB3337B-BEAA-4D5C-A170-585EF7557631}" type="presParOf" srcId="{ADAEE0ED-D3C5-47D8-977C-A310B4A1C31E}" destId="{749DBD3D-134D-4660-99A7-E201357B9974}" srcOrd="0" destOrd="0" presId="urn:microsoft.com/office/officeart/2008/layout/BendingPictureCaptionList"/>
    <dgm:cxn modelId="{03F663FD-B64D-4D90-B427-1297920C3759}" type="presParOf" srcId="{ADAEE0ED-D3C5-47D8-977C-A310B4A1C31E}" destId="{D8ECFA65-36F8-4997-9DEE-82988617235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FDFCE-D3C0-4E7C-B159-4EC0F60B41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A74146-99D1-4FB4-A3E4-F0F4EC7C578B}">
      <dgm:prSet/>
      <dgm:spPr/>
      <dgm:t>
        <a:bodyPr/>
        <a:lstStyle/>
        <a:p>
          <a:pPr>
            <a:defRPr cap="all"/>
          </a:pPr>
          <a:r>
            <a: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Discrete data can assume only certain values.</a:t>
          </a:r>
        </a:p>
      </dgm:t>
    </dgm:pt>
    <dgm:pt modelId="{6A98F7B4-DC56-4068-9890-80C4803E8905}" type="parTrans" cxnId="{ACA8999F-0CC7-4DB8-8527-33058C2D6DD0}">
      <dgm:prSet/>
      <dgm:spPr/>
      <dgm:t>
        <a:bodyPr/>
        <a:lstStyle/>
        <a:p>
          <a:endParaRPr lang="en-US"/>
        </a:p>
      </dgm:t>
    </dgm:pt>
    <dgm:pt modelId="{0A30D4DD-DDC6-49F1-AC45-189B82D2E1AB}" type="sibTrans" cxnId="{ACA8999F-0CC7-4DB8-8527-33058C2D6DD0}">
      <dgm:prSet/>
      <dgm:spPr/>
      <dgm:t>
        <a:bodyPr/>
        <a:lstStyle/>
        <a:p>
          <a:endParaRPr lang="en-US"/>
        </a:p>
      </dgm:t>
    </dgm:pt>
    <dgm:pt modelId="{BC32CDB3-0515-485E-8F96-9F4FD56BB53F}">
      <dgm:prSet/>
      <dgm:spPr/>
      <dgm:t>
        <a:bodyPr/>
        <a:lstStyle/>
        <a:p>
          <a:pPr>
            <a:defRPr cap="all"/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Typically, this type of data can be counted.</a:t>
          </a:r>
        </a:p>
      </dgm:t>
    </dgm:pt>
    <dgm:pt modelId="{E82EE1F3-BAFA-4061-B7B8-0439AAF54294}" type="parTrans" cxnId="{72B5C02C-BA59-446B-8598-BC858211E2B8}">
      <dgm:prSet/>
      <dgm:spPr/>
      <dgm:t>
        <a:bodyPr/>
        <a:lstStyle/>
        <a:p>
          <a:endParaRPr lang="en-US"/>
        </a:p>
      </dgm:t>
    </dgm:pt>
    <dgm:pt modelId="{407DC89B-DCC3-4F9A-8E04-55C2BE101A43}" type="sibTrans" cxnId="{72B5C02C-BA59-446B-8598-BC858211E2B8}">
      <dgm:prSet/>
      <dgm:spPr/>
      <dgm:t>
        <a:bodyPr/>
        <a:lstStyle/>
        <a:p>
          <a:endParaRPr lang="en-US"/>
        </a:p>
      </dgm:t>
    </dgm:pt>
    <dgm:pt modelId="{4003A386-7211-4F6F-8380-058AD074CCF5}" type="pres">
      <dgm:prSet presAssocID="{ADBFDFCE-D3C0-4E7C-B159-4EC0F60B41BA}" presName="root" presStyleCnt="0">
        <dgm:presLayoutVars>
          <dgm:dir/>
          <dgm:resizeHandles val="exact"/>
        </dgm:presLayoutVars>
      </dgm:prSet>
      <dgm:spPr/>
    </dgm:pt>
    <dgm:pt modelId="{0F8434B9-9D15-42DE-8B3F-83EA9D98678E}" type="pres">
      <dgm:prSet presAssocID="{C4A74146-99D1-4FB4-A3E4-F0F4EC7C578B}" presName="compNode" presStyleCnt="0"/>
      <dgm:spPr/>
    </dgm:pt>
    <dgm:pt modelId="{047CD256-C20B-4DBF-8103-886EEB435824}" type="pres">
      <dgm:prSet presAssocID="{C4A74146-99D1-4FB4-A3E4-F0F4EC7C578B}" presName="iconBgRect" presStyleLbl="bgShp" presStyleIdx="0" presStyleCnt="2"/>
      <dgm:spPr/>
    </dgm:pt>
    <dgm:pt modelId="{E0944413-C771-4FF5-B95D-8F9A0B7E8098}" type="pres">
      <dgm:prSet presAssocID="{C4A74146-99D1-4FB4-A3E4-F0F4EC7C57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8BF4D4E-B3EB-4967-8EAC-8DAA45BA575C}" type="pres">
      <dgm:prSet presAssocID="{C4A74146-99D1-4FB4-A3E4-F0F4EC7C578B}" presName="spaceRect" presStyleCnt="0"/>
      <dgm:spPr/>
    </dgm:pt>
    <dgm:pt modelId="{BF924F24-D293-4E27-B00C-7D0FF8666923}" type="pres">
      <dgm:prSet presAssocID="{C4A74146-99D1-4FB4-A3E4-F0F4EC7C578B}" presName="textRect" presStyleLbl="revTx" presStyleIdx="0" presStyleCnt="2">
        <dgm:presLayoutVars>
          <dgm:chMax val="1"/>
          <dgm:chPref val="1"/>
        </dgm:presLayoutVars>
      </dgm:prSet>
      <dgm:spPr/>
    </dgm:pt>
    <dgm:pt modelId="{248FCC81-82DD-4C3A-B15C-F1DC792F07CF}" type="pres">
      <dgm:prSet presAssocID="{0A30D4DD-DDC6-49F1-AC45-189B82D2E1AB}" presName="sibTrans" presStyleCnt="0"/>
      <dgm:spPr/>
    </dgm:pt>
    <dgm:pt modelId="{FE567B03-C988-4214-8C79-4B824CA1F78B}" type="pres">
      <dgm:prSet presAssocID="{BC32CDB3-0515-485E-8F96-9F4FD56BB53F}" presName="compNode" presStyleCnt="0"/>
      <dgm:spPr/>
    </dgm:pt>
    <dgm:pt modelId="{E2A22696-E734-4B90-8447-5BCF90B61276}" type="pres">
      <dgm:prSet presAssocID="{BC32CDB3-0515-485E-8F96-9F4FD56BB53F}" presName="iconBgRect" presStyleLbl="bgShp" presStyleIdx="1" presStyleCnt="2"/>
      <dgm:spPr/>
    </dgm:pt>
    <dgm:pt modelId="{C9D0FA73-4212-44E1-8FE2-DD2BBCCBCF47}" type="pres">
      <dgm:prSet presAssocID="{BC32CDB3-0515-485E-8F96-9F4FD56BB5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8BEC74C3-8E1F-420D-A99E-5A34397D68ED}" type="pres">
      <dgm:prSet presAssocID="{BC32CDB3-0515-485E-8F96-9F4FD56BB53F}" presName="spaceRect" presStyleCnt="0"/>
      <dgm:spPr/>
    </dgm:pt>
    <dgm:pt modelId="{17672CF7-F599-4FC6-8BD5-2F6A1FD2E7F6}" type="pres">
      <dgm:prSet presAssocID="{BC32CDB3-0515-485E-8F96-9F4FD56BB5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1AB60A-E9C6-4FD4-AFAA-DFB000A63C8D}" type="presOf" srcId="{C4A74146-99D1-4FB4-A3E4-F0F4EC7C578B}" destId="{BF924F24-D293-4E27-B00C-7D0FF8666923}" srcOrd="0" destOrd="0" presId="urn:microsoft.com/office/officeart/2018/5/layout/IconCircleLabelList"/>
    <dgm:cxn modelId="{E996AD1E-6BB7-4F3A-B2BE-A200F825A363}" type="presOf" srcId="{ADBFDFCE-D3C0-4E7C-B159-4EC0F60B41BA}" destId="{4003A386-7211-4F6F-8380-058AD074CCF5}" srcOrd="0" destOrd="0" presId="urn:microsoft.com/office/officeart/2018/5/layout/IconCircleLabelList"/>
    <dgm:cxn modelId="{72B5C02C-BA59-446B-8598-BC858211E2B8}" srcId="{ADBFDFCE-D3C0-4E7C-B159-4EC0F60B41BA}" destId="{BC32CDB3-0515-485E-8F96-9F4FD56BB53F}" srcOrd="1" destOrd="0" parTransId="{E82EE1F3-BAFA-4061-B7B8-0439AAF54294}" sibTransId="{407DC89B-DCC3-4F9A-8E04-55C2BE101A43}"/>
    <dgm:cxn modelId="{E3C29B95-DA1C-47A3-B1E4-85AB559E7057}" type="presOf" srcId="{BC32CDB3-0515-485E-8F96-9F4FD56BB53F}" destId="{17672CF7-F599-4FC6-8BD5-2F6A1FD2E7F6}" srcOrd="0" destOrd="0" presId="urn:microsoft.com/office/officeart/2018/5/layout/IconCircleLabelList"/>
    <dgm:cxn modelId="{ACA8999F-0CC7-4DB8-8527-33058C2D6DD0}" srcId="{ADBFDFCE-D3C0-4E7C-B159-4EC0F60B41BA}" destId="{C4A74146-99D1-4FB4-A3E4-F0F4EC7C578B}" srcOrd="0" destOrd="0" parTransId="{6A98F7B4-DC56-4068-9890-80C4803E8905}" sibTransId="{0A30D4DD-DDC6-49F1-AC45-189B82D2E1AB}"/>
    <dgm:cxn modelId="{1F6009A2-97CD-4807-A1F0-3EAF8A1A23C1}" type="presParOf" srcId="{4003A386-7211-4F6F-8380-058AD074CCF5}" destId="{0F8434B9-9D15-42DE-8B3F-83EA9D98678E}" srcOrd="0" destOrd="0" presId="urn:microsoft.com/office/officeart/2018/5/layout/IconCircleLabelList"/>
    <dgm:cxn modelId="{EF2F8EA3-E4CE-411F-984E-94067E91CE57}" type="presParOf" srcId="{0F8434B9-9D15-42DE-8B3F-83EA9D98678E}" destId="{047CD256-C20B-4DBF-8103-886EEB435824}" srcOrd="0" destOrd="0" presId="urn:microsoft.com/office/officeart/2018/5/layout/IconCircleLabelList"/>
    <dgm:cxn modelId="{05A5C016-3C77-4578-88D3-65E428E86CFC}" type="presParOf" srcId="{0F8434B9-9D15-42DE-8B3F-83EA9D98678E}" destId="{E0944413-C771-4FF5-B95D-8F9A0B7E8098}" srcOrd="1" destOrd="0" presId="urn:microsoft.com/office/officeart/2018/5/layout/IconCircleLabelList"/>
    <dgm:cxn modelId="{06361AF6-28D5-4DF6-9C12-094EA8BFEE40}" type="presParOf" srcId="{0F8434B9-9D15-42DE-8B3F-83EA9D98678E}" destId="{18BF4D4E-B3EB-4967-8EAC-8DAA45BA575C}" srcOrd="2" destOrd="0" presId="urn:microsoft.com/office/officeart/2018/5/layout/IconCircleLabelList"/>
    <dgm:cxn modelId="{6CCD99C2-D607-4058-A44D-2AAEB268A598}" type="presParOf" srcId="{0F8434B9-9D15-42DE-8B3F-83EA9D98678E}" destId="{BF924F24-D293-4E27-B00C-7D0FF8666923}" srcOrd="3" destOrd="0" presId="urn:microsoft.com/office/officeart/2018/5/layout/IconCircleLabelList"/>
    <dgm:cxn modelId="{600A1F0D-453E-4C5E-AE6B-F92490BCFA9B}" type="presParOf" srcId="{4003A386-7211-4F6F-8380-058AD074CCF5}" destId="{248FCC81-82DD-4C3A-B15C-F1DC792F07CF}" srcOrd="1" destOrd="0" presId="urn:microsoft.com/office/officeart/2018/5/layout/IconCircleLabelList"/>
    <dgm:cxn modelId="{6FD371D4-0A27-4D51-A513-D457DB4247F1}" type="presParOf" srcId="{4003A386-7211-4F6F-8380-058AD074CCF5}" destId="{FE567B03-C988-4214-8C79-4B824CA1F78B}" srcOrd="2" destOrd="0" presId="urn:microsoft.com/office/officeart/2018/5/layout/IconCircleLabelList"/>
    <dgm:cxn modelId="{E8E87D80-538D-4DBF-89D4-9F1C579492BF}" type="presParOf" srcId="{FE567B03-C988-4214-8C79-4B824CA1F78B}" destId="{E2A22696-E734-4B90-8447-5BCF90B61276}" srcOrd="0" destOrd="0" presId="urn:microsoft.com/office/officeart/2018/5/layout/IconCircleLabelList"/>
    <dgm:cxn modelId="{D9120C7D-75C5-4365-87F0-565E0C588ECE}" type="presParOf" srcId="{FE567B03-C988-4214-8C79-4B824CA1F78B}" destId="{C9D0FA73-4212-44E1-8FE2-DD2BBCCBCF47}" srcOrd="1" destOrd="0" presId="urn:microsoft.com/office/officeart/2018/5/layout/IconCircleLabelList"/>
    <dgm:cxn modelId="{1F086DE8-A905-4551-B765-BDB0DA2D9DA0}" type="presParOf" srcId="{FE567B03-C988-4214-8C79-4B824CA1F78B}" destId="{8BEC74C3-8E1F-420D-A99E-5A34397D68ED}" srcOrd="2" destOrd="0" presId="urn:microsoft.com/office/officeart/2018/5/layout/IconCircleLabelList"/>
    <dgm:cxn modelId="{908B994E-5FF8-48FE-ADFB-95F74CBC1A9F}" type="presParOf" srcId="{FE567B03-C988-4214-8C79-4B824CA1F78B}" destId="{17672CF7-F599-4FC6-8BD5-2F6A1FD2E7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4F992A-B978-49D7-A30D-ACE11AD8B31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1A9DE9B-1670-456B-83BC-72E4817DE6EA}">
      <dgm:prSet phldrT="[Text]" custT="1"/>
      <dgm:spPr/>
      <dgm:t>
        <a:bodyPr/>
        <a:lstStyle/>
        <a:p>
          <a:r>
            <a:rPr lang="en-IN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</a:t>
          </a:r>
          <a:r>
            <a:rPr lang="en-IN" sz="1200" b="1" spc="-1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bedrooms</a:t>
          </a:r>
          <a:endParaRPr lang="en-IN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0A94859-8C61-4692-B440-DBDF2F66228D}" type="parTrans" cxnId="{6F9BA4BE-8171-42E3-9889-5B365F82A3A8}">
      <dgm:prSet/>
      <dgm:spPr/>
      <dgm:t>
        <a:bodyPr/>
        <a:lstStyle/>
        <a:p>
          <a:endParaRPr lang="en-IN"/>
        </a:p>
      </dgm:t>
    </dgm:pt>
    <dgm:pt modelId="{8247BEED-3EE4-4E7F-89A9-D4847C6890F4}" type="sibTrans" cxnId="{6F9BA4BE-8171-42E3-9889-5B365F82A3A8}">
      <dgm:prSet/>
      <dgm:spPr/>
      <dgm:t>
        <a:bodyPr/>
        <a:lstStyle/>
        <a:p>
          <a:endParaRPr lang="en-IN"/>
        </a:p>
      </dgm:t>
    </dgm:pt>
    <dgm:pt modelId="{9F5187BA-09B3-45B1-8F08-190EEB0BCFB7}">
      <dgm:prSet phldrT="[Text]" custT="1"/>
      <dgm:spPr/>
      <dgm:t>
        <a:bodyPr/>
        <a:lstStyle/>
        <a:p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cars </a:t>
          </a:r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passing a</a:t>
          </a:r>
          <a:r>
            <a:rPr lang="en-US" sz="1200" b="1" spc="-13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toll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r>
            <a:rPr lang="en-IN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booth</a:t>
          </a:r>
          <a:endParaRPr lang="en-IN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DFFB86-75E7-440E-90C1-F348CCBC68E0}" type="parTrans" cxnId="{8795E158-26F1-4161-9E6D-D3BA8E00ABE0}">
      <dgm:prSet/>
      <dgm:spPr/>
      <dgm:t>
        <a:bodyPr/>
        <a:lstStyle/>
        <a:p>
          <a:endParaRPr lang="en-IN"/>
        </a:p>
      </dgm:t>
    </dgm:pt>
    <dgm:pt modelId="{C9B4B4F8-E67C-4DF2-9235-6D9ED33027BE}" type="sibTrans" cxnId="{8795E158-26F1-4161-9E6D-D3BA8E00ABE0}">
      <dgm:prSet/>
      <dgm:spPr/>
      <dgm:t>
        <a:bodyPr/>
        <a:lstStyle/>
        <a:p>
          <a:endParaRPr lang="en-IN"/>
        </a:p>
      </dgm:t>
    </dgm:pt>
    <dgm:pt modelId="{89AAEBB7-CC2C-4334-AFB0-5C6ABC710FDC}">
      <dgm:prSet phldrT="[Text]" custT="1"/>
      <dgm:spPr/>
      <dgm:t>
        <a:bodyPr/>
        <a:lstStyle/>
        <a:p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children </a:t>
          </a:r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 a</a:t>
          </a:r>
          <a:r>
            <a:rPr lang="en-US" sz="1200" b="1" spc="-14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family</a:t>
          </a:r>
          <a:endParaRPr lang="en-IN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6260D9-785F-4ACB-9539-CE09FE172974}" type="parTrans" cxnId="{714AB14A-AD8E-4729-97B0-7A09C710AFA5}">
      <dgm:prSet/>
      <dgm:spPr/>
      <dgm:t>
        <a:bodyPr/>
        <a:lstStyle/>
        <a:p>
          <a:endParaRPr lang="en-IN"/>
        </a:p>
      </dgm:t>
    </dgm:pt>
    <dgm:pt modelId="{BA05243D-E6F1-48F6-A433-6C9CD102714B}" type="sibTrans" cxnId="{714AB14A-AD8E-4729-97B0-7A09C710AFA5}">
      <dgm:prSet/>
      <dgm:spPr/>
      <dgm:t>
        <a:bodyPr/>
        <a:lstStyle/>
        <a:p>
          <a:endParaRPr lang="en-IN"/>
        </a:p>
      </dgm:t>
    </dgm:pt>
    <dgm:pt modelId="{58952957-BCDF-41E7-815A-E8EE5C90F621}" type="pres">
      <dgm:prSet presAssocID="{B84F992A-B978-49D7-A30D-ACE11AD8B319}" presName="Name0" presStyleCnt="0">
        <dgm:presLayoutVars>
          <dgm:dir/>
          <dgm:resizeHandles val="exact"/>
        </dgm:presLayoutVars>
      </dgm:prSet>
      <dgm:spPr/>
    </dgm:pt>
    <dgm:pt modelId="{D8D5E967-64A7-44F1-8CD2-1B6113D676DB}" type="pres">
      <dgm:prSet presAssocID="{D1A9DE9B-1670-456B-83BC-72E4817DE6EA}" presName="composite" presStyleCnt="0"/>
      <dgm:spPr/>
    </dgm:pt>
    <dgm:pt modelId="{B2CEF109-9DA2-4378-9329-A3B5B6288EC4}" type="pres">
      <dgm:prSet presAssocID="{D1A9DE9B-1670-456B-83BC-72E4817DE6EA}" presName="rect1" presStyleLbl="bgImgPlace1" presStyleIdx="0" presStyleCnt="3"/>
      <dgm:spPr>
        <a:blipFill rotWithShape="1">
          <a:blip xmlns:r="http://schemas.openxmlformats.org/officeDocument/2006/relationships" r:embed="rId1" cstate="print"/>
          <a:srcRect/>
          <a:stretch>
            <a:fillRect t="-3000" b="-3000"/>
          </a:stretch>
        </a:blipFill>
      </dgm:spPr>
    </dgm:pt>
    <dgm:pt modelId="{5A38F4F5-BD1D-4E20-926A-EF07AAE0A5E6}" type="pres">
      <dgm:prSet presAssocID="{D1A9DE9B-1670-456B-83BC-72E4817DE6EA}" presName="wedgeRectCallout1" presStyleLbl="node1" presStyleIdx="0" presStyleCnt="3">
        <dgm:presLayoutVars>
          <dgm:bulletEnabled val="1"/>
        </dgm:presLayoutVars>
      </dgm:prSet>
      <dgm:spPr/>
    </dgm:pt>
    <dgm:pt modelId="{9DEC3AF0-9CEF-48A0-ADA5-6B087F901633}" type="pres">
      <dgm:prSet presAssocID="{8247BEED-3EE4-4E7F-89A9-D4847C6890F4}" presName="sibTrans" presStyleCnt="0"/>
      <dgm:spPr/>
    </dgm:pt>
    <dgm:pt modelId="{BA6083FE-913D-46F5-83C0-36F82FAD83F1}" type="pres">
      <dgm:prSet presAssocID="{9F5187BA-09B3-45B1-8F08-190EEB0BCFB7}" presName="composite" presStyleCnt="0"/>
      <dgm:spPr/>
    </dgm:pt>
    <dgm:pt modelId="{0F397B2B-44C0-46D1-BDFD-10D6B4E13CF7}" type="pres">
      <dgm:prSet presAssocID="{9F5187BA-09B3-45B1-8F08-190EEB0BCFB7}" presName="rect1" presStyleLbl="bgImgPlace1" presStyleIdx="1" presStyleCnt="3"/>
      <dgm:spPr>
        <a:blipFill dpi="0" rotWithShape="1">
          <a:blip xmlns:r="http://schemas.openxmlformats.org/officeDocument/2006/relationships" r:embed="rId2" cstate="print"/>
          <a:srcRect/>
          <a:stretch>
            <a:fillRect t="17649" b="17649"/>
          </a:stretch>
        </a:blipFill>
      </dgm:spPr>
    </dgm:pt>
    <dgm:pt modelId="{3BE1118F-3E73-40C9-A2B6-B337095B53FE}" type="pres">
      <dgm:prSet presAssocID="{9F5187BA-09B3-45B1-8F08-190EEB0BCFB7}" presName="wedgeRectCallout1" presStyleLbl="node1" presStyleIdx="1" presStyleCnt="3" custScaleX="107641">
        <dgm:presLayoutVars>
          <dgm:bulletEnabled val="1"/>
        </dgm:presLayoutVars>
      </dgm:prSet>
      <dgm:spPr/>
    </dgm:pt>
    <dgm:pt modelId="{A78B7BF0-24CB-43F7-836D-7AF03B4288FB}" type="pres">
      <dgm:prSet presAssocID="{C9B4B4F8-E67C-4DF2-9235-6D9ED33027BE}" presName="sibTrans" presStyleCnt="0"/>
      <dgm:spPr/>
    </dgm:pt>
    <dgm:pt modelId="{ADAEE0ED-D3C5-47D8-977C-A310B4A1C31E}" type="pres">
      <dgm:prSet presAssocID="{89AAEBB7-CC2C-4334-AFB0-5C6ABC710FDC}" presName="composite" presStyleCnt="0"/>
      <dgm:spPr/>
    </dgm:pt>
    <dgm:pt modelId="{749DBD3D-134D-4660-99A7-E201357B9974}" type="pres">
      <dgm:prSet presAssocID="{89AAEBB7-CC2C-4334-AFB0-5C6ABC710FDC}" presName="rect1" presStyleLbl="bgImgPlace1" presStyleIdx="2" presStyleCnt="3"/>
      <dgm:spPr>
        <a:blipFill dpi="0" rotWithShape="1">
          <a:blip xmlns:r="http://schemas.openxmlformats.org/officeDocument/2006/relationships" r:embed="rId3" cstate="print"/>
          <a:srcRect/>
          <a:stretch>
            <a:fillRect t="9508" b="9508"/>
          </a:stretch>
        </a:blipFill>
      </dgm:spPr>
    </dgm:pt>
    <dgm:pt modelId="{D8ECFA65-36F8-4997-9DEE-829886172356}" type="pres">
      <dgm:prSet presAssocID="{89AAEBB7-CC2C-4334-AFB0-5C6ABC710FD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13246100-A58E-4670-A263-5B27BBA04E5E}" type="presOf" srcId="{D1A9DE9B-1670-456B-83BC-72E4817DE6EA}" destId="{5A38F4F5-BD1D-4E20-926A-EF07AAE0A5E6}" srcOrd="0" destOrd="0" presId="urn:microsoft.com/office/officeart/2008/layout/BendingPictureCaptionList"/>
    <dgm:cxn modelId="{5B275013-AADF-4AFF-A815-B8EE91B2540B}" type="presOf" srcId="{9F5187BA-09B3-45B1-8F08-190EEB0BCFB7}" destId="{3BE1118F-3E73-40C9-A2B6-B337095B53FE}" srcOrd="0" destOrd="0" presId="urn:microsoft.com/office/officeart/2008/layout/BendingPictureCaptionList"/>
    <dgm:cxn modelId="{714AB14A-AD8E-4729-97B0-7A09C710AFA5}" srcId="{B84F992A-B978-49D7-A30D-ACE11AD8B319}" destId="{89AAEBB7-CC2C-4334-AFB0-5C6ABC710FDC}" srcOrd="2" destOrd="0" parTransId="{8A6260D9-785F-4ACB-9539-CE09FE172974}" sibTransId="{BA05243D-E6F1-48F6-A433-6C9CD102714B}"/>
    <dgm:cxn modelId="{CF2D5F76-FEFE-4F6E-ACAE-5D2A89DBCC73}" type="presOf" srcId="{B84F992A-B978-49D7-A30D-ACE11AD8B319}" destId="{58952957-BCDF-41E7-815A-E8EE5C90F621}" srcOrd="0" destOrd="0" presId="urn:microsoft.com/office/officeart/2008/layout/BendingPictureCaptionList"/>
    <dgm:cxn modelId="{8795E158-26F1-4161-9E6D-D3BA8E00ABE0}" srcId="{B84F992A-B978-49D7-A30D-ACE11AD8B319}" destId="{9F5187BA-09B3-45B1-8F08-190EEB0BCFB7}" srcOrd="1" destOrd="0" parTransId="{C1DFFB86-75E7-440E-90C1-F348CCBC68E0}" sibTransId="{C9B4B4F8-E67C-4DF2-9235-6D9ED33027BE}"/>
    <dgm:cxn modelId="{E682759B-9D2C-4D68-B13D-4DFA5209B029}" type="presOf" srcId="{89AAEBB7-CC2C-4334-AFB0-5C6ABC710FDC}" destId="{D8ECFA65-36F8-4997-9DEE-829886172356}" srcOrd="0" destOrd="0" presId="urn:microsoft.com/office/officeart/2008/layout/BendingPictureCaptionList"/>
    <dgm:cxn modelId="{6F9BA4BE-8171-42E3-9889-5B365F82A3A8}" srcId="{B84F992A-B978-49D7-A30D-ACE11AD8B319}" destId="{D1A9DE9B-1670-456B-83BC-72E4817DE6EA}" srcOrd="0" destOrd="0" parTransId="{50A94859-8C61-4692-B440-DBDF2F66228D}" sibTransId="{8247BEED-3EE4-4E7F-89A9-D4847C6890F4}"/>
    <dgm:cxn modelId="{84F62914-2955-4A18-BEC6-539E793F7043}" type="presParOf" srcId="{58952957-BCDF-41E7-815A-E8EE5C90F621}" destId="{D8D5E967-64A7-44F1-8CD2-1B6113D676DB}" srcOrd="0" destOrd="0" presId="urn:microsoft.com/office/officeart/2008/layout/BendingPictureCaptionList"/>
    <dgm:cxn modelId="{89B8AE20-E2B2-4D92-BA36-BB88403F7386}" type="presParOf" srcId="{D8D5E967-64A7-44F1-8CD2-1B6113D676DB}" destId="{B2CEF109-9DA2-4378-9329-A3B5B6288EC4}" srcOrd="0" destOrd="0" presId="urn:microsoft.com/office/officeart/2008/layout/BendingPictureCaptionList"/>
    <dgm:cxn modelId="{85910A5F-99CC-49F3-8D78-AF7CB1731D93}" type="presParOf" srcId="{D8D5E967-64A7-44F1-8CD2-1B6113D676DB}" destId="{5A38F4F5-BD1D-4E20-926A-EF07AAE0A5E6}" srcOrd="1" destOrd="0" presId="urn:microsoft.com/office/officeart/2008/layout/BendingPictureCaptionList"/>
    <dgm:cxn modelId="{14883F33-8F14-4B3B-9AD6-BFDB9B6FE54B}" type="presParOf" srcId="{58952957-BCDF-41E7-815A-E8EE5C90F621}" destId="{9DEC3AF0-9CEF-48A0-ADA5-6B087F901633}" srcOrd="1" destOrd="0" presId="urn:microsoft.com/office/officeart/2008/layout/BendingPictureCaptionList"/>
    <dgm:cxn modelId="{5B354FAD-DAD3-45AB-975B-AB55DCEC16CE}" type="presParOf" srcId="{58952957-BCDF-41E7-815A-E8EE5C90F621}" destId="{BA6083FE-913D-46F5-83C0-36F82FAD83F1}" srcOrd="2" destOrd="0" presId="urn:microsoft.com/office/officeart/2008/layout/BendingPictureCaptionList"/>
    <dgm:cxn modelId="{0C1D57D0-5639-4680-8FE1-BA31CA5184B8}" type="presParOf" srcId="{BA6083FE-913D-46F5-83C0-36F82FAD83F1}" destId="{0F397B2B-44C0-46D1-BDFD-10D6B4E13CF7}" srcOrd="0" destOrd="0" presId="urn:microsoft.com/office/officeart/2008/layout/BendingPictureCaptionList"/>
    <dgm:cxn modelId="{23E86BB5-1E73-4772-A170-02A97B636F51}" type="presParOf" srcId="{BA6083FE-913D-46F5-83C0-36F82FAD83F1}" destId="{3BE1118F-3E73-40C9-A2B6-B337095B53FE}" srcOrd="1" destOrd="0" presId="urn:microsoft.com/office/officeart/2008/layout/BendingPictureCaptionList"/>
    <dgm:cxn modelId="{FAE51AF6-2AB7-4227-BC94-4B19B4F7E210}" type="presParOf" srcId="{58952957-BCDF-41E7-815A-E8EE5C90F621}" destId="{A78B7BF0-24CB-43F7-836D-7AF03B4288FB}" srcOrd="3" destOrd="0" presId="urn:microsoft.com/office/officeart/2008/layout/BendingPictureCaptionList"/>
    <dgm:cxn modelId="{CD3851BD-7BF0-4A55-9129-C79F828416AA}" type="presParOf" srcId="{58952957-BCDF-41E7-815A-E8EE5C90F621}" destId="{ADAEE0ED-D3C5-47D8-977C-A310B4A1C31E}" srcOrd="4" destOrd="0" presId="urn:microsoft.com/office/officeart/2008/layout/BendingPictureCaptionList"/>
    <dgm:cxn modelId="{BFB3337B-BEAA-4D5C-A170-585EF7557631}" type="presParOf" srcId="{ADAEE0ED-D3C5-47D8-977C-A310B4A1C31E}" destId="{749DBD3D-134D-4660-99A7-E201357B9974}" srcOrd="0" destOrd="0" presId="urn:microsoft.com/office/officeart/2008/layout/BendingPictureCaptionList"/>
    <dgm:cxn modelId="{03F663FD-B64D-4D90-B427-1297920C3759}" type="presParOf" srcId="{ADAEE0ED-D3C5-47D8-977C-A310B4A1C31E}" destId="{D8ECFA65-36F8-4997-9DEE-82988617235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8117B2-CAD8-47F5-8C38-6DA982540CA7}" type="doc">
      <dgm:prSet loTypeId="urn:microsoft.com/office/officeart/2011/layout/Picture Frame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E68D274-C885-4968-B9E8-2D78A3676607}">
      <dgm:prSet phldrT="[Text]" custT="1"/>
      <dgm:spPr/>
      <dgm:t>
        <a:bodyPr/>
        <a:lstStyle/>
        <a:p>
          <a:pPr algn="ctr"/>
          <a:r>
            <a:rPr lang="en-IN" sz="1400" b="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 </a:t>
          </a:r>
          <a:r>
            <a:rPr lang="en-IN" sz="1400" b="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 reach</a:t>
          </a:r>
          <a:r>
            <a:rPr lang="en-IN" sz="1400" b="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school</a:t>
          </a:r>
        </a:p>
      </dgm:t>
    </dgm:pt>
    <dgm:pt modelId="{9FCF1177-98DE-4723-8B78-307EF33A6694}" type="parTrans" cxnId="{2E8EB9FB-A850-417F-9741-20E60BE8E29F}">
      <dgm:prSet/>
      <dgm:spPr/>
      <dgm:t>
        <a:bodyPr/>
        <a:lstStyle/>
        <a:p>
          <a:endParaRPr lang="en-IN"/>
        </a:p>
      </dgm:t>
    </dgm:pt>
    <dgm:pt modelId="{40A5C47D-8CC7-4C27-BDAF-95B72C4439B6}" type="sibTrans" cxnId="{2E8EB9FB-A850-417F-9741-20E60BE8E29F}">
      <dgm:prSet/>
      <dgm:spPr/>
      <dgm:t>
        <a:bodyPr/>
        <a:lstStyle/>
        <a:p>
          <a:endParaRPr lang="en-IN"/>
        </a:p>
      </dgm:t>
    </dgm:pt>
    <dgm:pt modelId="{DE09D49D-2A12-4BA4-8DF1-1DC63E36D198}">
      <dgm:prSet phldrT="[Text]" custT="1"/>
      <dgm:spPr/>
      <dgm:t>
        <a:bodyPr/>
        <a:lstStyle/>
        <a:p>
          <a:pPr algn="ctr"/>
          <a:r>
            <a:rPr lang="en-IN" sz="1400" b="0" spc="-1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Weight </a:t>
          </a:r>
          <a:r>
            <a:rPr lang="en-IN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</a:t>
          </a:r>
          <a:r>
            <a:rPr lang="en-IN" sz="1400" b="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tomatoes</a:t>
          </a:r>
          <a:endParaRPr lang="en-IN" sz="14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FBB37C-6BCA-40B7-85EC-D6D9C22E42C5}" type="parTrans" cxnId="{BC272AF0-0067-49C8-8009-E8713C1CBA1B}">
      <dgm:prSet/>
      <dgm:spPr/>
      <dgm:t>
        <a:bodyPr/>
        <a:lstStyle/>
        <a:p>
          <a:endParaRPr lang="en-IN"/>
        </a:p>
      </dgm:t>
    </dgm:pt>
    <dgm:pt modelId="{79644B15-FCB7-44C4-A118-5D513B0A8FAF}" type="sibTrans" cxnId="{BC272AF0-0067-49C8-8009-E8713C1CBA1B}">
      <dgm:prSet/>
      <dgm:spPr/>
      <dgm:t>
        <a:bodyPr/>
        <a:lstStyle/>
        <a:p>
          <a:endParaRPr lang="en-IN"/>
        </a:p>
      </dgm:t>
    </dgm:pt>
    <dgm:pt modelId="{729C3ABD-E952-42A8-AC28-61503A2B1DBB}">
      <dgm:prSet phldrT="[Text]" custT="1"/>
      <dgm:spPr/>
      <dgm:t>
        <a:bodyPr/>
        <a:lstStyle/>
        <a:p>
          <a:pPr algn="ctr"/>
          <a:r>
            <a:rPr lang="en-IN" sz="1400" b="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Height </a:t>
          </a:r>
          <a:r>
            <a:rPr lang="en-IN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 a</a:t>
          </a:r>
          <a:r>
            <a:rPr lang="en-IN" sz="1400" b="0" spc="-6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student</a:t>
          </a:r>
          <a:endParaRPr lang="en-IN" sz="14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A09C7F9-DFC1-4144-9D59-47964B8A469E}" type="parTrans" cxnId="{D9C030E8-59D7-4846-8435-ED0BF851D993}">
      <dgm:prSet/>
      <dgm:spPr/>
      <dgm:t>
        <a:bodyPr/>
        <a:lstStyle/>
        <a:p>
          <a:endParaRPr lang="en-IN"/>
        </a:p>
      </dgm:t>
    </dgm:pt>
    <dgm:pt modelId="{084B1011-9558-49CE-B87D-B9DAEB6214CF}" type="sibTrans" cxnId="{D9C030E8-59D7-4846-8435-ED0BF851D993}">
      <dgm:prSet/>
      <dgm:spPr/>
      <dgm:t>
        <a:bodyPr/>
        <a:lstStyle/>
        <a:p>
          <a:endParaRPr lang="en-IN"/>
        </a:p>
      </dgm:t>
    </dgm:pt>
    <dgm:pt modelId="{E2F04D3E-1598-422D-80B6-438F7BD244E7}" type="pres">
      <dgm:prSet presAssocID="{AD8117B2-CAD8-47F5-8C38-6DA982540CA7}" presName="Name0" presStyleCnt="0">
        <dgm:presLayoutVars>
          <dgm:chMax/>
          <dgm:chPref/>
          <dgm:dir/>
        </dgm:presLayoutVars>
      </dgm:prSet>
      <dgm:spPr/>
    </dgm:pt>
    <dgm:pt modelId="{69359BAE-31AE-4010-A4E2-BA2507E59315}" type="pres">
      <dgm:prSet presAssocID="{EE68D274-C885-4968-B9E8-2D78A3676607}" presName="composite" presStyleCnt="0"/>
      <dgm:spPr/>
    </dgm:pt>
    <dgm:pt modelId="{8EA8E4DB-BAC0-4F4F-8663-B04FA2BC7E3F}" type="pres">
      <dgm:prSet presAssocID="{EE68D274-C885-4968-B9E8-2D78A367660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7BC9447-597E-4A8D-930F-BCDB56AB712C}" type="pres">
      <dgm:prSet presAssocID="{EE68D274-C885-4968-B9E8-2D78A3676607}" presName="Accent1" presStyleLbl="parChTrans1D1" presStyleIdx="0" presStyleCnt="3"/>
      <dgm:spPr/>
    </dgm:pt>
    <dgm:pt modelId="{B21F69C7-9C68-4125-9945-5811A5935479}" type="pres">
      <dgm:prSet presAssocID="{EE68D274-C885-4968-B9E8-2D78A3676607}" presName="Image" presStyleLbl="alignImgPlace1" presStyleIdx="0" presStyleCnt="3"/>
      <dgm:spPr>
        <a:blipFill dpi="0" rotWithShape="1">
          <a:blip xmlns:r="http://schemas.openxmlformats.org/officeDocument/2006/relationships" r:embed="rId1" cstate="print"/>
          <a:srcRect/>
          <a:stretch>
            <a:fillRect l="14387" r="14387"/>
          </a:stretch>
        </a:blipFill>
      </dgm:spPr>
    </dgm:pt>
    <dgm:pt modelId="{194E1715-5CA9-4DE3-B7C2-D5E1AB3A1902}" type="pres">
      <dgm:prSet presAssocID="{40A5C47D-8CC7-4C27-BDAF-95B72C4439B6}" presName="sibTrans" presStyleCnt="0"/>
      <dgm:spPr/>
    </dgm:pt>
    <dgm:pt modelId="{36F75CA5-0513-490A-8A0E-E7299A044B58}" type="pres">
      <dgm:prSet presAssocID="{DE09D49D-2A12-4BA4-8DF1-1DC63E36D198}" presName="composite" presStyleCnt="0"/>
      <dgm:spPr/>
    </dgm:pt>
    <dgm:pt modelId="{F18C8006-EB6A-4BAC-9D11-D5E69F2EE512}" type="pres">
      <dgm:prSet presAssocID="{DE09D49D-2A12-4BA4-8DF1-1DC63E36D19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46A6761-8A22-4E0A-B9BE-5B351929CB78}" type="pres">
      <dgm:prSet presAssocID="{DE09D49D-2A12-4BA4-8DF1-1DC63E36D198}" presName="Accent1" presStyleLbl="parChTrans1D1" presStyleIdx="1" presStyleCnt="3"/>
      <dgm:spPr/>
    </dgm:pt>
    <dgm:pt modelId="{A88DDCF0-8B5E-46B1-8C6E-B67AD73BC627}" type="pres">
      <dgm:prSet presAssocID="{DE09D49D-2A12-4BA4-8DF1-1DC63E36D198}" presName="Image" presStyleLbl="alignImgPlace1" presStyleIdx="1" presStyleCnt="3"/>
      <dgm:spPr>
        <a:blipFill dpi="0" rotWithShape="1">
          <a:blip xmlns:r="http://schemas.openxmlformats.org/officeDocument/2006/relationships" r:embed="rId2" cstate="print"/>
          <a:srcRect/>
          <a:stretch>
            <a:fillRect l="17511" r="17511"/>
          </a:stretch>
        </a:blipFill>
      </dgm:spPr>
    </dgm:pt>
    <dgm:pt modelId="{057D0DD9-1064-4BE1-8501-FA52F0054B4C}" type="pres">
      <dgm:prSet presAssocID="{79644B15-FCB7-44C4-A118-5D513B0A8FAF}" presName="sibTrans" presStyleCnt="0"/>
      <dgm:spPr/>
    </dgm:pt>
    <dgm:pt modelId="{14F408B2-8BDB-4D69-8C52-91488C37366C}" type="pres">
      <dgm:prSet presAssocID="{729C3ABD-E952-42A8-AC28-61503A2B1DBB}" presName="composite" presStyleCnt="0"/>
      <dgm:spPr/>
    </dgm:pt>
    <dgm:pt modelId="{43C5468A-6DFE-4FF2-8291-544C1AB67096}" type="pres">
      <dgm:prSet presAssocID="{729C3ABD-E952-42A8-AC28-61503A2B1DB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A7CED71-43F7-4D57-BF09-1DBA3B08713D}" type="pres">
      <dgm:prSet presAssocID="{729C3ABD-E952-42A8-AC28-61503A2B1DBB}" presName="Accent1" presStyleLbl="parChTrans1D1" presStyleIdx="2" presStyleCnt="3"/>
      <dgm:spPr/>
    </dgm:pt>
    <dgm:pt modelId="{7982F4C2-1AD0-4232-B45B-08954A23481D}" type="pres">
      <dgm:prSet presAssocID="{729C3ABD-E952-42A8-AC28-61503A2B1DBB}" presName="Image" presStyleLbl="alignImgPlace1" presStyleIdx="2" presStyleCnt="3"/>
      <dgm:spPr>
        <a:blipFill dpi="0" rotWithShape="1">
          <a:blip xmlns:r="http://schemas.openxmlformats.org/officeDocument/2006/relationships" r:embed="rId3" cstate="print"/>
          <a:srcRect/>
          <a:stretch>
            <a:fillRect l="30597" r="30597"/>
          </a:stretch>
        </a:blipFill>
      </dgm:spPr>
    </dgm:pt>
  </dgm:ptLst>
  <dgm:cxnLst>
    <dgm:cxn modelId="{96C8E20C-56FE-4E8C-95EC-ACDDD4EC3970}" type="presOf" srcId="{729C3ABD-E952-42A8-AC28-61503A2B1DBB}" destId="{43C5468A-6DFE-4FF2-8291-544C1AB67096}" srcOrd="0" destOrd="0" presId="urn:microsoft.com/office/officeart/2011/layout/Picture Frame"/>
    <dgm:cxn modelId="{DB06941E-DAEB-4953-B54E-BFD31AB4CFE0}" type="presOf" srcId="{AD8117B2-CAD8-47F5-8C38-6DA982540CA7}" destId="{E2F04D3E-1598-422D-80B6-438F7BD244E7}" srcOrd="0" destOrd="0" presId="urn:microsoft.com/office/officeart/2011/layout/Picture Frame"/>
    <dgm:cxn modelId="{6519FD24-BD9D-42C5-BA29-431196B0F993}" type="presOf" srcId="{DE09D49D-2A12-4BA4-8DF1-1DC63E36D198}" destId="{F18C8006-EB6A-4BAC-9D11-D5E69F2EE512}" srcOrd="0" destOrd="0" presId="urn:microsoft.com/office/officeart/2011/layout/Picture Frame"/>
    <dgm:cxn modelId="{3C36E5BB-41EE-4BA3-996A-F0F52C283818}" type="presOf" srcId="{EE68D274-C885-4968-B9E8-2D78A3676607}" destId="{8EA8E4DB-BAC0-4F4F-8663-B04FA2BC7E3F}" srcOrd="0" destOrd="0" presId="urn:microsoft.com/office/officeart/2011/layout/Picture Frame"/>
    <dgm:cxn modelId="{D9C030E8-59D7-4846-8435-ED0BF851D993}" srcId="{AD8117B2-CAD8-47F5-8C38-6DA982540CA7}" destId="{729C3ABD-E952-42A8-AC28-61503A2B1DBB}" srcOrd="2" destOrd="0" parTransId="{1A09C7F9-DFC1-4144-9D59-47964B8A469E}" sibTransId="{084B1011-9558-49CE-B87D-B9DAEB6214CF}"/>
    <dgm:cxn modelId="{BC272AF0-0067-49C8-8009-E8713C1CBA1B}" srcId="{AD8117B2-CAD8-47F5-8C38-6DA982540CA7}" destId="{DE09D49D-2A12-4BA4-8DF1-1DC63E36D198}" srcOrd="1" destOrd="0" parTransId="{BFFBB37C-6BCA-40B7-85EC-D6D9C22E42C5}" sibTransId="{79644B15-FCB7-44C4-A118-5D513B0A8FAF}"/>
    <dgm:cxn modelId="{2E8EB9FB-A850-417F-9741-20E60BE8E29F}" srcId="{AD8117B2-CAD8-47F5-8C38-6DA982540CA7}" destId="{EE68D274-C885-4968-B9E8-2D78A3676607}" srcOrd="0" destOrd="0" parTransId="{9FCF1177-98DE-4723-8B78-307EF33A6694}" sibTransId="{40A5C47D-8CC7-4C27-BDAF-95B72C4439B6}"/>
    <dgm:cxn modelId="{113B5EDE-97C1-486F-8814-5AC3553D4A11}" type="presParOf" srcId="{E2F04D3E-1598-422D-80B6-438F7BD244E7}" destId="{69359BAE-31AE-4010-A4E2-BA2507E59315}" srcOrd="0" destOrd="0" presId="urn:microsoft.com/office/officeart/2011/layout/Picture Frame"/>
    <dgm:cxn modelId="{98219ECB-AEF2-446C-9AAB-8B497DBCDE64}" type="presParOf" srcId="{69359BAE-31AE-4010-A4E2-BA2507E59315}" destId="{8EA8E4DB-BAC0-4F4F-8663-B04FA2BC7E3F}" srcOrd="0" destOrd="0" presId="urn:microsoft.com/office/officeart/2011/layout/Picture Frame"/>
    <dgm:cxn modelId="{A6D3AEC5-1D84-4BEC-9F65-8B7FD6920432}" type="presParOf" srcId="{69359BAE-31AE-4010-A4E2-BA2507E59315}" destId="{17BC9447-597E-4A8D-930F-BCDB56AB712C}" srcOrd="1" destOrd="0" presId="urn:microsoft.com/office/officeart/2011/layout/Picture Frame"/>
    <dgm:cxn modelId="{5F3FC111-5C90-458E-8D88-B513DA5E9FF9}" type="presParOf" srcId="{69359BAE-31AE-4010-A4E2-BA2507E59315}" destId="{B21F69C7-9C68-4125-9945-5811A5935479}" srcOrd="2" destOrd="0" presId="urn:microsoft.com/office/officeart/2011/layout/Picture Frame"/>
    <dgm:cxn modelId="{6C56A636-0CD8-4A59-9CA3-A4339D932DAC}" type="presParOf" srcId="{E2F04D3E-1598-422D-80B6-438F7BD244E7}" destId="{194E1715-5CA9-4DE3-B7C2-D5E1AB3A1902}" srcOrd="1" destOrd="0" presId="urn:microsoft.com/office/officeart/2011/layout/Picture Frame"/>
    <dgm:cxn modelId="{BD94D7F0-0B9C-424B-8B48-8EB0D2B9C786}" type="presParOf" srcId="{E2F04D3E-1598-422D-80B6-438F7BD244E7}" destId="{36F75CA5-0513-490A-8A0E-E7299A044B58}" srcOrd="2" destOrd="0" presId="urn:microsoft.com/office/officeart/2011/layout/Picture Frame"/>
    <dgm:cxn modelId="{025E8415-E168-45A6-BBD5-286582AE2E2A}" type="presParOf" srcId="{36F75CA5-0513-490A-8A0E-E7299A044B58}" destId="{F18C8006-EB6A-4BAC-9D11-D5E69F2EE512}" srcOrd="0" destOrd="0" presId="urn:microsoft.com/office/officeart/2011/layout/Picture Frame"/>
    <dgm:cxn modelId="{93D43F0F-1372-483A-BF08-00C575EA8D51}" type="presParOf" srcId="{36F75CA5-0513-490A-8A0E-E7299A044B58}" destId="{E46A6761-8A22-4E0A-B9BE-5B351929CB78}" srcOrd="1" destOrd="0" presId="urn:microsoft.com/office/officeart/2011/layout/Picture Frame"/>
    <dgm:cxn modelId="{EBFB7E4D-C3F3-46A3-A6D3-9C47285C6FDB}" type="presParOf" srcId="{36F75CA5-0513-490A-8A0E-E7299A044B58}" destId="{A88DDCF0-8B5E-46B1-8C6E-B67AD73BC627}" srcOrd="2" destOrd="0" presId="urn:microsoft.com/office/officeart/2011/layout/Picture Frame"/>
    <dgm:cxn modelId="{25369347-4431-4934-A5EB-798DA56C30AE}" type="presParOf" srcId="{E2F04D3E-1598-422D-80B6-438F7BD244E7}" destId="{057D0DD9-1064-4BE1-8501-FA52F0054B4C}" srcOrd="3" destOrd="0" presId="urn:microsoft.com/office/officeart/2011/layout/Picture Frame"/>
    <dgm:cxn modelId="{534CD58B-5073-4F9C-B55B-7F83945D8325}" type="presParOf" srcId="{E2F04D3E-1598-422D-80B6-438F7BD244E7}" destId="{14F408B2-8BDB-4D69-8C52-91488C37366C}" srcOrd="4" destOrd="0" presId="urn:microsoft.com/office/officeart/2011/layout/Picture Frame"/>
    <dgm:cxn modelId="{0518EB62-3B53-4A9C-88F9-A97695C6177E}" type="presParOf" srcId="{14F408B2-8BDB-4D69-8C52-91488C37366C}" destId="{43C5468A-6DFE-4FF2-8291-544C1AB67096}" srcOrd="0" destOrd="0" presId="urn:microsoft.com/office/officeart/2011/layout/Picture Frame"/>
    <dgm:cxn modelId="{03EE08FC-3FCB-4D36-B3F1-87BA12022A8C}" type="presParOf" srcId="{14F408B2-8BDB-4D69-8C52-91488C37366C}" destId="{1A7CED71-43F7-4D57-BF09-1DBA3B08713D}" srcOrd="1" destOrd="0" presId="urn:microsoft.com/office/officeart/2011/layout/Picture Frame"/>
    <dgm:cxn modelId="{264E17BD-3E7D-4B42-B3D3-DE72A91A94FB}" type="presParOf" srcId="{14F408B2-8BDB-4D69-8C52-91488C37366C}" destId="{7982F4C2-1AD0-4232-B45B-08954A23481D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01F8B-1F21-4991-A596-A9F3CA194BC3}" type="doc">
      <dgm:prSet loTypeId="urn:microsoft.com/office/officeart/2008/layout/BendingPictureBlocks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D7689ED-F6B1-4F62-9CA7-B2183D3C47B1}">
      <dgm:prSet phldrT="[Text]" custT="1"/>
      <dgm:spPr/>
      <dgm:t>
        <a:bodyPr/>
        <a:lstStyle/>
        <a:p>
          <a:r>
            <a:rPr lang="en-IN" sz="10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  <a:r>
            <a:rPr lang="en-IN" sz="1000" spc="-7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</a:t>
          </a:r>
          <a:endParaRPr lang="en-IN" sz="1100" dirty="0"/>
        </a:p>
      </dgm:t>
    </dgm:pt>
    <dgm:pt modelId="{20A3D40E-5C7F-48A0-B978-9D2FFC4D5196}" type="parTrans" cxnId="{D6DB30F4-9A6A-4537-B36D-AEC62C09E1A1}">
      <dgm:prSet/>
      <dgm:spPr/>
      <dgm:t>
        <a:bodyPr/>
        <a:lstStyle/>
        <a:p>
          <a:endParaRPr lang="en-IN"/>
        </a:p>
      </dgm:t>
    </dgm:pt>
    <dgm:pt modelId="{FB080136-9433-4A7F-B3C9-BEB712BF8251}" type="sibTrans" cxnId="{D6DB30F4-9A6A-4537-B36D-AEC62C09E1A1}">
      <dgm:prSet/>
      <dgm:spPr/>
      <dgm:t>
        <a:bodyPr/>
        <a:lstStyle/>
        <a:p>
          <a:endParaRPr lang="en-IN"/>
        </a:p>
      </dgm:t>
    </dgm:pt>
    <dgm:pt modelId="{E5443C20-7363-498A-94A0-13BD21BD79FA}">
      <dgm:prSet phldrT="[Text]" custT="1"/>
      <dgm:spPr/>
      <dgm:t>
        <a:bodyPr/>
        <a:lstStyle/>
        <a:p>
          <a:r>
            <a:rPr lang="en-IN" sz="1600" spc="-15" dirty="0">
              <a:latin typeface="Carlito"/>
              <a:cs typeface="Carlito"/>
            </a:rPr>
            <a:t>Date</a:t>
          </a:r>
          <a:r>
            <a:rPr lang="en-IN" sz="1600" spc="-60" dirty="0">
              <a:latin typeface="Carlito"/>
              <a:cs typeface="Carlito"/>
            </a:rPr>
            <a:t> </a:t>
          </a:r>
          <a:r>
            <a:rPr lang="en-IN" sz="1600" dirty="0">
              <a:latin typeface="Carlito"/>
              <a:cs typeface="Carlito"/>
            </a:rPr>
            <a:t>Joined</a:t>
          </a:r>
          <a:endParaRPr lang="en-IN" sz="2000" dirty="0"/>
        </a:p>
      </dgm:t>
    </dgm:pt>
    <dgm:pt modelId="{469017B2-3D66-4619-B79D-5C61FCCF6C45}" type="parTrans" cxnId="{3B108F29-47A4-4088-AF70-CC7A0CB24FD1}">
      <dgm:prSet/>
      <dgm:spPr/>
      <dgm:t>
        <a:bodyPr/>
        <a:lstStyle/>
        <a:p>
          <a:endParaRPr lang="en-IN"/>
        </a:p>
      </dgm:t>
    </dgm:pt>
    <dgm:pt modelId="{604E48AD-4938-4195-87EF-95166C03BDB1}" type="sibTrans" cxnId="{3B108F29-47A4-4088-AF70-CC7A0CB24FD1}">
      <dgm:prSet/>
      <dgm:spPr/>
      <dgm:t>
        <a:bodyPr/>
        <a:lstStyle/>
        <a:p>
          <a:endParaRPr lang="en-IN"/>
        </a:p>
      </dgm:t>
    </dgm:pt>
    <dgm:pt modelId="{4AE82C6D-BF51-4353-B296-96B2C300EA26}">
      <dgm:prSet phldrT="[Text]" custT="1"/>
      <dgm:spPr/>
      <dgm:t>
        <a:bodyPr/>
        <a:lstStyle/>
        <a:p>
          <a:r>
            <a:rPr lang="en-IN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Name</a:t>
          </a:r>
          <a:endParaRPr lang="en-IN" sz="1000" dirty="0"/>
        </a:p>
      </dgm:t>
    </dgm:pt>
    <dgm:pt modelId="{AEC4A63A-CC22-4118-9F89-D71DC50C8562}" type="parTrans" cxnId="{7887E774-F0BD-447E-B298-FE8CBCEB5F0C}">
      <dgm:prSet/>
      <dgm:spPr/>
      <dgm:t>
        <a:bodyPr/>
        <a:lstStyle/>
        <a:p>
          <a:endParaRPr lang="en-IN"/>
        </a:p>
      </dgm:t>
    </dgm:pt>
    <dgm:pt modelId="{9453C43C-2D81-49EF-AB6B-2A485FC9C386}" type="sibTrans" cxnId="{7887E774-F0BD-447E-B298-FE8CBCEB5F0C}">
      <dgm:prSet/>
      <dgm:spPr/>
      <dgm:t>
        <a:bodyPr/>
        <a:lstStyle/>
        <a:p>
          <a:endParaRPr lang="en-IN"/>
        </a:p>
      </dgm:t>
    </dgm:pt>
    <dgm:pt modelId="{B7C74403-2DA2-4F69-904C-BFFDAC1C0A07}">
      <dgm:prSet phldrT="[Text]" custT="1"/>
      <dgm:spPr/>
      <dgm:t>
        <a:bodyPr/>
        <a:lstStyle/>
        <a:p>
          <a:r>
            <a:rPr lang="en-IN" sz="10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Surname</a:t>
          </a:r>
          <a:endParaRPr lang="en-IN" sz="1000" dirty="0"/>
        </a:p>
      </dgm:t>
    </dgm:pt>
    <dgm:pt modelId="{73D4E21F-D61B-41E1-9839-A2283E73B451}" type="parTrans" cxnId="{9FEAA4B3-2DDF-4A01-A84A-767B074756F5}">
      <dgm:prSet/>
      <dgm:spPr/>
      <dgm:t>
        <a:bodyPr/>
        <a:lstStyle/>
        <a:p>
          <a:endParaRPr lang="en-IN"/>
        </a:p>
      </dgm:t>
    </dgm:pt>
    <dgm:pt modelId="{B36471B3-7096-4517-8425-377D1710793C}" type="sibTrans" cxnId="{9FEAA4B3-2DDF-4A01-A84A-767B074756F5}">
      <dgm:prSet/>
      <dgm:spPr/>
      <dgm:t>
        <a:bodyPr/>
        <a:lstStyle/>
        <a:p>
          <a:endParaRPr lang="en-IN"/>
        </a:p>
      </dgm:t>
    </dgm:pt>
    <dgm:pt modelId="{1AB3A198-5E4A-482C-9C2F-CAE5D7249220}">
      <dgm:prSet phldrT="[Text]" custT="1"/>
      <dgm:spPr/>
      <dgm:t>
        <a:bodyPr/>
        <a:lstStyle/>
        <a:p>
          <a:r>
            <a:rPr lang="en-IN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Gender</a:t>
          </a:r>
          <a:endParaRPr lang="en-IN" sz="1000" dirty="0"/>
        </a:p>
      </dgm:t>
    </dgm:pt>
    <dgm:pt modelId="{F7BC2C8F-1920-42FB-B8EC-06931B33436F}" type="parTrans" cxnId="{13134877-F8E6-4004-B4AC-33F67FDF7DE5}">
      <dgm:prSet/>
      <dgm:spPr/>
      <dgm:t>
        <a:bodyPr/>
        <a:lstStyle/>
        <a:p>
          <a:endParaRPr lang="en-IN"/>
        </a:p>
      </dgm:t>
    </dgm:pt>
    <dgm:pt modelId="{62AB8600-205E-4FA4-824E-2EDD36136DF4}" type="sibTrans" cxnId="{13134877-F8E6-4004-B4AC-33F67FDF7DE5}">
      <dgm:prSet/>
      <dgm:spPr/>
      <dgm:t>
        <a:bodyPr/>
        <a:lstStyle/>
        <a:p>
          <a:endParaRPr lang="en-IN"/>
        </a:p>
      </dgm:t>
    </dgm:pt>
    <dgm:pt modelId="{C142FC45-8EB8-48F3-B0C4-FDEF8C581B55}">
      <dgm:prSet phldrT="[Text]" custT="1"/>
      <dgm:spPr/>
      <dgm:t>
        <a:bodyPr/>
        <a:lstStyle/>
        <a:p>
          <a:r>
            <a:rPr lang="en-IN" sz="10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Region</a:t>
          </a:r>
          <a:endParaRPr lang="en-IN" sz="1000" dirty="0"/>
        </a:p>
      </dgm:t>
    </dgm:pt>
    <dgm:pt modelId="{610ABB2C-F719-44C4-83FA-E47B9F991821}" type="parTrans" cxnId="{4D373250-9FA8-478B-A48F-4DA559F98C15}">
      <dgm:prSet/>
      <dgm:spPr/>
      <dgm:t>
        <a:bodyPr/>
        <a:lstStyle/>
        <a:p>
          <a:endParaRPr lang="en-IN"/>
        </a:p>
      </dgm:t>
    </dgm:pt>
    <dgm:pt modelId="{B7A4AEE8-6494-4F60-A7DA-97D454554E9A}" type="sibTrans" cxnId="{4D373250-9FA8-478B-A48F-4DA559F98C15}">
      <dgm:prSet/>
      <dgm:spPr/>
      <dgm:t>
        <a:bodyPr/>
        <a:lstStyle/>
        <a:p>
          <a:endParaRPr lang="en-IN"/>
        </a:p>
      </dgm:t>
    </dgm:pt>
    <dgm:pt modelId="{52D9D2BC-74C4-4025-BB2B-5816C427B893}">
      <dgm:prSet phldrT="[Text]" custT="1"/>
      <dgm:spPr/>
      <dgm:t>
        <a:bodyPr/>
        <a:lstStyle/>
        <a:p>
          <a:r>
            <a:rPr lang="en-IN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Job</a:t>
          </a:r>
          <a:r>
            <a:rPr lang="en-IN" sz="1000" spc="-3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spc="-1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Classification</a:t>
          </a:r>
          <a:endParaRPr lang="en-IN" sz="1000" dirty="0"/>
        </a:p>
      </dgm:t>
    </dgm:pt>
    <dgm:pt modelId="{04C8FB9B-1DDA-4BA7-915C-32208B162D60}" type="parTrans" cxnId="{8E8A3535-3B74-4B00-A193-F660B11F3CEA}">
      <dgm:prSet/>
      <dgm:spPr/>
      <dgm:t>
        <a:bodyPr/>
        <a:lstStyle/>
        <a:p>
          <a:endParaRPr lang="en-IN"/>
        </a:p>
      </dgm:t>
    </dgm:pt>
    <dgm:pt modelId="{D2E5C17D-7185-4467-B9B0-24718DDEC16C}" type="sibTrans" cxnId="{8E8A3535-3B74-4B00-A193-F660B11F3CEA}">
      <dgm:prSet/>
      <dgm:spPr/>
      <dgm:t>
        <a:bodyPr/>
        <a:lstStyle/>
        <a:p>
          <a:endParaRPr lang="en-IN"/>
        </a:p>
      </dgm:t>
    </dgm:pt>
    <dgm:pt modelId="{33F9E2E9-720A-4082-BAF0-EC31C49E5573}">
      <dgm:prSet phldrT="[Text]" custT="1"/>
      <dgm:spPr/>
      <dgm:t>
        <a:bodyPr anchor="ctr"/>
        <a:lstStyle/>
        <a:p>
          <a:pPr algn="l"/>
          <a:r>
            <a:rPr lang="en-IN" sz="1400" spc="-15" dirty="0">
              <a:latin typeface="Carlito"/>
              <a:cs typeface="Carlito"/>
            </a:rPr>
            <a:t>Date</a:t>
          </a:r>
          <a:r>
            <a:rPr lang="en-IN" sz="1400" spc="-50" dirty="0">
              <a:latin typeface="Carlito"/>
              <a:cs typeface="Carlito"/>
            </a:rPr>
            <a:t> </a:t>
          </a:r>
          <a:r>
            <a:rPr lang="en-IN" sz="1400" spc="-5" dirty="0">
              <a:latin typeface="Carlito"/>
              <a:cs typeface="Carlito"/>
            </a:rPr>
            <a:t>Joined</a:t>
          </a:r>
          <a:endParaRPr lang="en-IN" sz="1400" dirty="0"/>
        </a:p>
      </dgm:t>
    </dgm:pt>
    <dgm:pt modelId="{C1768E84-32A5-4E2E-B082-BA4B1C15D73F}" type="parTrans" cxnId="{C9D95999-A0D5-414F-947B-2757C08D3082}">
      <dgm:prSet/>
      <dgm:spPr/>
      <dgm:t>
        <a:bodyPr/>
        <a:lstStyle/>
        <a:p>
          <a:endParaRPr lang="en-IN"/>
        </a:p>
      </dgm:t>
    </dgm:pt>
    <dgm:pt modelId="{5B888D08-E613-4D70-BF1F-25052B1036A8}" type="sibTrans" cxnId="{C9D95999-A0D5-414F-947B-2757C08D3082}">
      <dgm:prSet/>
      <dgm:spPr/>
      <dgm:t>
        <a:bodyPr/>
        <a:lstStyle/>
        <a:p>
          <a:endParaRPr lang="en-IN"/>
        </a:p>
      </dgm:t>
    </dgm:pt>
    <dgm:pt modelId="{A4D08264-0700-4A96-9A46-433CC8C6BF27}">
      <dgm:prSet phldrT="[Text]" custT="1"/>
      <dgm:spPr/>
      <dgm:t>
        <a:bodyPr anchor="ctr"/>
        <a:lstStyle/>
        <a:p>
          <a:pPr algn="l"/>
          <a:r>
            <a:rPr lang="en-IN" sz="1400">
              <a:latin typeface="Carlito"/>
              <a:cs typeface="Carlito"/>
            </a:rPr>
            <a:t>Balance</a:t>
          </a:r>
          <a:endParaRPr lang="en-IN" sz="1400" dirty="0"/>
        </a:p>
      </dgm:t>
    </dgm:pt>
    <dgm:pt modelId="{511BD2CA-98A8-4346-B5A7-7CEF9816A2F9}" type="parTrans" cxnId="{EA898B13-761C-4DB3-A93D-839F57DC23CE}">
      <dgm:prSet/>
      <dgm:spPr/>
      <dgm:t>
        <a:bodyPr/>
        <a:lstStyle/>
        <a:p>
          <a:endParaRPr lang="en-IN"/>
        </a:p>
      </dgm:t>
    </dgm:pt>
    <dgm:pt modelId="{A67DD899-2276-491F-B300-20DA8BE04D31}" type="sibTrans" cxnId="{EA898B13-761C-4DB3-A93D-839F57DC23CE}">
      <dgm:prSet/>
      <dgm:spPr/>
      <dgm:t>
        <a:bodyPr/>
        <a:lstStyle/>
        <a:p>
          <a:endParaRPr lang="en-IN"/>
        </a:p>
      </dgm:t>
    </dgm:pt>
    <dgm:pt modelId="{F5E83586-6C4A-4730-B1AC-6AFC7EE9D0AE}">
      <dgm:prSet phldrT="[Text]" custT="1"/>
      <dgm:spPr/>
      <dgm:t>
        <a:bodyPr anchor="ctr"/>
        <a:lstStyle/>
        <a:p>
          <a:pPr algn="l"/>
          <a:r>
            <a:rPr lang="en-IN" sz="1400" spc="-5" dirty="0">
              <a:latin typeface="Carlito"/>
              <a:cs typeface="Carlito"/>
            </a:rPr>
            <a:t>Age</a:t>
          </a:r>
          <a:endParaRPr lang="en-IN" sz="1800" dirty="0"/>
        </a:p>
      </dgm:t>
    </dgm:pt>
    <dgm:pt modelId="{9FF9F5DC-D3FB-41B9-A618-DDC0FB1CD10D}" type="parTrans" cxnId="{72268F07-A064-4D49-A199-FCBD6CC42066}">
      <dgm:prSet/>
      <dgm:spPr/>
      <dgm:t>
        <a:bodyPr/>
        <a:lstStyle/>
        <a:p>
          <a:endParaRPr lang="en-IN"/>
        </a:p>
      </dgm:t>
    </dgm:pt>
    <dgm:pt modelId="{B3B2B941-4F71-4A78-AE0A-743DFE2757C4}" type="sibTrans" cxnId="{72268F07-A064-4D49-A199-FCBD6CC42066}">
      <dgm:prSet/>
      <dgm:spPr/>
      <dgm:t>
        <a:bodyPr/>
        <a:lstStyle/>
        <a:p>
          <a:endParaRPr lang="en-IN"/>
        </a:p>
      </dgm:t>
    </dgm:pt>
    <dgm:pt modelId="{F8CA41CC-57BE-413D-A530-FD9C1BD98F1B}">
      <dgm:prSet phldrT="[Text]" custT="1"/>
      <dgm:spPr/>
      <dgm:t>
        <a:bodyPr/>
        <a:lstStyle/>
        <a:p>
          <a:r>
            <a:rPr lang="en-IN" sz="1400" spc="-5">
              <a:latin typeface="Carlito"/>
              <a:cs typeface="Carlito"/>
            </a:rPr>
            <a:t>Balance</a:t>
          </a:r>
          <a:endParaRPr lang="en-IN" sz="1400" dirty="0"/>
        </a:p>
      </dgm:t>
    </dgm:pt>
    <dgm:pt modelId="{D34E2EB6-51E1-4E97-9F7B-B7669282262A}" type="parTrans" cxnId="{17B076EC-A125-48D8-940D-DB7BFECF882D}">
      <dgm:prSet/>
      <dgm:spPr/>
      <dgm:t>
        <a:bodyPr/>
        <a:lstStyle/>
        <a:p>
          <a:endParaRPr lang="en-IN"/>
        </a:p>
      </dgm:t>
    </dgm:pt>
    <dgm:pt modelId="{1E6911FD-0991-4E97-B654-CC36A8FCA45C}" type="sibTrans" cxnId="{17B076EC-A125-48D8-940D-DB7BFECF882D}">
      <dgm:prSet/>
      <dgm:spPr/>
      <dgm:t>
        <a:bodyPr/>
        <a:lstStyle/>
        <a:p>
          <a:endParaRPr lang="en-IN"/>
        </a:p>
      </dgm:t>
    </dgm:pt>
    <dgm:pt modelId="{ACFDCFBB-4B93-4266-BD2C-95E80A77CE6A}">
      <dgm:prSet phldrT="[Text]" custT="1"/>
      <dgm:spPr/>
      <dgm:t>
        <a:bodyPr/>
        <a:lstStyle/>
        <a:p>
          <a:endParaRPr lang="en-IN" sz="1800" dirty="0"/>
        </a:p>
      </dgm:t>
    </dgm:pt>
    <dgm:pt modelId="{1E9B8605-5F85-458A-A71C-3CC16FBB8A66}" type="parTrans" cxnId="{ADC46F84-79F3-4569-9328-819013819D25}">
      <dgm:prSet/>
      <dgm:spPr/>
      <dgm:t>
        <a:bodyPr/>
        <a:lstStyle/>
        <a:p>
          <a:endParaRPr lang="en-IN"/>
        </a:p>
      </dgm:t>
    </dgm:pt>
    <dgm:pt modelId="{E6EF8CC1-DC89-40C1-ABC1-1B9D19B849E2}" type="sibTrans" cxnId="{ADC46F84-79F3-4569-9328-819013819D25}">
      <dgm:prSet/>
      <dgm:spPr/>
      <dgm:t>
        <a:bodyPr/>
        <a:lstStyle/>
        <a:p>
          <a:endParaRPr lang="en-IN"/>
        </a:p>
      </dgm:t>
    </dgm:pt>
    <dgm:pt modelId="{FC6B13F0-3257-40D8-A4C0-BD9CC785124E}">
      <dgm:prSet phldrT="[Text]" custT="1"/>
      <dgm:spPr/>
      <dgm:t>
        <a:bodyPr/>
        <a:lstStyle/>
        <a:p>
          <a:r>
            <a:rPr lang="en-IN" sz="1400" spc="-5" dirty="0">
              <a:latin typeface="Carlito"/>
              <a:cs typeface="Carlito"/>
            </a:rPr>
            <a:t>Age</a:t>
          </a:r>
          <a:endParaRPr lang="en-IN" sz="1400" dirty="0"/>
        </a:p>
      </dgm:t>
    </dgm:pt>
    <dgm:pt modelId="{ADC3389E-6E55-4F06-B590-95A842985DAE}" type="sibTrans" cxnId="{6C6D353B-D59A-4F0E-976F-050D0C913DA2}">
      <dgm:prSet/>
      <dgm:spPr/>
      <dgm:t>
        <a:bodyPr/>
        <a:lstStyle/>
        <a:p>
          <a:endParaRPr lang="en-IN"/>
        </a:p>
      </dgm:t>
    </dgm:pt>
    <dgm:pt modelId="{FF55E1F4-A866-45BC-BF5A-1382886E895F}" type="parTrans" cxnId="{6C6D353B-D59A-4F0E-976F-050D0C913DA2}">
      <dgm:prSet/>
      <dgm:spPr/>
      <dgm:t>
        <a:bodyPr/>
        <a:lstStyle/>
        <a:p>
          <a:endParaRPr lang="en-IN"/>
        </a:p>
      </dgm:t>
    </dgm:pt>
    <dgm:pt modelId="{61F3333E-05FD-4346-92DE-81AB30635977}" type="pres">
      <dgm:prSet presAssocID="{0AF01F8B-1F21-4991-A596-A9F3CA194BC3}" presName="Name0" presStyleCnt="0">
        <dgm:presLayoutVars>
          <dgm:dir/>
          <dgm:resizeHandles/>
        </dgm:presLayoutVars>
      </dgm:prSet>
      <dgm:spPr/>
    </dgm:pt>
    <dgm:pt modelId="{95379D7B-1B50-4AE3-81AB-1BB5A946C786}" type="pres">
      <dgm:prSet presAssocID="{AD7689ED-F6B1-4F62-9CA7-B2183D3C47B1}" presName="composite" presStyleCnt="0"/>
      <dgm:spPr/>
    </dgm:pt>
    <dgm:pt modelId="{E2729AFA-2995-42ED-BAA8-2700720D9957}" type="pres">
      <dgm:prSet presAssocID="{AD7689ED-F6B1-4F62-9CA7-B2183D3C47B1}" presName="rect1" presStyleLbl="bgImgPlace1" presStyleIdx="0" presStyleCnt="4"/>
      <dgm:spPr>
        <a:blipFill dpi="0" rotWithShape="1">
          <a:blip xmlns:r="http://schemas.openxmlformats.org/officeDocument/2006/relationships" r:embed="rId1"/>
          <a:srcRect/>
          <a:stretch>
            <a:fillRect l="4231" r="4231"/>
          </a:stretch>
        </a:blipFill>
      </dgm:spPr>
    </dgm:pt>
    <dgm:pt modelId="{9537CA75-3919-46A8-9AD6-39BF9198D70D}" type="pres">
      <dgm:prSet presAssocID="{AD7689ED-F6B1-4F62-9CA7-B2183D3C47B1}" presName="rect2" presStyleLbl="node1" presStyleIdx="0" presStyleCnt="4" custScaleX="124923" custScaleY="215152">
        <dgm:presLayoutVars>
          <dgm:bulletEnabled val="1"/>
        </dgm:presLayoutVars>
      </dgm:prSet>
      <dgm:spPr/>
    </dgm:pt>
    <dgm:pt modelId="{9084AF8E-D31F-4F37-812B-130B8493BE87}" type="pres">
      <dgm:prSet presAssocID="{FB080136-9433-4A7F-B3C9-BEB712BF8251}" presName="sibTrans" presStyleCnt="0"/>
      <dgm:spPr/>
    </dgm:pt>
    <dgm:pt modelId="{FFAFCD03-7F81-4229-9890-6A3E680B71E2}" type="pres">
      <dgm:prSet presAssocID="{F5E83586-6C4A-4730-B1AC-6AFC7EE9D0AE}" presName="composite" presStyleCnt="0"/>
      <dgm:spPr/>
    </dgm:pt>
    <dgm:pt modelId="{C33C1E5A-1273-484B-B839-B2BEEC360963}" type="pres">
      <dgm:prSet presAssocID="{F5E83586-6C4A-4730-B1AC-6AFC7EE9D0AE}" presName="rect1" presStyleLbl="bgImgPlace1" presStyleIdx="1" presStyleCnt="4" custScaleX="81841"/>
      <dgm:spPr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83ADFDAA-462A-483A-AAD7-2C63326CBB34}" type="pres">
      <dgm:prSet presAssocID="{F5E83586-6C4A-4730-B1AC-6AFC7EE9D0AE}" presName="rect2" presStyleLbl="node1" presStyleIdx="1" presStyleCnt="4">
        <dgm:presLayoutVars>
          <dgm:bulletEnabled val="1"/>
        </dgm:presLayoutVars>
      </dgm:prSet>
      <dgm:spPr/>
    </dgm:pt>
    <dgm:pt modelId="{0E443AC7-B68C-48FC-A568-0C2B72269F3C}" type="pres">
      <dgm:prSet presAssocID="{B3B2B941-4F71-4A78-AE0A-743DFE2757C4}" presName="sibTrans" presStyleCnt="0"/>
      <dgm:spPr/>
    </dgm:pt>
    <dgm:pt modelId="{384CB72F-4350-4730-B067-9E93F4A44D19}" type="pres">
      <dgm:prSet presAssocID="{ACFDCFBB-4B93-4266-BD2C-95E80A77CE6A}" presName="composite" presStyleCnt="0"/>
      <dgm:spPr/>
    </dgm:pt>
    <dgm:pt modelId="{56148A12-8634-4F1F-B07A-9C4C7535B92D}" type="pres">
      <dgm:prSet presAssocID="{ACFDCFBB-4B93-4266-BD2C-95E80A77CE6A}" presName="rect1" presStyleLbl="bgImgPlace1" presStyleIdx="2" presStyleCnt="4"/>
      <dgm:spPr>
        <a:blipFill dpi="0" rotWithShape="1">
          <a:blip xmlns:r="http://schemas.openxmlformats.org/officeDocument/2006/relationships" r:embed="rId3" cstate="print"/>
          <a:srcRect/>
          <a:stretch>
            <a:fillRect l="20707" r="20707"/>
          </a:stretch>
        </a:blipFill>
      </dgm:spPr>
    </dgm:pt>
    <dgm:pt modelId="{156F9779-6302-486B-B6D8-0505AEC649F1}" type="pres">
      <dgm:prSet presAssocID="{ACFDCFBB-4B93-4266-BD2C-95E80A77CE6A}" presName="rect2" presStyleLbl="node1" presStyleIdx="2" presStyleCnt="4">
        <dgm:presLayoutVars>
          <dgm:bulletEnabled val="1"/>
        </dgm:presLayoutVars>
      </dgm:prSet>
      <dgm:spPr/>
    </dgm:pt>
    <dgm:pt modelId="{193AC28C-6A82-4965-BD8E-A61044144CB5}" type="pres">
      <dgm:prSet presAssocID="{E6EF8CC1-DC89-40C1-ABC1-1B9D19B849E2}" presName="sibTrans" presStyleCnt="0"/>
      <dgm:spPr/>
    </dgm:pt>
    <dgm:pt modelId="{024A0AF9-D168-42DD-AFD9-95DFB20E4A32}" type="pres">
      <dgm:prSet presAssocID="{E5443C20-7363-498A-94A0-13BD21BD79FA}" presName="composite" presStyleCnt="0"/>
      <dgm:spPr/>
    </dgm:pt>
    <dgm:pt modelId="{1B2EE098-8570-4D96-B727-6DF216919477}" type="pres">
      <dgm:prSet presAssocID="{E5443C20-7363-498A-94A0-13BD21BD79FA}" presName="rect1" presStyleLbl="bgImgPlace1" presStyleIdx="3" presStyleCnt="4"/>
      <dgm:spPr>
        <a:blipFill dpi="0" rotWithShape="1">
          <a:blip xmlns:r="http://schemas.openxmlformats.org/officeDocument/2006/relationships" r:embed="rId4" cstate="print"/>
          <a:srcRect/>
          <a:stretch>
            <a:fillRect l="20430" r="20430"/>
          </a:stretch>
        </a:blipFill>
      </dgm:spPr>
    </dgm:pt>
    <dgm:pt modelId="{3050B72F-F337-4645-B359-0C0C09E59478}" type="pres">
      <dgm:prSet presAssocID="{E5443C20-7363-498A-94A0-13BD21BD79FA}" presName="rect2" presStyleLbl="node1" presStyleIdx="3" presStyleCnt="4">
        <dgm:presLayoutVars>
          <dgm:bulletEnabled val="1"/>
        </dgm:presLayoutVars>
      </dgm:prSet>
      <dgm:spPr/>
    </dgm:pt>
  </dgm:ptLst>
  <dgm:cxnLst>
    <dgm:cxn modelId="{72268F07-A064-4D49-A199-FCBD6CC42066}" srcId="{0AF01F8B-1F21-4991-A596-A9F3CA194BC3}" destId="{F5E83586-6C4A-4730-B1AC-6AFC7EE9D0AE}" srcOrd="1" destOrd="0" parTransId="{9FF9F5DC-D3FB-41B9-A618-DDC0FB1CD10D}" sibTransId="{B3B2B941-4F71-4A78-AE0A-743DFE2757C4}"/>
    <dgm:cxn modelId="{82030008-DF02-4651-9867-42309796A715}" type="presOf" srcId="{A4D08264-0700-4A96-9A46-433CC8C6BF27}" destId="{83ADFDAA-462A-483A-AAD7-2C63326CBB34}" srcOrd="0" destOrd="2" presId="urn:microsoft.com/office/officeart/2008/layout/BendingPictureBlocks"/>
    <dgm:cxn modelId="{EA898B13-761C-4DB3-A93D-839F57DC23CE}" srcId="{F5E83586-6C4A-4730-B1AC-6AFC7EE9D0AE}" destId="{A4D08264-0700-4A96-9A46-433CC8C6BF27}" srcOrd="1" destOrd="0" parTransId="{511BD2CA-98A8-4346-B5A7-7CEF9816A2F9}" sibTransId="{A67DD899-2276-491F-B300-20DA8BE04D31}"/>
    <dgm:cxn modelId="{3B108F29-47A4-4088-AF70-CC7A0CB24FD1}" srcId="{0AF01F8B-1F21-4991-A596-A9F3CA194BC3}" destId="{E5443C20-7363-498A-94A0-13BD21BD79FA}" srcOrd="3" destOrd="0" parTransId="{469017B2-3D66-4619-B79D-5C61FCCF6C45}" sibTransId="{604E48AD-4938-4195-87EF-95166C03BDB1}"/>
    <dgm:cxn modelId="{8E8A3535-3B74-4B00-A193-F660B11F3CEA}" srcId="{AD7689ED-F6B1-4F62-9CA7-B2183D3C47B1}" destId="{52D9D2BC-74C4-4025-BB2B-5816C427B893}" srcOrd="4" destOrd="0" parTransId="{04C8FB9B-1DDA-4BA7-915C-32208B162D60}" sibTransId="{D2E5C17D-7185-4467-B9B0-24718DDEC16C}"/>
    <dgm:cxn modelId="{9AA95138-7567-4182-9140-82F290EF1FF3}" type="presOf" srcId="{AD7689ED-F6B1-4F62-9CA7-B2183D3C47B1}" destId="{9537CA75-3919-46A8-9AD6-39BF9198D70D}" srcOrd="0" destOrd="0" presId="urn:microsoft.com/office/officeart/2008/layout/BendingPictureBlocks"/>
    <dgm:cxn modelId="{98277A39-5482-47E3-A6C9-8D42B7D62923}" type="presOf" srcId="{52D9D2BC-74C4-4025-BB2B-5816C427B893}" destId="{9537CA75-3919-46A8-9AD6-39BF9198D70D}" srcOrd="0" destOrd="5" presId="urn:microsoft.com/office/officeart/2008/layout/BendingPictureBlocks"/>
    <dgm:cxn modelId="{6C6D353B-D59A-4F0E-976F-050D0C913DA2}" srcId="{ACFDCFBB-4B93-4266-BD2C-95E80A77CE6A}" destId="{FC6B13F0-3257-40D8-A4C0-BD9CC785124E}" srcOrd="0" destOrd="0" parTransId="{FF55E1F4-A866-45BC-BF5A-1382886E895F}" sibTransId="{ADC3389E-6E55-4F06-B590-95A842985DAE}"/>
    <dgm:cxn modelId="{4D373250-9FA8-478B-A48F-4DA559F98C15}" srcId="{AD7689ED-F6B1-4F62-9CA7-B2183D3C47B1}" destId="{C142FC45-8EB8-48F3-B0C4-FDEF8C581B55}" srcOrd="3" destOrd="0" parTransId="{610ABB2C-F719-44C4-83FA-E47B9F991821}" sibTransId="{B7A4AEE8-6494-4F60-A7DA-97D454554E9A}"/>
    <dgm:cxn modelId="{7887E774-F0BD-447E-B298-FE8CBCEB5F0C}" srcId="{AD7689ED-F6B1-4F62-9CA7-B2183D3C47B1}" destId="{4AE82C6D-BF51-4353-B296-96B2C300EA26}" srcOrd="0" destOrd="0" parTransId="{AEC4A63A-CC22-4118-9F89-D71DC50C8562}" sibTransId="{9453C43C-2D81-49EF-AB6B-2A485FC9C386}"/>
    <dgm:cxn modelId="{13134877-F8E6-4004-B4AC-33F67FDF7DE5}" srcId="{AD7689ED-F6B1-4F62-9CA7-B2183D3C47B1}" destId="{1AB3A198-5E4A-482C-9C2F-CAE5D7249220}" srcOrd="2" destOrd="0" parTransId="{F7BC2C8F-1920-42FB-B8EC-06931B33436F}" sibTransId="{62AB8600-205E-4FA4-824E-2EDD36136DF4}"/>
    <dgm:cxn modelId="{09275778-98B1-4EED-A710-CDCF3CB1324D}" type="presOf" srcId="{E5443C20-7363-498A-94A0-13BD21BD79FA}" destId="{3050B72F-F337-4645-B359-0C0C09E59478}" srcOrd="0" destOrd="0" presId="urn:microsoft.com/office/officeart/2008/layout/BendingPictureBlocks"/>
    <dgm:cxn modelId="{ADC46F84-79F3-4569-9328-819013819D25}" srcId="{0AF01F8B-1F21-4991-A596-A9F3CA194BC3}" destId="{ACFDCFBB-4B93-4266-BD2C-95E80A77CE6A}" srcOrd="2" destOrd="0" parTransId="{1E9B8605-5F85-458A-A71C-3CC16FBB8A66}" sibTransId="{E6EF8CC1-DC89-40C1-ABC1-1B9D19B849E2}"/>
    <dgm:cxn modelId="{1A24DB85-828F-41DD-88C0-1E810C7B90F7}" type="presOf" srcId="{FC6B13F0-3257-40D8-A4C0-BD9CC785124E}" destId="{156F9779-6302-486B-B6D8-0505AEC649F1}" srcOrd="0" destOrd="1" presId="urn:microsoft.com/office/officeart/2008/layout/BendingPictureBlocks"/>
    <dgm:cxn modelId="{5D1E5C89-6470-4267-AC60-7B607A1DF747}" type="presOf" srcId="{B7C74403-2DA2-4F69-904C-BFFDAC1C0A07}" destId="{9537CA75-3919-46A8-9AD6-39BF9198D70D}" srcOrd="0" destOrd="2" presId="urn:microsoft.com/office/officeart/2008/layout/BendingPictureBlocks"/>
    <dgm:cxn modelId="{9F8F708C-D4DB-4ED0-A371-E306A8CF91BA}" type="presOf" srcId="{4AE82C6D-BF51-4353-B296-96B2C300EA26}" destId="{9537CA75-3919-46A8-9AD6-39BF9198D70D}" srcOrd="0" destOrd="1" presId="urn:microsoft.com/office/officeart/2008/layout/BendingPictureBlocks"/>
    <dgm:cxn modelId="{56437092-614B-4DA1-9908-78EC1206014E}" type="presOf" srcId="{ACFDCFBB-4B93-4266-BD2C-95E80A77CE6A}" destId="{156F9779-6302-486B-B6D8-0505AEC649F1}" srcOrd="0" destOrd="0" presId="urn:microsoft.com/office/officeart/2008/layout/BendingPictureBlocks"/>
    <dgm:cxn modelId="{061E5099-2C4E-452A-90D4-D336299FCF18}" type="presOf" srcId="{F5E83586-6C4A-4730-B1AC-6AFC7EE9D0AE}" destId="{83ADFDAA-462A-483A-AAD7-2C63326CBB34}" srcOrd="0" destOrd="0" presId="urn:microsoft.com/office/officeart/2008/layout/BendingPictureBlocks"/>
    <dgm:cxn modelId="{C9D95999-A0D5-414F-947B-2757C08D3082}" srcId="{F5E83586-6C4A-4730-B1AC-6AFC7EE9D0AE}" destId="{33F9E2E9-720A-4082-BAF0-EC31C49E5573}" srcOrd="0" destOrd="0" parTransId="{C1768E84-32A5-4E2E-B082-BA4B1C15D73F}" sibTransId="{5B888D08-E613-4D70-BF1F-25052B1036A8}"/>
    <dgm:cxn modelId="{855E7BA0-53EC-42F3-8815-C885D3A1FC38}" type="presOf" srcId="{F8CA41CC-57BE-413D-A530-FD9C1BD98F1B}" destId="{156F9779-6302-486B-B6D8-0505AEC649F1}" srcOrd="0" destOrd="2" presId="urn:microsoft.com/office/officeart/2008/layout/BendingPictureBlocks"/>
    <dgm:cxn modelId="{185E01B2-B4B3-4315-8AB1-944A70AD953A}" type="presOf" srcId="{C142FC45-8EB8-48F3-B0C4-FDEF8C581B55}" destId="{9537CA75-3919-46A8-9AD6-39BF9198D70D}" srcOrd="0" destOrd="4" presId="urn:microsoft.com/office/officeart/2008/layout/BendingPictureBlocks"/>
    <dgm:cxn modelId="{9FEAA4B3-2DDF-4A01-A84A-767B074756F5}" srcId="{AD7689ED-F6B1-4F62-9CA7-B2183D3C47B1}" destId="{B7C74403-2DA2-4F69-904C-BFFDAC1C0A07}" srcOrd="1" destOrd="0" parTransId="{73D4E21F-D61B-41E1-9839-A2283E73B451}" sibTransId="{B36471B3-7096-4517-8425-377D1710793C}"/>
    <dgm:cxn modelId="{03906DBD-3E25-4D6D-BE13-6DB98A4FF992}" type="presOf" srcId="{1AB3A198-5E4A-482C-9C2F-CAE5D7249220}" destId="{9537CA75-3919-46A8-9AD6-39BF9198D70D}" srcOrd="0" destOrd="3" presId="urn:microsoft.com/office/officeart/2008/layout/BendingPictureBlocks"/>
    <dgm:cxn modelId="{8D3CAFDE-B542-4607-9D07-455F55406431}" type="presOf" srcId="{0AF01F8B-1F21-4991-A596-A9F3CA194BC3}" destId="{61F3333E-05FD-4346-92DE-81AB30635977}" srcOrd="0" destOrd="0" presId="urn:microsoft.com/office/officeart/2008/layout/BendingPictureBlocks"/>
    <dgm:cxn modelId="{066EBBE6-639C-43E9-A978-72406E29199F}" type="presOf" srcId="{33F9E2E9-720A-4082-BAF0-EC31C49E5573}" destId="{83ADFDAA-462A-483A-AAD7-2C63326CBB34}" srcOrd="0" destOrd="1" presId="urn:microsoft.com/office/officeart/2008/layout/BendingPictureBlocks"/>
    <dgm:cxn modelId="{17B076EC-A125-48D8-940D-DB7BFECF882D}" srcId="{ACFDCFBB-4B93-4266-BD2C-95E80A77CE6A}" destId="{F8CA41CC-57BE-413D-A530-FD9C1BD98F1B}" srcOrd="1" destOrd="0" parTransId="{D34E2EB6-51E1-4E97-9F7B-B7669282262A}" sibTransId="{1E6911FD-0991-4E97-B654-CC36A8FCA45C}"/>
    <dgm:cxn modelId="{D6DB30F4-9A6A-4537-B36D-AEC62C09E1A1}" srcId="{0AF01F8B-1F21-4991-A596-A9F3CA194BC3}" destId="{AD7689ED-F6B1-4F62-9CA7-B2183D3C47B1}" srcOrd="0" destOrd="0" parTransId="{20A3D40E-5C7F-48A0-B978-9D2FFC4D5196}" sibTransId="{FB080136-9433-4A7F-B3C9-BEB712BF8251}"/>
    <dgm:cxn modelId="{0DF431AB-EF70-4AA7-B9B4-612C3EB2E5A5}" type="presParOf" srcId="{61F3333E-05FD-4346-92DE-81AB30635977}" destId="{95379D7B-1B50-4AE3-81AB-1BB5A946C786}" srcOrd="0" destOrd="0" presId="urn:microsoft.com/office/officeart/2008/layout/BendingPictureBlocks"/>
    <dgm:cxn modelId="{000F671A-C0CC-4C41-A483-2CAFECDF8A0C}" type="presParOf" srcId="{95379D7B-1B50-4AE3-81AB-1BB5A946C786}" destId="{E2729AFA-2995-42ED-BAA8-2700720D9957}" srcOrd="0" destOrd="0" presId="urn:microsoft.com/office/officeart/2008/layout/BendingPictureBlocks"/>
    <dgm:cxn modelId="{2107D915-90CA-4B3F-B8C5-5EFF9C8A8014}" type="presParOf" srcId="{95379D7B-1B50-4AE3-81AB-1BB5A946C786}" destId="{9537CA75-3919-46A8-9AD6-39BF9198D70D}" srcOrd="1" destOrd="0" presId="urn:microsoft.com/office/officeart/2008/layout/BendingPictureBlocks"/>
    <dgm:cxn modelId="{75C92CDC-2F57-4A28-B1E9-60330E54F572}" type="presParOf" srcId="{61F3333E-05FD-4346-92DE-81AB30635977}" destId="{9084AF8E-D31F-4F37-812B-130B8493BE87}" srcOrd="1" destOrd="0" presId="urn:microsoft.com/office/officeart/2008/layout/BendingPictureBlocks"/>
    <dgm:cxn modelId="{A532FD34-8C12-411C-899F-20E2F896E42C}" type="presParOf" srcId="{61F3333E-05FD-4346-92DE-81AB30635977}" destId="{FFAFCD03-7F81-4229-9890-6A3E680B71E2}" srcOrd="2" destOrd="0" presId="urn:microsoft.com/office/officeart/2008/layout/BendingPictureBlocks"/>
    <dgm:cxn modelId="{451661D3-8828-4E50-B9AA-A4A936633575}" type="presParOf" srcId="{FFAFCD03-7F81-4229-9890-6A3E680B71E2}" destId="{C33C1E5A-1273-484B-B839-B2BEEC360963}" srcOrd="0" destOrd="0" presId="urn:microsoft.com/office/officeart/2008/layout/BendingPictureBlocks"/>
    <dgm:cxn modelId="{7D20A11C-5C8D-4A79-AF14-F2CC1AD4A552}" type="presParOf" srcId="{FFAFCD03-7F81-4229-9890-6A3E680B71E2}" destId="{83ADFDAA-462A-483A-AAD7-2C63326CBB34}" srcOrd="1" destOrd="0" presId="urn:microsoft.com/office/officeart/2008/layout/BendingPictureBlocks"/>
    <dgm:cxn modelId="{5F78165B-2A28-4249-A53E-67666B7070F5}" type="presParOf" srcId="{61F3333E-05FD-4346-92DE-81AB30635977}" destId="{0E443AC7-B68C-48FC-A568-0C2B72269F3C}" srcOrd="3" destOrd="0" presId="urn:microsoft.com/office/officeart/2008/layout/BendingPictureBlocks"/>
    <dgm:cxn modelId="{309BD847-9CDD-4CFD-88F4-3E701734E984}" type="presParOf" srcId="{61F3333E-05FD-4346-92DE-81AB30635977}" destId="{384CB72F-4350-4730-B067-9E93F4A44D19}" srcOrd="4" destOrd="0" presId="urn:microsoft.com/office/officeart/2008/layout/BendingPictureBlocks"/>
    <dgm:cxn modelId="{5BBBF8E0-B21F-4DCA-A40C-5BF3A7E9B72D}" type="presParOf" srcId="{384CB72F-4350-4730-B067-9E93F4A44D19}" destId="{56148A12-8634-4F1F-B07A-9C4C7535B92D}" srcOrd="0" destOrd="0" presId="urn:microsoft.com/office/officeart/2008/layout/BendingPictureBlocks"/>
    <dgm:cxn modelId="{D112013B-70FB-47F3-B134-1CFC74F1A622}" type="presParOf" srcId="{384CB72F-4350-4730-B067-9E93F4A44D19}" destId="{156F9779-6302-486B-B6D8-0505AEC649F1}" srcOrd="1" destOrd="0" presId="urn:microsoft.com/office/officeart/2008/layout/BendingPictureBlocks"/>
    <dgm:cxn modelId="{03461D6C-666A-421F-BBBE-C29CA13AA6A6}" type="presParOf" srcId="{61F3333E-05FD-4346-92DE-81AB30635977}" destId="{193AC28C-6A82-4965-BD8E-A61044144CB5}" srcOrd="5" destOrd="0" presId="urn:microsoft.com/office/officeart/2008/layout/BendingPictureBlocks"/>
    <dgm:cxn modelId="{24573EC4-A983-41B0-9039-EFBD6FA95AEE}" type="presParOf" srcId="{61F3333E-05FD-4346-92DE-81AB30635977}" destId="{024A0AF9-D168-42DD-AFD9-95DFB20E4A32}" srcOrd="6" destOrd="0" presId="urn:microsoft.com/office/officeart/2008/layout/BendingPictureBlocks"/>
    <dgm:cxn modelId="{B9C7687D-DF3A-4C6D-B575-9E9910960395}" type="presParOf" srcId="{024A0AF9-D168-42DD-AFD9-95DFB20E4A32}" destId="{1B2EE098-8570-4D96-B727-6DF216919477}" srcOrd="0" destOrd="0" presId="urn:microsoft.com/office/officeart/2008/layout/BendingPictureBlocks"/>
    <dgm:cxn modelId="{6410C743-E108-4A7A-9E78-47E494EEFE1D}" type="presParOf" srcId="{024A0AF9-D168-42DD-AFD9-95DFB20E4A32}" destId="{3050B72F-F337-4645-B359-0C0C09E59478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077B1C-1440-4D43-8319-9E919E7A644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E8A101A-5CA2-49BD-9A65-51EC23B30562}">
      <dgm:prSet/>
      <dgm:spPr/>
      <dgm:t>
        <a:bodyPr/>
        <a:lstStyle/>
        <a:p>
          <a:r>
            <a:rPr lang="en-IN" dirty="0"/>
            <a:t>A </a:t>
          </a:r>
          <a:r>
            <a:rPr lang="en-IN" b="1" dirty="0"/>
            <a:t>percentile</a:t>
          </a:r>
          <a:r>
            <a:rPr lang="en-IN" dirty="0"/>
            <a:t> (or a centile) is a measure used in statistics, indicating the value below which a given percentage of observations in a group of observations falls.</a:t>
          </a:r>
          <a:endParaRPr lang="en-US" dirty="0"/>
        </a:p>
      </dgm:t>
    </dgm:pt>
    <dgm:pt modelId="{A81D85AB-DFEE-4D6E-B709-64F55714DAB2}" type="parTrans" cxnId="{DB89A8B6-72C5-4B57-9689-0D15739EC1AF}">
      <dgm:prSet/>
      <dgm:spPr/>
      <dgm:t>
        <a:bodyPr/>
        <a:lstStyle/>
        <a:p>
          <a:endParaRPr lang="en-US"/>
        </a:p>
      </dgm:t>
    </dgm:pt>
    <dgm:pt modelId="{29F0FA07-659C-4F39-825E-543BE6592B28}" type="sibTrans" cxnId="{DB89A8B6-72C5-4B57-9689-0D15739EC1AF}">
      <dgm:prSet/>
      <dgm:spPr/>
      <dgm:t>
        <a:bodyPr/>
        <a:lstStyle/>
        <a:p>
          <a:endParaRPr lang="en-US"/>
        </a:p>
      </dgm:t>
    </dgm:pt>
    <dgm:pt modelId="{3CC27F4D-C397-4998-88B6-947AE4D9D72E}">
      <dgm:prSet/>
      <dgm:spPr/>
      <dgm:t>
        <a:bodyPr/>
        <a:lstStyle/>
        <a:p>
          <a:r>
            <a:rPr lang="en-IN"/>
            <a:t>Percentiles are commonly used to report scores in tests, like the SAT, GRE and LSAT.</a:t>
          </a:r>
          <a:endParaRPr lang="en-US"/>
        </a:p>
      </dgm:t>
    </dgm:pt>
    <dgm:pt modelId="{DC7E3A4A-3A9D-4E07-9594-BCFBF890C469}" type="parTrans" cxnId="{435C62E6-760A-414E-A4B3-D30828B36F15}">
      <dgm:prSet/>
      <dgm:spPr/>
      <dgm:t>
        <a:bodyPr/>
        <a:lstStyle/>
        <a:p>
          <a:endParaRPr lang="en-US"/>
        </a:p>
      </dgm:t>
    </dgm:pt>
    <dgm:pt modelId="{E98B930F-881E-4067-A07F-782DBCEAA1C2}" type="sibTrans" cxnId="{435C62E6-760A-414E-A4B3-D30828B36F15}">
      <dgm:prSet/>
      <dgm:spPr/>
      <dgm:t>
        <a:bodyPr/>
        <a:lstStyle/>
        <a:p>
          <a:endParaRPr lang="en-US"/>
        </a:p>
      </dgm:t>
    </dgm:pt>
    <dgm:pt modelId="{7B5D5D68-AD24-45B6-920F-C092E29CB569}">
      <dgm:prSet/>
      <dgm:spPr/>
      <dgm:t>
        <a:bodyPr/>
        <a:lstStyle/>
        <a:p>
          <a:r>
            <a:rPr lang="en-IN"/>
            <a:t>If you know that your score is in the 90th percentile, that means you scored better than 90% of people who took the test.</a:t>
          </a:r>
          <a:endParaRPr lang="en-US"/>
        </a:p>
      </dgm:t>
    </dgm:pt>
    <dgm:pt modelId="{F4A88D05-122A-4BB5-9581-8A424D7DE81F}" type="parTrans" cxnId="{1E90A724-A308-44E1-B41E-CEFA2D46AC49}">
      <dgm:prSet/>
      <dgm:spPr/>
      <dgm:t>
        <a:bodyPr/>
        <a:lstStyle/>
        <a:p>
          <a:endParaRPr lang="en-US"/>
        </a:p>
      </dgm:t>
    </dgm:pt>
    <dgm:pt modelId="{BD492C82-10EE-4967-8FC3-EB97B0F2955D}" type="sibTrans" cxnId="{1E90A724-A308-44E1-B41E-CEFA2D46AC49}">
      <dgm:prSet/>
      <dgm:spPr/>
      <dgm:t>
        <a:bodyPr/>
        <a:lstStyle/>
        <a:p>
          <a:endParaRPr lang="en-US"/>
        </a:p>
      </dgm:t>
    </dgm:pt>
    <dgm:pt modelId="{F20E1B82-F1D2-419A-8098-6E72697113AB}">
      <dgm:prSet/>
      <dgm:spPr/>
      <dgm:t>
        <a:bodyPr/>
        <a:lstStyle/>
        <a:p>
          <a:r>
            <a:rPr lang="en-IN"/>
            <a:t>The 25th percentile is also called the </a:t>
          </a:r>
          <a:r>
            <a:rPr lang="en-IN" b="1"/>
            <a:t>first quartile</a:t>
          </a:r>
          <a:r>
            <a:rPr lang="en-IN"/>
            <a:t>.</a:t>
          </a:r>
          <a:endParaRPr lang="en-US"/>
        </a:p>
      </dgm:t>
    </dgm:pt>
    <dgm:pt modelId="{316637DB-0DD8-46EA-AF6E-4A789C6DFA8B}" type="parTrans" cxnId="{5C6703D3-1C48-43A5-964B-36F9525777FB}">
      <dgm:prSet/>
      <dgm:spPr/>
      <dgm:t>
        <a:bodyPr/>
        <a:lstStyle/>
        <a:p>
          <a:endParaRPr lang="en-US"/>
        </a:p>
      </dgm:t>
    </dgm:pt>
    <dgm:pt modelId="{D53BF2BA-219B-4C45-AC7F-F607EDA391D8}" type="sibTrans" cxnId="{5C6703D3-1C48-43A5-964B-36F9525777FB}">
      <dgm:prSet/>
      <dgm:spPr/>
      <dgm:t>
        <a:bodyPr/>
        <a:lstStyle/>
        <a:p>
          <a:endParaRPr lang="en-US"/>
        </a:p>
      </dgm:t>
    </dgm:pt>
    <dgm:pt modelId="{220803F8-3340-4981-A6A3-0A06B3606BFE}">
      <dgm:prSet/>
      <dgm:spPr/>
      <dgm:t>
        <a:bodyPr/>
        <a:lstStyle/>
        <a:p>
          <a:r>
            <a:rPr lang="en-IN"/>
            <a:t>The 50th percentile is the </a:t>
          </a:r>
          <a:r>
            <a:rPr lang="en-IN" b="1"/>
            <a:t>median</a:t>
          </a:r>
          <a:r>
            <a:rPr lang="en-IN"/>
            <a:t> </a:t>
          </a:r>
          <a:endParaRPr lang="en-US"/>
        </a:p>
      </dgm:t>
    </dgm:pt>
    <dgm:pt modelId="{9AF345C4-D3F4-4EC3-9923-7E258693E218}" type="parTrans" cxnId="{CC78D824-5DC1-4049-A55D-E76217496D6D}">
      <dgm:prSet/>
      <dgm:spPr/>
      <dgm:t>
        <a:bodyPr/>
        <a:lstStyle/>
        <a:p>
          <a:endParaRPr lang="en-US"/>
        </a:p>
      </dgm:t>
    </dgm:pt>
    <dgm:pt modelId="{C5ECF741-027B-493B-AF99-BD6DC2455271}" type="sibTrans" cxnId="{CC78D824-5DC1-4049-A55D-E76217496D6D}">
      <dgm:prSet/>
      <dgm:spPr/>
      <dgm:t>
        <a:bodyPr/>
        <a:lstStyle/>
        <a:p>
          <a:endParaRPr lang="en-US"/>
        </a:p>
      </dgm:t>
    </dgm:pt>
    <dgm:pt modelId="{EF93D38B-8EBC-4A0B-98B7-8F0284DC9FB0}">
      <dgm:prSet/>
      <dgm:spPr/>
      <dgm:t>
        <a:bodyPr/>
        <a:lstStyle/>
        <a:p>
          <a:r>
            <a:rPr lang="en-IN"/>
            <a:t>The 75th percentile is also called the </a:t>
          </a:r>
          <a:r>
            <a:rPr lang="en-IN" b="1"/>
            <a:t>third quartile</a:t>
          </a:r>
          <a:r>
            <a:rPr lang="en-IN"/>
            <a:t>.</a:t>
          </a:r>
          <a:endParaRPr lang="en-US"/>
        </a:p>
      </dgm:t>
    </dgm:pt>
    <dgm:pt modelId="{9A66B980-3676-41FD-B9CC-427050BC0F02}" type="parTrans" cxnId="{4DE8D984-EB5F-4BF5-A69A-907AB206DB24}">
      <dgm:prSet/>
      <dgm:spPr/>
      <dgm:t>
        <a:bodyPr/>
        <a:lstStyle/>
        <a:p>
          <a:endParaRPr lang="en-US"/>
        </a:p>
      </dgm:t>
    </dgm:pt>
    <dgm:pt modelId="{29192743-7133-4BF3-945A-83FF7468B5A0}" type="sibTrans" cxnId="{4DE8D984-EB5F-4BF5-A69A-907AB206DB24}">
      <dgm:prSet/>
      <dgm:spPr/>
      <dgm:t>
        <a:bodyPr/>
        <a:lstStyle/>
        <a:p>
          <a:endParaRPr lang="en-US"/>
        </a:p>
      </dgm:t>
    </dgm:pt>
    <dgm:pt modelId="{4959513B-3EE3-44DC-8C27-801D11BFFB23}" type="pres">
      <dgm:prSet presAssocID="{5A077B1C-1440-4D43-8319-9E919E7A644E}" presName="linear" presStyleCnt="0">
        <dgm:presLayoutVars>
          <dgm:animLvl val="lvl"/>
          <dgm:resizeHandles val="exact"/>
        </dgm:presLayoutVars>
      </dgm:prSet>
      <dgm:spPr/>
    </dgm:pt>
    <dgm:pt modelId="{8073F956-E8A8-4ED4-BBA9-F204772F4BE7}" type="pres">
      <dgm:prSet presAssocID="{1E8A101A-5CA2-49BD-9A65-51EC23B3056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19B1C67-3BD2-4509-AF78-FED25A8DEB9D}" type="pres">
      <dgm:prSet presAssocID="{1E8A101A-5CA2-49BD-9A65-51EC23B3056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F3C815-1B0E-4305-A753-8B39E130C8E4}" type="presOf" srcId="{EF93D38B-8EBC-4A0B-98B7-8F0284DC9FB0}" destId="{D19B1C67-3BD2-4509-AF78-FED25A8DEB9D}" srcOrd="0" destOrd="4" presId="urn:microsoft.com/office/officeart/2005/8/layout/vList2"/>
    <dgm:cxn modelId="{BEB61824-060D-42FA-8BB4-C0493F60A94F}" type="presOf" srcId="{220803F8-3340-4981-A6A3-0A06B3606BFE}" destId="{D19B1C67-3BD2-4509-AF78-FED25A8DEB9D}" srcOrd="0" destOrd="3" presId="urn:microsoft.com/office/officeart/2005/8/layout/vList2"/>
    <dgm:cxn modelId="{1E90A724-A308-44E1-B41E-CEFA2D46AC49}" srcId="{1E8A101A-5CA2-49BD-9A65-51EC23B30562}" destId="{7B5D5D68-AD24-45B6-920F-C092E29CB569}" srcOrd="1" destOrd="0" parTransId="{F4A88D05-122A-4BB5-9581-8A424D7DE81F}" sibTransId="{BD492C82-10EE-4967-8FC3-EB97B0F2955D}"/>
    <dgm:cxn modelId="{CC78D824-5DC1-4049-A55D-E76217496D6D}" srcId="{1E8A101A-5CA2-49BD-9A65-51EC23B30562}" destId="{220803F8-3340-4981-A6A3-0A06B3606BFE}" srcOrd="3" destOrd="0" parTransId="{9AF345C4-D3F4-4EC3-9923-7E258693E218}" sibTransId="{C5ECF741-027B-493B-AF99-BD6DC2455271}"/>
    <dgm:cxn modelId="{C7E0FF32-F34F-4BFE-84AC-5C2E1CD26D09}" type="presOf" srcId="{F20E1B82-F1D2-419A-8098-6E72697113AB}" destId="{D19B1C67-3BD2-4509-AF78-FED25A8DEB9D}" srcOrd="0" destOrd="2" presId="urn:microsoft.com/office/officeart/2005/8/layout/vList2"/>
    <dgm:cxn modelId="{2AD4CF4E-E416-43D7-86F9-92A7BF1E981C}" type="presOf" srcId="{3CC27F4D-C397-4998-88B6-947AE4D9D72E}" destId="{D19B1C67-3BD2-4509-AF78-FED25A8DEB9D}" srcOrd="0" destOrd="0" presId="urn:microsoft.com/office/officeart/2005/8/layout/vList2"/>
    <dgm:cxn modelId="{0245EF4E-AEC8-4602-AAF3-6D237446877B}" type="presOf" srcId="{7B5D5D68-AD24-45B6-920F-C092E29CB569}" destId="{D19B1C67-3BD2-4509-AF78-FED25A8DEB9D}" srcOrd="0" destOrd="1" presId="urn:microsoft.com/office/officeart/2005/8/layout/vList2"/>
    <dgm:cxn modelId="{008ED174-13FA-4419-A29C-0525D839C81D}" type="presOf" srcId="{1E8A101A-5CA2-49BD-9A65-51EC23B30562}" destId="{8073F956-E8A8-4ED4-BBA9-F204772F4BE7}" srcOrd="0" destOrd="0" presId="urn:microsoft.com/office/officeart/2005/8/layout/vList2"/>
    <dgm:cxn modelId="{8D06275A-BC56-48F0-82F2-3623899698D2}" type="presOf" srcId="{5A077B1C-1440-4D43-8319-9E919E7A644E}" destId="{4959513B-3EE3-44DC-8C27-801D11BFFB23}" srcOrd="0" destOrd="0" presId="urn:microsoft.com/office/officeart/2005/8/layout/vList2"/>
    <dgm:cxn modelId="{4DE8D984-EB5F-4BF5-A69A-907AB206DB24}" srcId="{1E8A101A-5CA2-49BD-9A65-51EC23B30562}" destId="{EF93D38B-8EBC-4A0B-98B7-8F0284DC9FB0}" srcOrd="4" destOrd="0" parTransId="{9A66B980-3676-41FD-B9CC-427050BC0F02}" sibTransId="{29192743-7133-4BF3-945A-83FF7468B5A0}"/>
    <dgm:cxn modelId="{DB89A8B6-72C5-4B57-9689-0D15739EC1AF}" srcId="{5A077B1C-1440-4D43-8319-9E919E7A644E}" destId="{1E8A101A-5CA2-49BD-9A65-51EC23B30562}" srcOrd="0" destOrd="0" parTransId="{A81D85AB-DFEE-4D6E-B709-64F55714DAB2}" sibTransId="{29F0FA07-659C-4F39-825E-543BE6592B28}"/>
    <dgm:cxn modelId="{5C6703D3-1C48-43A5-964B-36F9525777FB}" srcId="{1E8A101A-5CA2-49BD-9A65-51EC23B30562}" destId="{F20E1B82-F1D2-419A-8098-6E72697113AB}" srcOrd="2" destOrd="0" parTransId="{316637DB-0DD8-46EA-AF6E-4A789C6DFA8B}" sibTransId="{D53BF2BA-219B-4C45-AC7F-F607EDA391D8}"/>
    <dgm:cxn modelId="{435C62E6-760A-414E-A4B3-D30828B36F15}" srcId="{1E8A101A-5CA2-49BD-9A65-51EC23B30562}" destId="{3CC27F4D-C397-4998-88B6-947AE4D9D72E}" srcOrd="0" destOrd="0" parTransId="{DC7E3A4A-3A9D-4E07-9594-BCFBF890C469}" sibTransId="{E98B930F-881E-4067-A07F-782DBCEAA1C2}"/>
    <dgm:cxn modelId="{65BEDA19-88D9-4A8B-BEC8-6EC6F039A1BF}" type="presParOf" srcId="{4959513B-3EE3-44DC-8C27-801D11BFFB23}" destId="{8073F956-E8A8-4ED4-BBA9-F204772F4BE7}" srcOrd="0" destOrd="0" presId="urn:microsoft.com/office/officeart/2005/8/layout/vList2"/>
    <dgm:cxn modelId="{8F2783F4-6F1E-409C-B253-B561780F8B40}" type="presParOf" srcId="{4959513B-3EE3-44DC-8C27-801D11BFFB23}" destId="{D19B1C67-3BD2-4509-AF78-FED25A8DEB9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9EC9D3-E618-47FA-B1E4-88795DBBE34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985062-A617-4C48-91F0-3E3461DA1D26}">
      <dgm:prSet/>
      <dgm:spPr/>
      <dgm:t>
        <a:bodyPr/>
        <a:lstStyle/>
        <a:p>
          <a:r>
            <a:rPr lang="en-IN"/>
            <a:t>Weights (grams) :</a:t>
          </a:r>
          <a:endParaRPr lang="en-US"/>
        </a:p>
      </dgm:t>
    </dgm:pt>
    <dgm:pt modelId="{BAB1CD43-2B39-4B37-81C9-7E2FF330A49E}" type="parTrans" cxnId="{670A089F-6B8A-4594-8F59-257FEF0881C1}">
      <dgm:prSet/>
      <dgm:spPr/>
      <dgm:t>
        <a:bodyPr/>
        <a:lstStyle/>
        <a:p>
          <a:endParaRPr lang="en-US"/>
        </a:p>
      </dgm:t>
    </dgm:pt>
    <dgm:pt modelId="{37EEEEC2-DA17-49D9-818E-4944C0BF6A13}" type="sibTrans" cxnId="{670A089F-6B8A-4594-8F59-257FEF0881C1}">
      <dgm:prSet/>
      <dgm:spPr/>
      <dgm:t>
        <a:bodyPr/>
        <a:lstStyle/>
        <a:p>
          <a:endParaRPr lang="en-US"/>
        </a:p>
      </dgm:t>
    </dgm:pt>
    <dgm:pt modelId="{0B2E341C-4AD6-4A38-AECE-7D200A5D7F3E}">
      <dgm:prSet/>
      <dgm:spPr/>
      <dgm:t>
        <a:bodyPr/>
        <a:lstStyle/>
        <a:p>
          <a:r>
            <a:rPr lang="en-IN"/>
            <a:t>25, 37, 29, 34, 30, 29, 35, 35, 28, 38</a:t>
          </a:r>
          <a:endParaRPr lang="en-US"/>
        </a:p>
      </dgm:t>
    </dgm:pt>
    <dgm:pt modelId="{E4D3ECFA-5E02-4625-A756-B6ACB572F040}" type="parTrans" cxnId="{753521F9-C521-445A-AB15-E5F5F553F62C}">
      <dgm:prSet/>
      <dgm:spPr/>
      <dgm:t>
        <a:bodyPr/>
        <a:lstStyle/>
        <a:p>
          <a:endParaRPr lang="en-US"/>
        </a:p>
      </dgm:t>
    </dgm:pt>
    <dgm:pt modelId="{01C88352-2F1F-4222-AEF6-C6A4FDE6B6BE}" type="sibTrans" cxnId="{753521F9-C521-445A-AB15-E5F5F553F62C}">
      <dgm:prSet/>
      <dgm:spPr/>
      <dgm:t>
        <a:bodyPr/>
        <a:lstStyle/>
        <a:p>
          <a:endParaRPr lang="en-US"/>
        </a:p>
      </dgm:t>
    </dgm:pt>
    <dgm:pt modelId="{7A6F06BA-6D99-4333-8072-B8093860A651}">
      <dgm:prSet/>
      <dgm:spPr/>
      <dgm:t>
        <a:bodyPr/>
        <a:lstStyle/>
        <a:p>
          <a:r>
            <a:rPr lang="en-IN"/>
            <a:t>Order data from smallest to largest : </a:t>
          </a:r>
          <a:endParaRPr lang="en-US"/>
        </a:p>
      </dgm:t>
    </dgm:pt>
    <dgm:pt modelId="{3C9B0C5A-3859-4C98-A2B6-0A79AEB4C117}" type="parTrans" cxnId="{CB2C61B9-1AEC-40D1-9A56-67806741D1CC}">
      <dgm:prSet/>
      <dgm:spPr/>
      <dgm:t>
        <a:bodyPr/>
        <a:lstStyle/>
        <a:p>
          <a:endParaRPr lang="en-US"/>
        </a:p>
      </dgm:t>
    </dgm:pt>
    <dgm:pt modelId="{AB3C1378-CC30-4B38-A8EF-C08DCE1458A6}" type="sibTrans" cxnId="{CB2C61B9-1AEC-40D1-9A56-67806741D1CC}">
      <dgm:prSet/>
      <dgm:spPr/>
      <dgm:t>
        <a:bodyPr/>
        <a:lstStyle/>
        <a:p>
          <a:endParaRPr lang="en-US"/>
        </a:p>
      </dgm:t>
    </dgm:pt>
    <dgm:pt modelId="{ACF19E55-EF83-474F-A8DC-E0158679BCBC}">
      <dgm:prSet/>
      <dgm:spPr/>
      <dgm:t>
        <a:bodyPr/>
        <a:lstStyle/>
        <a:p>
          <a:r>
            <a:rPr lang="en-IN"/>
            <a:t>25, 28, 29, 29, 30, 34, 35, 35, 37, 38</a:t>
          </a:r>
          <a:endParaRPr lang="en-US"/>
        </a:p>
      </dgm:t>
    </dgm:pt>
    <dgm:pt modelId="{ED78A4BB-FAFB-479D-BFC5-6C6306C24538}" type="parTrans" cxnId="{9E27EFD5-1B84-49A4-818E-A3360798F6E4}">
      <dgm:prSet/>
      <dgm:spPr/>
      <dgm:t>
        <a:bodyPr/>
        <a:lstStyle/>
        <a:p>
          <a:endParaRPr lang="en-US"/>
        </a:p>
      </dgm:t>
    </dgm:pt>
    <dgm:pt modelId="{9C0763E4-23D0-447B-B8AF-AA32A6387857}" type="sibTrans" cxnId="{9E27EFD5-1B84-49A4-818E-A3360798F6E4}">
      <dgm:prSet/>
      <dgm:spPr/>
      <dgm:t>
        <a:bodyPr/>
        <a:lstStyle/>
        <a:p>
          <a:endParaRPr lang="en-US"/>
        </a:p>
      </dgm:t>
    </dgm:pt>
    <dgm:pt modelId="{752D9B1D-28F7-48BC-86B7-2A947E209C59}">
      <dgm:prSet/>
      <dgm:spPr/>
      <dgm:t>
        <a:bodyPr/>
        <a:lstStyle/>
        <a:p>
          <a:r>
            <a:rPr lang="en-IN"/>
            <a:t>Find median : </a:t>
          </a:r>
          <a:endParaRPr lang="en-US"/>
        </a:p>
      </dgm:t>
    </dgm:pt>
    <dgm:pt modelId="{AEE9764D-02D5-4104-9AB7-18C5AF5CAE6A}" type="parTrans" cxnId="{CAB91B1D-8E79-4274-9FDE-7480A42B82DF}">
      <dgm:prSet/>
      <dgm:spPr/>
      <dgm:t>
        <a:bodyPr/>
        <a:lstStyle/>
        <a:p>
          <a:endParaRPr lang="en-US"/>
        </a:p>
      </dgm:t>
    </dgm:pt>
    <dgm:pt modelId="{068B6666-4497-4A7C-9902-CCEC68804B19}" type="sibTrans" cxnId="{CAB91B1D-8E79-4274-9FDE-7480A42B82DF}">
      <dgm:prSet/>
      <dgm:spPr/>
      <dgm:t>
        <a:bodyPr/>
        <a:lstStyle/>
        <a:p>
          <a:endParaRPr lang="en-US"/>
        </a:p>
      </dgm:t>
    </dgm:pt>
    <dgm:pt modelId="{98801216-7E7A-4845-8C8F-395185F4372E}">
      <dgm:prSet/>
      <dgm:spPr/>
      <dgm:t>
        <a:bodyPr/>
        <a:lstStyle/>
        <a:p>
          <a:r>
            <a:rPr lang="en-IN"/>
            <a:t>(30+34) / 2 = 32</a:t>
          </a:r>
          <a:endParaRPr lang="en-US"/>
        </a:p>
      </dgm:t>
    </dgm:pt>
    <dgm:pt modelId="{13439EB1-3AE0-4C0F-A31A-3B51D461B059}" type="parTrans" cxnId="{401C9421-A8DD-4B82-B6FB-CC43EC41D5B1}">
      <dgm:prSet/>
      <dgm:spPr/>
      <dgm:t>
        <a:bodyPr/>
        <a:lstStyle/>
        <a:p>
          <a:endParaRPr lang="en-US"/>
        </a:p>
      </dgm:t>
    </dgm:pt>
    <dgm:pt modelId="{636CD448-85BC-4A7F-B2B3-779083AED69F}" type="sibTrans" cxnId="{401C9421-A8DD-4B82-B6FB-CC43EC41D5B1}">
      <dgm:prSet/>
      <dgm:spPr/>
      <dgm:t>
        <a:bodyPr/>
        <a:lstStyle/>
        <a:p>
          <a:endParaRPr lang="en-US"/>
        </a:p>
      </dgm:t>
    </dgm:pt>
    <dgm:pt modelId="{4F056298-59DA-4DC5-B285-AEA20EEEF695}">
      <dgm:prSet/>
      <dgm:spPr/>
      <dgm:t>
        <a:bodyPr/>
        <a:lstStyle/>
        <a:p>
          <a:r>
            <a:rPr lang="en-IN"/>
            <a:t>First quartile : Median of data points to the left of median  </a:t>
          </a:r>
          <a:endParaRPr lang="en-US"/>
        </a:p>
      </dgm:t>
    </dgm:pt>
    <dgm:pt modelId="{CC2647AC-58ED-4215-8A54-671F77D9D058}" type="parTrans" cxnId="{7E325B24-1ABC-4FC6-999E-468FDECA22FE}">
      <dgm:prSet/>
      <dgm:spPr/>
      <dgm:t>
        <a:bodyPr/>
        <a:lstStyle/>
        <a:p>
          <a:endParaRPr lang="en-US"/>
        </a:p>
      </dgm:t>
    </dgm:pt>
    <dgm:pt modelId="{2A3CB87E-F5EF-47F1-9103-0011438F20DE}" type="sibTrans" cxnId="{7E325B24-1ABC-4FC6-999E-468FDECA22FE}">
      <dgm:prSet/>
      <dgm:spPr/>
      <dgm:t>
        <a:bodyPr/>
        <a:lstStyle/>
        <a:p>
          <a:endParaRPr lang="en-US"/>
        </a:p>
      </dgm:t>
    </dgm:pt>
    <dgm:pt modelId="{2F4B3AD6-E115-46C9-8C76-CA5F1EDB1BCE}">
      <dgm:prSet/>
      <dgm:spPr/>
      <dgm:t>
        <a:bodyPr/>
        <a:lstStyle/>
        <a:p>
          <a:r>
            <a:rPr lang="en-IN"/>
            <a:t>25, 28, </a:t>
          </a:r>
          <a:r>
            <a:rPr lang="en-IN" b="1"/>
            <a:t>29</a:t>
          </a:r>
          <a:r>
            <a:rPr lang="en-IN"/>
            <a:t>, 29, 30</a:t>
          </a:r>
          <a:endParaRPr lang="en-US"/>
        </a:p>
      </dgm:t>
    </dgm:pt>
    <dgm:pt modelId="{29144AD0-588B-4C8D-8BF5-91576D33987F}" type="parTrans" cxnId="{855861AF-7B15-4D6E-A169-8E84BF9FC7F8}">
      <dgm:prSet/>
      <dgm:spPr/>
      <dgm:t>
        <a:bodyPr/>
        <a:lstStyle/>
        <a:p>
          <a:endParaRPr lang="en-US"/>
        </a:p>
      </dgm:t>
    </dgm:pt>
    <dgm:pt modelId="{A3AFD0A3-3AE1-4C3E-BBBC-601F9628D087}" type="sibTrans" cxnId="{855861AF-7B15-4D6E-A169-8E84BF9FC7F8}">
      <dgm:prSet/>
      <dgm:spPr/>
      <dgm:t>
        <a:bodyPr/>
        <a:lstStyle/>
        <a:p>
          <a:endParaRPr lang="en-US"/>
        </a:p>
      </dgm:t>
    </dgm:pt>
    <dgm:pt modelId="{DEDDA4A8-1566-449B-B9EB-AA1655CEE49D}">
      <dgm:prSet/>
      <dgm:spPr/>
      <dgm:t>
        <a:bodyPr/>
        <a:lstStyle/>
        <a:p>
          <a:r>
            <a:rPr lang="en-IN"/>
            <a:t>Third quartile : Median of data points to the right of median  </a:t>
          </a:r>
          <a:endParaRPr lang="en-US"/>
        </a:p>
      </dgm:t>
    </dgm:pt>
    <dgm:pt modelId="{68B9146C-7B3E-41CE-B60D-13F814CF99F0}" type="parTrans" cxnId="{B4783397-96C0-4AE4-A7D7-B3A72DB05321}">
      <dgm:prSet/>
      <dgm:spPr/>
      <dgm:t>
        <a:bodyPr/>
        <a:lstStyle/>
        <a:p>
          <a:endParaRPr lang="en-US"/>
        </a:p>
      </dgm:t>
    </dgm:pt>
    <dgm:pt modelId="{9313C2FA-943E-49D0-9E01-721E64424C0F}" type="sibTrans" cxnId="{B4783397-96C0-4AE4-A7D7-B3A72DB05321}">
      <dgm:prSet/>
      <dgm:spPr/>
      <dgm:t>
        <a:bodyPr/>
        <a:lstStyle/>
        <a:p>
          <a:endParaRPr lang="en-US"/>
        </a:p>
      </dgm:t>
    </dgm:pt>
    <dgm:pt modelId="{318D2E11-0098-40C9-B0D9-D870D671AF40}">
      <dgm:prSet/>
      <dgm:spPr/>
      <dgm:t>
        <a:bodyPr/>
        <a:lstStyle/>
        <a:p>
          <a:r>
            <a:rPr lang="en-IN"/>
            <a:t>34, 35, </a:t>
          </a:r>
          <a:r>
            <a:rPr lang="en-IN" b="1"/>
            <a:t>35</a:t>
          </a:r>
          <a:r>
            <a:rPr lang="en-IN"/>
            <a:t>, 37, 38</a:t>
          </a:r>
          <a:endParaRPr lang="en-US"/>
        </a:p>
      </dgm:t>
    </dgm:pt>
    <dgm:pt modelId="{0765F3BD-BF20-487A-8A71-D3B7F53F3F2B}" type="parTrans" cxnId="{82A737E6-6BF9-40E7-A92A-CD6C38E2AA9B}">
      <dgm:prSet/>
      <dgm:spPr/>
      <dgm:t>
        <a:bodyPr/>
        <a:lstStyle/>
        <a:p>
          <a:endParaRPr lang="en-US"/>
        </a:p>
      </dgm:t>
    </dgm:pt>
    <dgm:pt modelId="{BBF2A61E-7FA4-486A-B4A7-283DDAE6A8FA}" type="sibTrans" cxnId="{82A737E6-6BF9-40E7-A92A-CD6C38E2AA9B}">
      <dgm:prSet/>
      <dgm:spPr/>
      <dgm:t>
        <a:bodyPr/>
        <a:lstStyle/>
        <a:p>
          <a:endParaRPr lang="en-US"/>
        </a:p>
      </dgm:t>
    </dgm:pt>
    <dgm:pt modelId="{623C2DDB-8D94-4081-8520-EB51FEC86B47}" type="pres">
      <dgm:prSet presAssocID="{299EC9D3-E618-47FA-B1E4-88795DBBE347}" presName="Name0" presStyleCnt="0">
        <dgm:presLayoutVars>
          <dgm:dir/>
          <dgm:resizeHandles val="exact"/>
        </dgm:presLayoutVars>
      </dgm:prSet>
      <dgm:spPr/>
    </dgm:pt>
    <dgm:pt modelId="{D5943508-41A4-4040-8B3A-3923E0B414A7}" type="pres">
      <dgm:prSet presAssocID="{44985062-A617-4C48-91F0-3E3461DA1D26}" presName="node" presStyleLbl="node1" presStyleIdx="0" presStyleCnt="10">
        <dgm:presLayoutVars>
          <dgm:bulletEnabled val="1"/>
        </dgm:presLayoutVars>
      </dgm:prSet>
      <dgm:spPr/>
    </dgm:pt>
    <dgm:pt modelId="{709151F6-3DA5-4E96-96EE-ED04C2FEC4FA}" type="pres">
      <dgm:prSet presAssocID="{37EEEEC2-DA17-49D9-818E-4944C0BF6A13}" presName="sibTrans" presStyleLbl="sibTrans1D1" presStyleIdx="0" presStyleCnt="9"/>
      <dgm:spPr/>
    </dgm:pt>
    <dgm:pt modelId="{4C058D94-5982-4A0D-9D8D-7CFB5E6BE0F5}" type="pres">
      <dgm:prSet presAssocID="{37EEEEC2-DA17-49D9-818E-4944C0BF6A13}" presName="connectorText" presStyleLbl="sibTrans1D1" presStyleIdx="0" presStyleCnt="9"/>
      <dgm:spPr/>
    </dgm:pt>
    <dgm:pt modelId="{2F471E47-6C48-40B2-A126-E36CFE18CAD6}" type="pres">
      <dgm:prSet presAssocID="{0B2E341C-4AD6-4A38-AECE-7D200A5D7F3E}" presName="node" presStyleLbl="node1" presStyleIdx="1" presStyleCnt="10">
        <dgm:presLayoutVars>
          <dgm:bulletEnabled val="1"/>
        </dgm:presLayoutVars>
      </dgm:prSet>
      <dgm:spPr/>
    </dgm:pt>
    <dgm:pt modelId="{9E007064-7D78-4DB5-ABA4-01B886D7D587}" type="pres">
      <dgm:prSet presAssocID="{01C88352-2F1F-4222-AEF6-C6A4FDE6B6BE}" presName="sibTrans" presStyleLbl="sibTrans1D1" presStyleIdx="1" presStyleCnt="9"/>
      <dgm:spPr/>
    </dgm:pt>
    <dgm:pt modelId="{E1560E5A-08DB-40E2-AE96-8F3746281528}" type="pres">
      <dgm:prSet presAssocID="{01C88352-2F1F-4222-AEF6-C6A4FDE6B6BE}" presName="connectorText" presStyleLbl="sibTrans1D1" presStyleIdx="1" presStyleCnt="9"/>
      <dgm:spPr/>
    </dgm:pt>
    <dgm:pt modelId="{27DFEC66-26F6-4249-9549-32059EBACE46}" type="pres">
      <dgm:prSet presAssocID="{7A6F06BA-6D99-4333-8072-B8093860A651}" presName="node" presStyleLbl="node1" presStyleIdx="2" presStyleCnt="10">
        <dgm:presLayoutVars>
          <dgm:bulletEnabled val="1"/>
        </dgm:presLayoutVars>
      </dgm:prSet>
      <dgm:spPr/>
    </dgm:pt>
    <dgm:pt modelId="{2FB29880-8C86-4D78-9CFD-3A9B0D618BDD}" type="pres">
      <dgm:prSet presAssocID="{AB3C1378-CC30-4B38-A8EF-C08DCE1458A6}" presName="sibTrans" presStyleLbl="sibTrans1D1" presStyleIdx="2" presStyleCnt="9"/>
      <dgm:spPr/>
    </dgm:pt>
    <dgm:pt modelId="{5E35E717-751C-41D4-8972-5E207ADB08CA}" type="pres">
      <dgm:prSet presAssocID="{AB3C1378-CC30-4B38-A8EF-C08DCE1458A6}" presName="connectorText" presStyleLbl="sibTrans1D1" presStyleIdx="2" presStyleCnt="9"/>
      <dgm:spPr/>
    </dgm:pt>
    <dgm:pt modelId="{A9E87DD2-254B-41AC-B6C2-51A6EFAC5726}" type="pres">
      <dgm:prSet presAssocID="{ACF19E55-EF83-474F-A8DC-E0158679BCBC}" presName="node" presStyleLbl="node1" presStyleIdx="3" presStyleCnt="10">
        <dgm:presLayoutVars>
          <dgm:bulletEnabled val="1"/>
        </dgm:presLayoutVars>
      </dgm:prSet>
      <dgm:spPr/>
    </dgm:pt>
    <dgm:pt modelId="{42A1C779-A221-4A04-8397-ECD3ED6BB91A}" type="pres">
      <dgm:prSet presAssocID="{9C0763E4-23D0-447B-B8AF-AA32A6387857}" presName="sibTrans" presStyleLbl="sibTrans1D1" presStyleIdx="3" presStyleCnt="9"/>
      <dgm:spPr/>
    </dgm:pt>
    <dgm:pt modelId="{5D8DEED1-1F1A-405A-8EE5-0086B6567B90}" type="pres">
      <dgm:prSet presAssocID="{9C0763E4-23D0-447B-B8AF-AA32A6387857}" presName="connectorText" presStyleLbl="sibTrans1D1" presStyleIdx="3" presStyleCnt="9"/>
      <dgm:spPr/>
    </dgm:pt>
    <dgm:pt modelId="{BA600F54-3948-45D9-B852-2BBB55F52054}" type="pres">
      <dgm:prSet presAssocID="{752D9B1D-28F7-48BC-86B7-2A947E209C59}" presName="node" presStyleLbl="node1" presStyleIdx="4" presStyleCnt="10">
        <dgm:presLayoutVars>
          <dgm:bulletEnabled val="1"/>
        </dgm:presLayoutVars>
      </dgm:prSet>
      <dgm:spPr/>
    </dgm:pt>
    <dgm:pt modelId="{DD7656A9-3E55-41E9-8B96-0B5F349E31C5}" type="pres">
      <dgm:prSet presAssocID="{068B6666-4497-4A7C-9902-CCEC68804B19}" presName="sibTrans" presStyleLbl="sibTrans1D1" presStyleIdx="4" presStyleCnt="9"/>
      <dgm:spPr/>
    </dgm:pt>
    <dgm:pt modelId="{7DC34E08-EA7B-4A9B-AEA6-11F3F9373940}" type="pres">
      <dgm:prSet presAssocID="{068B6666-4497-4A7C-9902-CCEC68804B19}" presName="connectorText" presStyleLbl="sibTrans1D1" presStyleIdx="4" presStyleCnt="9"/>
      <dgm:spPr/>
    </dgm:pt>
    <dgm:pt modelId="{2456C644-7F47-4BC0-A588-56106835AEFC}" type="pres">
      <dgm:prSet presAssocID="{98801216-7E7A-4845-8C8F-395185F4372E}" presName="node" presStyleLbl="node1" presStyleIdx="5" presStyleCnt="10">
        <dgm:presLayoutVars>
          <dgm:bulletEnabled val="1"/>
        </dgm:presLayoutVars>
      </dgm:prSet>
      <dgm:spPr/>
    </dgm:pt>
    <dgm:pt modelId="{F5765D44-8C35-4055-A3BE-53F9EF4DAE93}" type="pres">
      <dgm:prSet presAssocID="{636CD448-85BC-4A7F-B2B3-779083AED69F}" presName="sibTrans" presStyleLbl="sibTrans1D1" presStyleIdx="5" presStyleCnt="9"/>
      <dgm:spPr/>
    </dgm:pt>
    <dgm:pt modelId="{CAAB40E4-6912-42B3-BF7E-69BC881D1278}" type="pres">
      <dgm:prSet presAssocID="{636CD448-85BC-4A7F-B2B3-779083AED69F}" presName="connectorText" presStyleLbl="sibTrans1D1" presStyleIdx="5" presStyleCnt="9"/>
      <dgm:spPr/>
    </dgm:pt>
    <dgm:pt modelId="{701A907F-8F04-4BC9-86C6-488943E02045}" type="pres">
      <dgm:prSet presAssocID="{4F056298-59DA-4DC5-B285-AEA20EEEF695}" presName="node" presStyleLbl="node1" presStyleIdx="6" presStyleCnt="10">
        <dgm:presLayoutVars>
          <dgm:bulletEnabled val="1"/>
        </dgm:presLayoutVars>
      </dgm:prSet>
      <dgm:spPr/>
    </dgm:pt>
    <dgm:pt modelId="{6EFB0CDE-37B5-47DA-B818-DA842CB1F489}" type="pres">
      <dgm:prSet presAssocID="{2A3CB87E-F5EF-47F1-9103-0011438F20DE}" presName="sibTrans" presStyleLbl="sibTrans1D1" presStyleIdx="6" presStyleCnt="9"/>
      <dgm:spPr/>
    </dgm:pt>
    <dgm:pt modelId="{2412EEDE-9733-4973-A110-F8029859BF8B}" type="pres">
      <dgm:prSet presAssocID="{2A3CB87E-F5EF-47F1-9103-0011438F20DE}" presName="connectorText" presStyleLbl="sibTrans1D1" presStyleIdx="6" presStyleCnt="9"/>
      <dgm:spPr/>
    </dgm:pt>
    <dgm:pt modelId="{26B9331F-7AA5-4319-A0E7-D1568B239202}" type="pres">
      <dgm:prSet presAssocID="{2F4B3AD6-E115-46C9-8C76-CA5F1EDB1BCE}" presName="node" presStyleLbl="node1" presStyleIdx="7" presStyleCnt="10">
        <dgm:presLayoutVars>
          <dgm:bulletEnabled val="1"/>
        </dgm:presLayoutVars>
      </dgm:prSet>
      <dgm:spPr/>
    </dgm:pt>
    <dgm:pt modelId="{65287DFD-51F0-4216-838C-AD702C257B3F}" type="pres">
      <dgm:prSet presAssocID="{A3AFD0A3-3AE1-4C3E-BBBC-601F9628D087}" presName="sibTrans" presStyleLbl="sibTrans1D1" presStyleIdx="7" presStyleCnt="9"/>
      <dgm:spPr/>
    </dgm:pt>
    <dgm:pt modelId="{3609F6D8-FC0D-4FC9-8E4A-B76F02D69DFD}" type="pres">
      <dgm:prSet presAssocID="{A3AFD0A3-3AE1-4C3E-BBBC-601F9628D087}" presName="connectorText" presStyleLbl="sibTrans1D1" presStyleIdx="7" presStyleCnt="9"/>
      <dgm:spPr/>
    </dgm:pt>
    <dgm:pt modelId="{D691D56A-3109-4CE9-95E4-8DF38ABF1D8B}" type="pres">
      <dgm:prSet presAssocID="{DEDDA4A8-1566-449B-B9EB-AA1655CEE49D}" presName="node" presStyleLbl="node1" presStyleIdx="8" presStyleCnt="10">
        <dgm:presLayoutVars>
          <dgm:bulletEnabled val="1"/>
        </dgm:presLayoutVars>
      </dgm:prSet>
      <dgm:spPr/>
    </dgm:pt>
    <dgm:pt modelId="{66A4875A-C110-4A08-9E6C-7D4BC81F125A}" type="pres">
      <dgm:prSet presAssocID="{9313C2FA-943E-49D0-9E01-721E64424C0F}" presName="sibTrans" presStyleLbl="sibTrans1D1" presStyleIdx="8" presStyleCnt="9"/>
      <dgm:spPr/>
    </dgm:pt>
    <dgm:pt modelId="{DDA208DA-A29C-4F02-A69F-34CFEE3D046B}" type="pres">
      <dgm:prSet presAssocID="{9313C2FA-943E-49D0-9E01-721E64424C0F}" presName="connectorText" presStyleLbl="sibTrans1D1" presStyleIdx="8" presStyleCnt="9"/>
      <dgm:spPr/>
    </dgm:pt>
    <dgm:pt modelId="{6FB61E71-8505-4BAC-B1E2-0DC536F89754}" type="pres">
      <dgm:prSet presAssocID="{318D2E11-0098-40C9-B0D9-D870D671AF40}" presName="node" presStyleLbl="node1" presStyleIdx="9" presStyleCnt="10">
        <dgm:presLayoutVars>
          <dgm:bulletEnabled val="1"/>
        </dgm:presLayoutVars>
      </dgm:prSet>
      <dgm:spPr/>
    </dgm:pt>
  </dgm:ptLst>
  <dgm:cxnLst>
    <dgm:cxn modelId="{C2774005-DA30-4AA0-926F-CF33E2031FB0}" type="presOf" srcId="{9C0763E4-23D0-447B-B8AF-AA32A6387857}" destId="{5D8DEED1-1F1A-405A-8EE5-0086B6567B90}" srcOrd="1" destOrd="0" presId="urn:microsoft.com/office/officeart/2016/7/layout/RepeatingBendingProcessNew"/>
    <dgm:cxn modelId="{2CC05418-D175-4E29-86E0-AD4E8C3204C4}" type="presOf" srcId="{37EEEEC2-DA17-49D9-818E-4944C0BF6A13}" destId="{709151F6-3DA5-4E96-96EE-ED04C2FEC4FA}" srcOrd="0" destOrd="0" presId="urn:microsoft.com/office/officeart/2016/7/layout/RepeatingBendingProcessNew"/>
    <dgm:cxn modelId="{CAB91B1D-8E79-4274-9FDE-7480A42B82DF}" srcId="{299EC9D3-E618-47FA-B1E4-88795DBBE347}" destId="{752D9B1D-28F7-48BC-86B7-2A947E209C59}" srcOrd="4" destOrd="0" parTransId="{AEE9764D-02D5-4104-9AB7-18C5AF5CAE6A}" sibTransId="{068B6666-4497-4A7C-9902-CCEC68804B19}"/>
    <dgm:cxn modelId="{3FBB0620-90A4-4EB9-B7D0-8D2B20BEE5B1}" type="presOf" srcId="{44985062-A617-4C48-91F0-3E3461DA1D26}" destId="{D5943508-41A4-4040-8B3A-3923E0B414A7}" srcOrd="0" destOrd="0" presId="urn:microsoft.com/office/officeart/2016/7/layout/RepeatingBendingProcessNew"/>
    <dgm:cxn modelId="{401C9421-A8DD-4B82-B6FB-CC43EC41D5B1}" srcId="{299EC9D3-E618-47FA-B1E4-88795DBBE347}" destId="{98801216-7E7A-4845-8C8F-395185F4372E}" srcOrd="5" destOrd="0" parTransId="{13439EB1-3AE0-4C0F-A31A-3B51D461B059}" sibTransId="{636CD448-85BC-4A7F-B2B3-779083AED69F}"/>
    <dgm:cxn modelId="{7E325B24-1ABC-4FC6-999E-468FDECA22FE}" srcId="{299EC9D3-E618-47FA-B1E4-88795DBBE347}" destId="{4F056298-59DA-4DC5-B285-AEA20EEEF695}" srcOrd="6" destOrd="0" parTransId="{CC2647AC-58ED-4215-8A54-671F77D9D058}" sibTransId="{2A3CB87E-F5EF-47F1-9103-0011438F20DE}"/>
    <dgm:cxn modelId="{61F8D226-8415-49CD-BEDC-B8B4FDDAC83E}" type="presOf" srcId="{AB3C1378-CC30-4B38-A8EF-C08DCE1458A6}" destId="{2FB29880-8C86-4D78-9CFD-3A9B0D618BDD}" srcOrd="0" destOrd="0" presId="urn:microsoft.com/office/officeart/2016/7/layout/RepeatingBendingProcessNew"/>
    <dgm:cxn modelId="{D0242131-BE09-4CC2-A0DE-C4FEC74E2863}" type="presOf" srcId="{7A6F06BA-6D99-4333-8072-B8093860A651}" destId="{27DFEC66-26F6-4249-9549-32059EBACE46}" srcOrd="0" destOrd="0" presId="urn:microsoft.com/office/officeart/2016/7/layout/RepeatingBendingProcessNew"/>
    <dgm:cxn modelId="{5B381738-FB49-4C99-90DD-BA13238DE40C}" type="presOf" srcId="{9C0763E4-23D0-447B-B8AF-AA32A6387857}" destId="{42A1C779-A221-4A04-8397-ECD3ED6BB91A}" srcOrd="0" destOrd="0" presId="urn:microsoft.com/office/officeart/2016/7/layout/RepeatingBendingProcessNew"/>
    <dgm:cxn modelId="{0063134C-F926-4C19-946A-FFFBF541DC89}" type="presOf" srcId="{A3AFD0A3-3AE1-4C3E-BBBC-601F9628D087}" destId="{3609F6D8-FC0D-4FC9-8E4A-B76F02D69DFD}" srcOrd="1" destOrd="0" presId="urn:microsoft.com/office/officeart/2016/7/layout/RepeatingBendingProcessNew"/>
    <dgm:cxn modelId="{714A3C4F-9422-4CAC-80F8-FC8E88CB91B3}" type="presOf" srcId="{636CD448-85BC-4A7F-B2B3-779083AED69F}" destId="{CAAB40E4-6912-42B3-BF7E-69BC881D1278}" srcOrd="1" destOrd="0" presId="urn:microsoft.com/office/officeart/2016/7/layout/RepeatingBendingProcessNew"/>
    <dgm:cxn modelId="{DBCA2970-2A04-4793-903B-95AB7AA6392F}" type="presOf" srcId="{AB3C1378-CC30-4B38-A8EF-C08DCE1458A6}" destId="{5E35E717-751C-41D4-8972-5E207ADB08CA}" srcOrd="1" destOrd="0" presId="urn:microsoft.com/office/officeart/2016/7/layout/RepeatingBendingProcessNew"/>
    <dgm:cxn modelId="{F71A6473-59E7-4CCE-8E62-C3B2D8288937}" type="presOf" srcId="{299EC9D3-E618-47FA-B1E4-88795DBBE347}" destId="{623C2DDB-8D94-4081-8520-EB51FEC86B47}" srcOrd="0" destOrd="0" presId="urn:microsoft.com/office/officeart/2016/7/layout/RepeatingBendingProcessNew"/>
    <dgm:cxn modelId="{F87F0175-89F4-4777-A446-17572CE4E294}" type="presOf" srcId="{DEDDA4A8-1566-449B-B9EB-AA1655CEE49D}" destId="{D691D56A-3109-4CE9-95E4-8DF38ABF1D8B}" srcOrd="0" destOrd="0" presId="urn:microsoft.com/office/officeart/2016/7/layout/RepeatingBendingProcessNew"/>
    <dgm:cxn modelId="{600EB055-BEBC-475E-A935-6E007DE7D180}" type="presOf" srcId="{9313C2FA-943E-49D0-9E01-721E64424C0F}" destId="{66A4875A-C110-4A08-9E6C-7D4BC81F125A}" srcOrd="0" destOrd="0" presId="urn:microsoft.com/office/officeart/2016/7/layout/RepeatingBendingProcessNew"/>
    <dgm:cxn modelId="{B5066E83-0ECB-4465-A9B2-64704C14A14E}" type="presOf" srcId="{752D9B1D-28F7-48BC-86B7-2A947E209C59}" destId="{BA600F54-3948-45D9-B852-2BBB55F52054}" srcOrd="0" destOrd="0" presId="urn:microsoft.com/office/officeart/2016/7/layout/RepeatingBendingProcessNew"/>
    <dgm:cxn modelId="{B4783397-96C0-4AE4-A7D7-B3A72DB05321}" srcId="{299EC9D3-E618-47FA-B1E4-88795DBBE347}" destId="{DEDDA4A8-1566-449B-B9EB-AA1655CEE49D}" srcOrd="8" destOrd="0" parTransId="{68B9146C-7B3E-41CE-B60D-13F814CF99F0}" sibTransId="{9313C2FA-943E-49D0-9E01-721E64424C0F}"/>
    <dgm:cxn modelId="{7E196B9C-9236-4B28-94A2-8CB076BAFA25}" type="presOf" srcId="{37EEEEC2-DA17-49D9-818E-4944C0BF6A13}" destId="{4C058D94-5982-4A0D-9D8D-7CFB5E6BE0F5}" srcOrd="1" destOrd="0" presId="urn:microsoft.com/office/officeart/2016/7/layout/RepeatingBendingProcessNew"/>
    <dgm:cxn modelId="{6F64999E-9628-48F5-91BC-E609AE0FDE2A}" type="presOf" srcId="{9313C2FA-943E-49D0-9E01-721E64424C0F}" destId="{DDA208DA-A29C-4F02-A69F-34CFEE3D046B}" srcOrd="1" destOrd="0" presId="urn:microsoft.com/office/officeart/2016/7/layout/RepeatingBendingProcessNew"/>
    <dgm:cxn modelId="{670A089F-6B8A-4594-8F59-257FEF0881C1}" srcId="{299EC9D3-E618-47FA-B1E4-88795DBBE347}" destId="{44985062-A617-4C48-91F0-3E3461DA1D26}" srcOrd="0" destOrd="0" parTransId="{BAB1CD43-2B39-4B37-81C9-7E2FF330A49E}" sibTransId="{37EEEEC2-DA17-49D9-818E-4944C0BF6A13}"/>
    <dgm:cxn modelId="{81369C9F-94F4-4E4A-9422-742A73F659DA}" type="presOf" srcId="{ACF19E55-EF83-474F-A8DC-E0158679BCBC}" destId="{A9E87DD2-254B-41AC-B6C2-51A6EFAC5726}" srcOrd="0" destOrd="0" presId="urn:microsoft.com/office/officeart/2016/7/layout/RepeatingBendingProcessNew"/>
    <dgm:cxn modelId="{11E6A5A0-54C0-408E-9A94-CCB0418953CA}" type="presOf" srcId="{01C88352-2F1F-4222-AEF6-C6A4FDE6B6BE}" destId="{9E007064-7D78-4DB5-ABA4-01B886D7D587}" srcOrd="0" destOrd="0" presId="urn:microsoft.com/office/officeart/2016/7/layout/RepeatingBendingProcessNew"/>
    <dgm:cxn modelId="{E4A445A1-664F-4EED-9E1F-3E942F648151}" type="presOf" srcId="{98801216-7E7A-4845-8C8F-395185F4372E}" destId="{2456C644-7F47-4BC0-A588-56106835AEFC}" srcOrd="0" destOrd="0" presId="urn:microsoft.com/office/officeart/2016/7/layout/RepeatingBendingProcessNew"/>
    <dgm:cxn modelId="{33F0C9AC-42FF-4F42-AB5F-B53FA882888C}" type="presOf" srcId="{068B6666-4497-4A7C-9902-CCEC68804B19}" destId="{DD7656A9-3E55-41E9-8B96-0B5F349E31C5}" srcOrd="0" destOrd="0" presId="urn:microsoft.com/office/officeart/2016/7/layout/RepeatingBendingProcessNew"/>
    <dgm:cxn modelId="{855861AF-7B15-4D6E-A169-8E84BF9FC7F8}" srcId="{299EC9D3-E618-47FA-B1E4-88795DBBE347}" destId="{2F4B3AD6-E115-46C9-8C76-CA5F1EDB1BCE}" srcOrd="7" destOrd="0" parTransId="{29144AD0-588B-4C8D-8BF5-91576D33987F}" sibTransId="{A3AFD0A3-3AE1-4C3E-BBBC-601F9628D087}"/>
    <dgm:cxn modelId="{105AB7B0-BC56-40F4-93E7-5F1337EF64AB}" type="presOf" srcId="{4F056298-59DA-4DC5-B285-AEA20EEEF695}" destId="{701A907F-8F04-4BC9-86C6-488943E02045}" srcOrd="0" destOrd="0" presId="urn:microsoft.com/office/officeart/2016/7/layout/RepeatingBendingProcessNew"/>
    <dgm:cxn modelId="{CB2C61B9-1AEC-40D1-9A56-67806741D1CC}" srcId="{299EC9D3-E618-47FA-B1E4-88795DBBE347}" destId="{7A6F06BA-6D99-4333-8072-B8093860A651}" srcOrd="2" destOrd="0" parTransId="{3C9B0C5A-3859-4C98-A2B6-0A79AEB4C117}" sibTransId="{AB3C1378-CC30-4B38-A8EF-C08DCE1458A6}"/>
    <dgm:cxn modelId="{A2E266BF-C521-444E-9B02-412A602CF071}" type="presOf" srcId="{0B2E341C-4AD6-4A38-AECE-7D200A5D7F3E}" destId="{2F471E47-6C48-40B2-A126-E36CFE18CAD6}" srcOrd="0" destOrd="0" presId="urn:microsoft.com/office/officeart/2016/7/layout/RepeatingBendingProcessNew"/>
    <dgm:cxn modelId="{F37E1FC2-1B73-4A4F-A05E-24899168E77C}" type="presOf" srcId="{2A3CB87E-F5EF-47F1-9103-0011438F20DE}" destId="{6EFB0CDE-37B5-47DA-B818-DA842CB1F489}" srcOrd="0" destOrd="0" presId="urn:microsoft.com/office/officeart/2016/7/layout/RepeatingBendingProcessNew"/>
    <dgm:cxn modelId="{04D13ED3-5AEF-431E-B36A-0591C9FF7B85}" type="presOf" srcId="{2F4B3AD6-E115-46C9-8C76-CA5F1EDB1BCE}" destId="{26B9331F-7AA5-4319-A0E7-D1568B239202}" srcOrd="0" destOrd="0" presId="urn:microsoft.com/office/officeart/2016/7/layout/RepeatingBendingProcessNew"/>
    <dgm:cxn modelId="{9E27EFD5-1B84-49A4-818E-A3360798F6E4}" srcId="{299EC9D3-E618-47FA-B1E4-88795DBBE347}" destId="{ACF19E55-EF83-474F-A8DC-E0158679BCBC}" srcOrd="3" destOrd="0" parTransId="{ED78A4BB-FAFB-479D-BFC5-6C6306C24538}" sibTransId="{9C0763E4-23D0-447B-B8AF-AA32A6387857}"/>
    <dgm:cxn modelId="{82A737E6-6BF9-40E7-A92A-CD6C38E2AA9B}" srcId="{299EC9D3-E618-47FA-B1E4-88795DBBE347}" destId="{318D2E11-0098-40C9-B0D9-D870D671AF40}" srcOrd="9" destOrd="0" parTransId="{0765F3BD-BF20-487A-8A71-D3B7F53F3F2B}" sibTransId="{BBF2A61E-7FA4-486A-B4A7-283DDAE6A8FA}"/>
    <dgm:cxn modelId="{A5AD0DE9-3A4E-4D47-BFE0-33C3003DB450}" type="presOf" srcId="{01C88352-2F1F-4222-AEF6-C6A4FDE6B6BE}" destId="{E1560E5A-08DB-40E2-AE96-8F3746281528}" srcOrd="1" destOrd="0" presId="urn:microsoft.com/office/officeart/2016/7/layout/RepeatingBendingProcessNew"/>
    <dgm:cxn modelId="{751B27F1-308A-43D3-908A-8C2B714FFEC4}" type="presOf" srcId="{636CD448-85BC-4A7F-B2B3-779083AED69F}" destId="{F5765D44-8C35-4055-A3BE-53F9EF4DAE93}" srcOrd="0" destOrd="0" presId="urn:microsoft.com/office/officeart/2016/7/layout/RepeatingBendingProcessNew"/>
    <dgm:cxn modelId="{797AE8F3-FAB2-4872-A0BF-B2C361AD4033}" type="presOf" srcId="{318D2E11-0098-40C9-B0D9-D870D671AF40}" destId="{6FB61E71-8505-4BAC-B1E2-0DC536F89754}" srcOrd="0" destOrd="0" presId="urn:microsoft.com/office/officeart/2016/7/layout/RepeatingBendingProcessNew"/>
    <dgm:cxn modelId="{753521F9-C521-445A-AB15-E5F5F553F62C}" srcId="{299EC9D3-E618-47FA-B1E4-88795DBBE347}" destId="{0B2E341C-4AD6-4A38-AECE-7D200A5D7F3E}" srcOrd="1" destOrd="0" parTransId="{E4D3ECFA-5E02-4625-A756-B6ACB572F040}" sibTransId="{01C88352-2F1F-4222-AEF6-C6A4FDE6B6BE}"/>
    <dgm:cxn modelId="{591D25FB-5D70-4524-A318-ABD0FA6E91C6}" type="presOf" srcId="{2A3CB87E-F5EF-47F1-9103-0011438F20DE}" destId="{2412EEDE-9733-4973-A110-F8029859BF8B}" srcOrd="1" destOrd="0" presId="urn:microsoft.com/office/officeart/2016/7/layout/RepeatingBendingProcessNew"/>
    <dgm:cxn modelId="{501747FD-F331-4BA4-A7E2-EAA615483945}" type="presOf" srcId="{A3AFD0A3-3AE1-4C3E-BBBC-601F9628D087}" destId="{65287DFD-51F0-4216-838C-AD702C257B3F}" srcOrd="0" destOrd="0" presId="urn:microsoft.com/office/officeart/2016/7/layout/RepeatingBendingProcessNew"/>
    <dgm:cxn modelId="{3139D0FE-8025-4D7B-92FC-62EF7C41F7F2}" type="presOf" srcId="{068B6666-4497-4A7C-9902-CCEC68804B19}" destId="{7DC34E08-EA7B-4A9B-AEA6-11F3F9373940}" srcOrd="1" destOrd="0" presId="urn:microsoft.com/office/officeart/2016/7/layout/RepeatingBendingProcessNew"/>
    <dgm:cxn modelId="{E732AAA6-D0BE-4428-AF33-E45BEFBFC2BE}" type="presParOf" srcId="{623C2DDB-8D94-4081-8520-EB51FEC86B47}" destId="{D5943508-41A4-4040-8B3A-3923E0B414A7}" srcOrd="0" destOrd="0" presId="urn:microsoft.com/office/officeart/2016/7/layout/RepeatingBendingProcessNew"/>
    <dgm:cxn modelId="{87C06853-DA9A-443A-ABCC-A9B5AEFC28B3}" type="presParOf" srcId="{623C2DDB-8D94-4081-8520-EB51FEC86B47}" destId="{709151F6-3DA5-4E96-96EE-ED04C2FEC4FA}" srcOrd="1" destOrd="0" presId="urn:microsoft.com/office/officeart/2016/7/layout/RepeatingBendingProcessNew"/>
    <dgm:cxn modelId="{7445D3AB-D95B-4A97-94C0-C7A13597D482}" type="presParOf" srcId="{709151F6-3DA5-4E96-96EE-ED04C2FEC4FA}" destId="{4C058D94-5982-4A0D-9D8D-7CFB5E6BE0F5}" srcOrd="0" destOrd="0" presId="urn:microsoft.com/office/officeart/2016/7/layout/RepeatingBendingProcessNew"/>
    <dgm:cxn modelId="{69E53E4B-3EB7-4B13-8D55-1E5292B68C4D}" type="presParOf" srcId="{623C2DDB-8D94-4081-8520-EB51FEC86B47}" destId="{2F471E47-6C48-40B2-A126-E36CFE18CAD6}" srcOrd="2" destOrd="0" presId="urn:microsoft.com/office/officeart/2016/7/layout/RepeatingBendingProcessNew"/>
    <dgm:cxn modelId="{5D3D42F1-26B5-4DC6-B263-755CF6A44147}" type="presParOf" srcId="{623C2DDB-8D94-4081-8520-EB51FEC86B47}" destId="{9E007064-7D78-4DB5-ABA4-01B886D7D587}" srcOrd="3" destOrd="0" presId="urn:microsoft.com/office/officeart/2016/7/layout/RepeatingBendingProcessNew"/>
    <dgm:cxn modelId="{9F40FCC4-E6F9-4C41-B847-D1A218141F7D}" type="presParOf" srcId="{9E007064-7D78-4DB5-ABA4-01B886D7D587}" destId="{E1560E5A-08DB-40E2-AE96-8F3746281528}" srcOrd="0" destOrd="0" presId="urn:microsoft.com/office/officeart/2016/7/layout/RepeatingBendingProcessNew"/>
    <dgm:cxn modelId="{536B4E4C-1308-4E0D-AFC6-D8BE3381E65A}" type="presParOf" srcId="{623C2DDB-8D94-4081-8520-EB51FEC86B47}" destId="{27DFEC66-26F6-4249-9549-32059EBACE46}" srcOrd="4" destOrd="0" presId="urn:microsoft.com/office/officeart/2016/7/layout/RepeatingBendingProcessNew"/>
    <dgm:cxn modelId="{C96AA52C-4566-4255-B33A-368EF59A9A2A}" type="presParOf" srcId="{623C2DDB-8D94-4081-8520-EB51FEC86B47}" destId="{2FB29880-8C86-4D78-9CFD-3A9B0D618BDD}" srcOrd="5" destOrd="0" presId="urn:microsoft.com/office/officeart/2016/7/layout/RepeatingBendingProcessNew"/>
    <dgm:cxn modelId="{3BB879A1-059C-42EF-B848-4EA9E7264EB6}" type="presParOf" srcId="{2FB29880-8C86-4D78-9CFD-3A9B0D618BDD}" destId="{5E35E717-751C-41D4-8972-5E207ADB08CA}" srcOrd="0" destOrd="0" presId="urn:microsoft.com/office/officeart/2016/7/layout/RepeatingBendingProcessNew"/>
    <dgm:cxn modelId="{CD7314F2-B2AA-4E03-AD8A-4FB91D0A6981}" type="presParOf" srcId="{623C2DDB-8D94-4081-8520-EB51FEC86B47}" destId="{A9E87DD2-254B-41AC-B6C2-51A6EFAC5726}" srcOrd="6" destOrd="0" presId="urn:microsoft.com/office/officeart/2016/7/layout/RepeatingBendingProcessNew"/>
    <dgm:cxn modelId="{963EA5DD-3B08-4F2C-AB69-BC84097D9594}" type="presParOf" srcId="{623C2DDB-8D94-4081-8520-EB51FEC86B47}" destId="{42A1C779-A221-4A04-8397-ECD3ED6BB91A}" srcOrd="7" destOrd="0" presId="urn:microsoft.com/office/officeart/2016/7/layout/RepeatingBendingProcessNew"/>
    <dgm:cxn modelId="{D5599820-6DD7-4B79-8A9B-1F1157244C41}" type="presParOf" srcId="{42A1C779-A221-4A04-8397-ECD3ED6BB91A}" destId="{5D8DEED1-1F1A-405A-8EE5-0086B6567B90}" srcOrd="0" destOrd="0" presId="urn:microsoft.com/office/officeart/2016/7/layout/RepeatingBendingProcessNew"/>
    <dgm:cxn modelId="{F34FD01B-33AD-42D9-B1E5-E19D577C06FB}" type="presParOf" srcId="{623C2DDB-8D94-4081-8520-EB51FEC86B47}" destId="{BA600F54-3948-45D9-B852-2BBB55F52054}" srcOrd="8" destOrd="0" presId="urn:microsoft.com/office/officeart/2016/7/layout/RepeatingBendingProcessNew"/>
    <dgm:cxn modelId="{A8547A6E-6F52-4B8E-B9E4-F6E0E3C3CBEC}" type="presParOf" srcId="{623C2DDB-8D94-4081-8520-EB51FEC86B47}" destId="{DD7656A9-3E55-41E9-8B96-0B5F349E31C5}" srcOrd="9" destOrd="0" presId="urn:microsoft.com/office/officeart/2016/7/layout/RepeatingBendingProcessNew"/>
    <dgm:cxn modelId="{38EB222A-149A-4CFD-B960-998F8773A3D4}" type="presParOf" srcId="{DD7656A9-3E55-41E9-8B96-0B5F349E31C5}" destId="{7DC34E08-EA7B-4A9B-AEA6-11F3F9373940}" srcOrd="0" destOrd="0" presId="urn:microsoft.com/office/officeart/2016/7/layout/RepeatingBendingProcessNew"/>
    <dgm:cxn modelId="{A3A07825-1939-403D-AAE5-CC73CB7C4CE9}" type="presParOf" srcId="{623C2DDB-8D94-4081-8520-EB51FEC86B47}" destId="{2456C644-7F47-4BC0-A588-56106835AEFC}" srcOrd="10" destOrd="0" presId="urn:microsoft.com/office/officeart/2016/7/layout/RepeatingBendingProcessNew"/>
    <dgm:cxn modelId="{E2B4EC7F-520C-418D-9E47-3F19DA627F20}" type="presParOf" srcId="{623C2DDB-8D94-4081-8520-EB51FEC86B47}" destId="{F5765D44-8C35-4055-A3BE-53F9EF4DAE93}" srcOrd="11" destOrd="0" presId="urn:microsoft.com/office/officeart/2016/7/layout/RepeatingBendingProcessNew"/>
    <dgm:cxn modelId="{C4B0140B-7651-4661-AFE4-3CA04154A26F}" type="presParOf" srcId="{F5765D44-8C35-4055-A3BE-53F9EF4DAE93}" destId="{CAAB40E4-6912-42B3-BF7E-69BC881D1278}" srcOrd="0" destOrd="0" presId="urn:microsoft.com/office/officeart/2016/7/layout/RepeatingBendingProcessNew"/>
    <dgm:cxn modelId="{6003FD99-3C0A-4C45-90B7-7D6C24C9335A}" type="presParOf" srcId="{623C2DDB-8D94-4081-8520-EB51FEC86B47}" destId="{701A907F-8F04-4BC9-86C6-488943E02045}" srcOrd="12" destOrd="0" presId="urn:microsoft.com/office/officeart/2016/7/layout/RepeatingBendingProcessNew"/>
    <dgm:cxn modelId="{E774C3F9-05CC-4A86-AD51-D0D989C618FE}" type="presParOf" srcId="{623C2DDB-8D94-4081-8520-EB51FEC86B47}" destId="{6EFB0CDE-37B5-47DA-B818-DA842CB1F489}" srcOrd="13" destOrd="0" presId="urn:microsoft.com/office/officeart/2016/7/layout/RepeatingBendingProcessNew"/>
    <dgm:cxn modelId="{5C351342-D589-45CE-8B51-7F314FB9AE8F}" type="presParOf" srcId="{6EFB0CDE-37B5-47DA-B818-DA842CB1F489}" destId="{2412EEDE-9733-4973-A110-F8029859BF8B}" srcOrd="0" destOrd="0" presId="urn:microsoft.com/office/officeart/2016/7/layout/RepeatingBendingProcessNew"/>
    <dgm:cxn modelId="{2CF62BD4-E726-4677-8208-743908E5B6B2}" type="presParOf" srcId="{623C2DDB-8D94-4081-8520-EB51FEC86B47}" destId="{26B9331F-7AA5-4319-A0E7-D1568B239202}" srcOrd="14" destOrd="0" presId="urn:microsoft.com/office/officeart/2016/7/layout/RepeatingBendingProcessNew"/>
    <dgm:cxn modelId="{1EFACB39-8DDA-44A8-BF43-3E5B5D7C9641}" type="presParOf" srcId="{623C2DDB-8D94-4081-8520-EB51FEC86B47}" destId="{65287DFD-51F0-4216-838C-AD702C257B3F}" srcOrd="15" destOrd="0" presId="urn:microsoft.com/office/officeart/2016/7/layout/RepeatingBendingProcessNew"/>
    <dgm:cxn modelId="{0A91B6B5-0510-4253-BE60-40CC081C01D6}" type="presParOf" srcId="{65287DFD-51F0-4216-838C-AD702C257B3F}" destId="{3609F6D8-FC0D-4FC9-8E4A-B76F02D69DFD}" srcOrd="0" destOrd="0" presId="urn:microsoft.com/office/officeart/2016/7/layout/RepeatingBendingProcessNew"/>
    <dgm:cxn modelId="{863A8BCA-DCEC-428C-AC93-9BB12EFCB7E1}" type="presParOf" srcId="{623C2DDB-8D94-4081-8520-EB51FEC86B47}" destId="{D691D56A-3109-4CE9-95E4-8DF38ABF1D8B}" srcOrd="16" destOrd="0" presId="urn:microsoft.com/office/officeart/2016/7/layout/RepeatingBendingProcessNew"/>
    <dgm:cxn modelId="{849D7881-0A80-4E4F-82B9-C157E3F6A9F4}" type="presParOf" srcId="{623C2DDB-8D94-4081-8520-EB51FEC86B47}" destId="{66A4875A-C110-4A08-9E6C-7D4BC81F125A}" srcOrd="17" destOrd="0" presId="urn:microsoft.com/office/officeart/2016/7/layout/RepeatingBendingProcessNew"/>
    <dgm:cxn modelId="{C03C0DF6-C4F7-4FAB-B680-D35782D5A02C}" type="presParOf" srcId="{66A4875A-C110-4A08-9E6C-7D4BC81F125A}" destId="{DDA208DA-A29C-4F02-A69F-34CFEE3D046B}" srcOrd="0" destOrd="0" presId="urn:microsoft.com/office/officeart/2016/7/layout/RepeatingBendingProcessNew"/>
    <dgm:cxn modelId="{D95D3975-35A0-4474-B028-AACA72CC00BE}" type="presParOf" srcId="{623C2DDB-8D94-4081-8520-EB51FEC86B47}" destId="{6FB61E71-8505-4BAC-B1E2-0DC536F8975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5AF885-4F9D-45D5-B827-E19B582FC75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2F5BC7-3A8D-409E-AC9C-B633EB5D13F7}">
      <dgm:prSet/>
      <dgm:spPr/>
      <dgm:t>
        <a:bodyPr/>
        <a:lstStyle/>
        <a:p>
          <a:r>
            <a:rPr lang="en-US"/>
            <a:t>Which segment is highly homogenous?</a:t>
          </a:r>
        </a:p>
      </dgm:t>
    </dgm:pt>
    <dgm:pt modelId="{57881523-2D53-43F9-92D1-B7866E10672D}" type="parTrans" cxnId="{1B4B9D37-B386-421D-8590-191B8858B583}">
      <dgm:prSet/>
      <dgm:spPr/>
      <dgm:t>
        <a:bodyPr/>
        <a:lstStyle/>
        <a:p>
          <a:endParaRPr lang="en-US"/>
        </a:p>
      </dgm:t>
    </dgm:pt>
    <dgm:pt modelId="{AF458E88-50C0-4A8B-9A14-2419C6BE16BF}" type="sibTrans" cxnId="{1B4B9D37-B386-421D-8590-191B8858B583}">
      <dgm:prSet/>
      <dgm:spPr/>
      <dgm:t>
        <a:bodyPr/>
        <a:lstStyle/>
        <a:p>
          <a:endParaRPr lang="en-US"/>
        </a:p>
      </dgm:t>
    </dgm:pt>
    <dgm:pt modelId="{1C07344F-EDF5-4EB5-999B-BEBB29020C84}">
      <dgm:prSet/>
      <dgm:spPr>
        <a:solidFill>
          <a:schemeClr val="accent2"/>
        </a:solidFill>
      </dgm:spPr>
      <dgm:t>
        <a:bodyPr/>
        <a:lstStyle/>
        <a:p>
          <a:r>
            <a:rPr lang="en-US"/>
            <a:t>Which segment is skewed?</a:t>
          </a:r>
        </a:p>
      </dgm:t>
    </dgm:pt>
    <dgm:pt modelId="{3A3BFC0C-5FB7-4D04-ADC3-20AAA3E43265}" type="parTrans" cxnId="{94F173BB-14FB-43D9-A61E-4EE4A6DCE41D}">
      <dgm:prSet/>
      <dgm:spPr/>
      <dgm:t>
        <a:bodyPr/>
        <a:lstStyle/>
        <a:p>
          <a:endParaRPr lang="en-US"/>
        </a:p>
      </dgm:t>
    </dgm:pt>
    <dgm:pt modelId="{78F92912-C08D-4C90-B59C-A478C737029D}" type="sibTrans" cxnId="{94F173BB-14FB-43D9-A61E-4EE4A6DCE41D}">
      <dgm:prSet/>
      <dgm:spPr/>
      <dgm:t>
        <a:bodyPr/>
        <a:lstStyle/>
        <a:p>
          <a:endParaRPr lang="en-US"/>
        </a:p>
      </dgm:t>
    </dgm:pt>
    <dgm:pt modelId="{0D178ADF-8E65-4DA5-9DA8-0E9591699639}">
      <dgm:prSet/>
      <dgm:spPr>
        <a:solidFill>
          <a:srgbClr val="00B050"/>
        </a:solidFill>
      </dgm:spPr>
      <dgm:t>
        <a:bodyPr/>
        <a:lstStyle/>
        <a:p>
          <a:r>
            <a:rPr lang="en-US"/>
            <a:t>Which segment is symmetrical?</a:t>
          </a:r>
        </a:p>
      </dgm:t>
    </dgm:pt>
    <dgm:pt modelId="{B7AAAF21-A646-4897-9BB0-3C3615AD3BC2}" type="parTrans" cxnId="{6FFEC596-82B4-4FCF-9EB7-C964BD7846BC}">
      <dgm:prSet/>
      <dgm:spPr/>
      <dgm:t>
        <a:bodyPr/>
        <a:lstStyle/>
        <a:p>
          <a:endParaRPr lang="en-US"/>
        </a:p>
      </dgm:t>
    </dgm:pt>
    <dgm:pt modelId="{382EFA09-3E34-4ACC-ACD9-5493F565F434}" type="sibTrans" cxnId="{6FFEC596-82B4-4FCF-9EB7-C964BD7846BC}">
      <dgm:prSet/>
      <dgm:spPr/>
      <dgm:t>
        <a:bodyPr/>
        <a:lstStyle/>
        <a:p>
          <a:endParaRPr lang="en-US"/>
        </a:p>
      </dgm:t>
    </dgm:pt>
    <dgm:pt modelId="{DD0C583F-A5C9-446B-B0E3-B655E3B5C1DD}" type="pres">
      <dgm:prSet presAssocID="{5F5AF885-4F9D-45D5-B827-E19B582FC7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C8B39B-A17E-40BF-BE4B-3D08583D0993}" type="pres">
      <dgm:prSet presAssocID="{C92F5BC7-3A8D-409E-AC9C-B633EB5D13F7}" presName="vertOne" presStyleCnt="0"/>
      <dgm:spPr/>
    </dgm:pt>
    <dgm:pt modelId="{1F53E807-611E-4F2F-A64D-05F3FA234E61}" type="pres">
      <dgm:prSet presAssocID="{C92F5BC7-3A8D-409E-AC9C-B633EB5D13F7}" presName="txOne" presStyleLbl="node0" presStyleIdx="0" presStyleCnt="3">
        <dgm:presLayoutVars>
          <dgm:chPref val="3"/>
        </dgm:presLayoutVars>
      </dgm:prSet>
      <dgm:spPr/>
    </dgm:pt>
    <dgm:pt modelId="{D7B1C3F2-82CE-48CC-B012-18B048010C99}" type="pres">
      <dgm:prSet presAssocID="{C92F5BC7-3A8D-409E-AC9C-B633EB5D13F7}" presName="horzOne" presStyleCnt="0"/>
      <dgm:spPr/>
    </dgm:pt>
    <dgm:pt modelId="{5589460C-9FA6-4B8D-8431-9ACD38E88377}" type="pres">
      <dgm:prSet presAssocID="{AF458E88-50C0-4A8B-9A14-2419C6BE16BF}" presName="sibSpaceOne" presStyleCnt="0"/>
      <dgm:spPr/>
    </dgm:pt>
    <dgm:pt modelId="{A0D199C5-144E-475E-B5A0-4D95D0173E1D}" type="pres">
      <dgm:prSet presAssocID="{1C07344F-EDF5-4EB5-999B-BEBB29020C84}" presName="vertOne" presStyleCnt="0"/>
      <dgm:spPr/>
    </dgm:pt>
    <dgm:pt modelId="{5A04A6A5-6567-4730-BCDD-76A29DCF0E08}" type="pres">
      <dgm:prSet presAssocID="{1C07344F-EDF5-4EB5-999B-BEBB29020C84}" presName="txOne" presStyleLbl="node0" presStyleIdx="1" presStyleCnt="3">
        <dgm:presLayoutVars>
          <dgm:chPref val="3"/>
        </dgm:presLayoutVars>
      </dgm:prSet>
      <dgm:spPr/>
    </dgm:pt>
    <dgm:pt modelId="{AC04924D-1CAA-455E-AC3D-6D19068BBED2}" type="pres">
      <dgm:prSet presAssocID="{1C07344F-EDF5-4EB5-999B-BEBB29020C84}" presName="horzOne" presStyleCnt="0"/>
      <dgm:spPr/>
    </dgm:pt>
    <dgm:pt modelId="{2E9A6ECF-05AB-4B8A-95C3-D28D653A3292}" type="pres">
      <dgm:prSet presAssocID="{78F92912-C08D-4C90-B59C-A478C737029D}" presName="sibSpaceOne" presStyleCnt="0"/>
      <dgm:spPr/>
    </dgm:pt>
    <dgm:pt modelId="{86C0537C-D86C-4C16-AC01-B728737C6784}" type="pres">
      <dgm:prSet presAssocID="{0D178ADF-8E65-4DA5-9DA8-0E9591699639}" presName="vertOne" presStyleCnt="0"/>
      <dgm:spPr/>
    </dgm:pt>
    <dgm:pt modelId="{13556E03-10AE-408D-8BF4-F6550A29DC2A}" type="pres">
      <dgm:prSet presAssocID="{0D178ADF-8E65-4DA5-9DA8-0E9591699639}" presName="txOne" presStyleLbl="node0" presStyleIdx="2" presStyleCnt="3">
        <dgm:presLayoutVars>
          <dgm:chPref val="3"/>
        </dgm:presLayoutVars>
      </dgm:prSet>
      <dgm:spPr/>
    </dgm:pt>
    <dgm:pt modelId="{307D732E-5D81-4D84-BC19-8B0F9652EFCC}" type="pres">
      <dgm:prSet presAssocID="{0D178ADF-8E65-4DA5-9DA8-0E9591699639}" presName="horzOne" presStyleCnt="0"/>
      <dgm:spPr/>
    </dgm:pt>
  </dgm:ptLst>
  <dgm:cxnLst>
    <dgm:cxn modelId="{1B4B9D37-B386-421D-8590-191B8858B583}" srcId="{5F5AF885-4F9D-45D5-B827-E19B582FC75C}" destId="{C92F5BC7-3A8D-409E-AC9C-B633EB5D13F7}" srcOrd="0" destOrd="0" parTransId="{57881523-2D53-43F9-92D1-B7866E10672D}" sibTransId="{AF458E88-50C0-4A8B-9A14-2419C6BE16BF}"/>
    <dgm:cxn modelId="{4C779B3C-4A91-42E4-BBCC-B26A07D3880E}" type="presOf" srcId="{5F5AF885-4F9D-45D5-B827-E19B582FC75C}" destId="{DD0C583F-A5C9-446B-B0E3-B655E3B5C1DD}" srcOrd="0" destOrd="0" presId="urn:microsoft.com/office/officeart/2005/8/layout/hierarchy4"/>
    <dgm:cxn modelId="{E1E87568-513F-4677-ABDC-F62A3E387E7F}" type="presOf" srcId="{0D178ADF-8E65-4DA5-9DA8-0E9591699639}" destId="{13556E03-10AE-408D-8BF4-F6550A29DC2A}" srcOrd="0" destOrd="0" presId="urn:microsoft.com/office/officeart/2005/8/layout/hierarchy4"/>
    <dgm:cxn modelId="{6FFEC596-82B4-4FCF-9EB7-C964BD7846BC}" srcId="{5F5AF885-4F9D-45D5-B827-E19B582FC75C}" destId="{0D178ADF-8E65-4DA5-9DA8-0E9591699639}" srcOrd="2" destOrd="0" parTransId="{B7AAAF21-A646-4897-9BB0-3C3615AD3BC2}" sibTransId="{382EFA09-3E34-4ACC-ACD9-5493F565F434}"/>
    <dgm:cxn modelId="{2EC669AA-70B2-4BB0-AC90-A00A6D58E5F4}" type="presOf" srcId="{C92F5BC7-3A8D-409E-AC9C-B633EB5D13F7}" destId="{1F53E807-611E-4F2F-A64D-05F3FA234E61}" srcOrd="0" destOrd="0" presId="urn:microsoft.com/office/officeart/2005/8/layout/hierarchy4"/>
    <dgm:cxn modelId="{94F173BB-14FB-43D9-A61E-4EE4A6DCE41D}" srcId="{5F5AF885-4F9D-45D5-B827-E19B582FC75C}" destId="{1C07344F-EDF5-4EB5-999B-BEBB29020C84}" srcOrd="1" destOrd="0" parTransId="{3A3BFC0C-5FB7-4D04-ADC3-20AAA3E43265}" sibTransId="{78F92912-C08D-4C90-B59C-A478C737029D}"/>
    <dgm:cxn modelId="{462252E3-76CE-4BB4-AFE3-A01141F6A1DF}" type="presOf" srcId="{1C07344F-EDF5-4EB5-999B-BEBB29020C84}" destId="{5A04A6A5-6567-4730-BCDD-76A29DCF0E08}" srcOrd="0" destOrd="0" presId="urn:microsoft.com/office/officeart/2005/8/layout/hierarchy4"/>
    <dgm:cxn modelId="{A9640503-7B7C-429B-8944-FF8CBBC3955F}" type="presParOf" srcId="{DD0C583F-A5C9-446B-B0E3-B655E3B5C1DD}" destId="{70C8B39B-A17E-40BF-BE4B-3D08583D0993}" srcOrd="0" destOrd="0" presId="urn:microsoft.com/office/officeart/2005/8/layout/hierarchy4"/>
    <dgm:cxn modelId="{60FC16D7-9BF0-4478-8802-83669F8AE425}" type="presParOf" srcId="{70C8B39B-A17E-40BF-BE4B-3D08583D0993}" destId="{1F53E807-611E-4F2F-A64D-05F3FA234E61}" srcOrd="0" destOrd="0" presId="urn:microsoft.com/office/officeart/2005/8/layout/hierarchy4"/>
    <dgm:cxn modelId="{1226AF68-EA33-44F5-B940-12B6D6E34803}" type="presParOf" srcId="{70C8B39B-A17E-40BF-BE4B-3D08583D0993}" destId="{D7B1C3F2-82CE-48CC-B012-18B048010C99}" srcOrd="1" destOrd="0" presId="urn:microsoft.com/office/officeart/2005/8/layout/hierarchy4"/>
    <dgm:cxn modelId="{6DA8E1B0-9020-4000-8EE0-0B2250170DEB}" type="presParOf" srcId="{DD0C583F-A5C9-446B-B0E3-B655E3B5C1DD}" destId="{5589460C-9FA6-4B8D-8431-9ACD38E88377}" srcOrd="1" destOrd="0" presId="urn:microsoft.com/office/officeart/2005/8/layout/hierarchy4"/>
    <dgm:cxn modelId="{14D74AAA-D10E-4458-8F92-5F6A79D650F7}" type="presParOf" srcId="{DD0C583F-A5C9-446B-B0E3-B655E3B5C1DD}" destId="{A0D199C5-144E-475E-B5A0-4D95D0173E1D}" srcOrd="2" destOrd="0" presId="urn:microsoft.com/office/officeart/2005/8/layout/hierarchy4"/>
    <dgm:cxn modelId="{53863336-21A4-4E1C-B175-E11243C1976D}" type="presParOf" srcId="{A0D199C5-144E-475E-B5A0-4D95D0173E1D}" destId="{5A04A6A5-6567-4730-BCDD-76A29DCF0E08}" srcOrd="0" destOrd="0" presId="urn:microsoft.com/office/officeart/2005/8/layout/hierarchy4"/>
    <dgm:cxn modelId="{4B2BB0EF-AE6E-413E-983A-2E1FE8924594}" type="presParOf" srcId="{A0D199C5-144E-475E-B5A0-4D95D0173E1D}" destId="{AC04924D-1CAA-455E-AC3D-6D19068BBED2}" srcOrd="1" destOrd="0" presId="urn:microsoft.com/office/officeart/2005/8/layout/hierarchy4"/>
    <dgm:cxn modelId="{17DB1681-B3A9-43AC-B87F-E1389B27BDA3}" type="presParOf" srcId="{DD0C583F-A5C9-446B-B0E3-B655E3B5C1DD}" destId="{2E9A6ECF-05AB-4B8A-95C3-D28D653A3292}" srcOrd="3" destOrd="0" presId="urn:microsoft.com/office/officeart/2005/8/layout/hierarchy4"/>
    <dgm:cxn modelId="{9E6C53F6-A45D-476D-9FFF-DBD89603BF71}" type="presParOf" srcId="{DD0C583F-A5C9-446B-B0E3-B655E3B5C1DD}" destId="{86C0537C-D86C-4C16-AC01-B728737C6784}" srcOrd="4" destOrd="0" presId="urn:microsoft.com/office/officeart/2005/8/layout/hierarchy4"/>
    <dgm:cxn modelId="{B7A83959-F0A3-4F90-8DDD-71CA3576CAD5}" type="presParOf" srcId="{86C0537C-D86C-4C16-AC01-B728737C6784}" destId="{13556E03-10AE-408D-8BF4-F6550A29DC2A}" srcOrd="0" destOrd="0" presId="urn:microsoft.com/office/officeart/2005/8/layout/hierarchy4"/>
    <dgm:cxn modelId="{8632B141-295D-44A4-8A71-BDBB0A7227B3}" type="presParOf" srcId="{86C0537C-D86C-4C16-AC01-B728737C6784}" destId="{307D732E-5D81-4D84-BC19-8B0F9652EFC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EF109-9DA2-4378-9329-A3B5B6288EC4}">
      <dsp:nvSpPr>
        <dsp:cNvPr id="0" name=""/>
        <dsp:cNvSpPr/>
      </dsp:nvSpPr>
      <dsp:spPr>
        <a:xfrm>
          <a:off x="0" y="57224"/>
          <a:ext cx="2734415" cy="2187532"/>
        </a:xfrm>
        <a:prstGeom prst="rect">
          <a:avLst/>
        </a:prstGeom>
        <a:blipFill dpi="0" rotWithShape="1">
          <a:blip xmlns:r="http://schemas.openxmlformats.org/officeDocument/2006/relationships" r:embed="rId1" cstate="print"/>
          <a:srcRect/>
          <a:stretch>
            <a:fillRect t="61" b="6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F4F5-BD1D-4E20-926A-EF07AAE0A5E6}">
      <dsp:nvSpPr>
        <dsp:cNvPr id="0" name=""/>
        <dsp:cNvSpPr/>
      </dsp:nvSpPr>
      <dsp:spPr>
        <a:xfrm>
          <a:off x="246097" y="2026003"/>
          <a:ext cx="2433629" cy="7656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Bank</a:t>
          </a:r>
          <a:r>
            <a:rPr lang="en-IN" sz="1600" b="1" kern="1200" spc="-6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6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Balance</a:t>
          </a:r>
          <a:endParaRPr lang="en-IN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6097" y="2026003"/>
        <a:ext cx="2433629" cy="765636"/>
      </dsp:txXfrm>
    </dsp:sp>
    <dsp:sp modelId="{0F397B2B-44C0-46D1-BDFD-10D6B4E13CF7}">
      <dsp:nvSpPr>
        <dsp:cNvPr id="0" name=""/>
        <dsp:cNvSpPr/>
      </dsp:nvSpPr>
      <dsp:spPr>
        <a:xfrm>
          <a:off x="3007856" y="57224"/>
          <a:ext cx="2734415" cy="2187532"/>
        </a:xfrm>
        <a:prstGeom prst="rect">
          <a:avLst/>
        </a:prstGeom>
        <a:blipFill dpi="0" rotWithShape="1">
          <a:blip xmlns:r="http://schemas.openxmlformats.org/officeDocument/2006/relationships" r:embed="rId2" cstate="print"/>
          <a:srcRect/>
          <a:stretch>
            <a:fillRect t="7128" b="712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1118F-3E73-40C9-A2B6-B337095B53FE}">
      <dsp:nvSpPr>
        <dsp:cNvPr id="0" name=""/>
        <dsp:cNvSpPr/>
      </dsp:nvSpPr>
      <dsp:spPr>
        <a:xfrm>
          <a:off x="3253953" y="2026003"/>
          <a:ext cx="2433629" cy="7656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600" b="1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employees </a:t>
          </a:r>
          <a:r>
            <a:rPr lang="en-US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</a:t>
          </a:r>
          <a:r>
            <a:rPr lang="en-US" sz="1600" b="1" kern="1200" spc="-13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  </a:t>
          </a:r>
          <a:r>
            <a:rPr lang="en-US" sz="1600" b="1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company</a:t>
          </a:r>
          <a:endParaRPr lang="en-IN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3953" y="2026003"/>
        <a:ext cx="2433629" cy="765636"/>
      </dsp:txXfrm>
    </dsp:sp>
    <dsp:sp modelId="{749DBD3D-134D-4660-99A7-E201357B9974}">
      <dsp:nvSpPr>
        <dsp:cNvPr id="0" name=""/>
        <dsp:cNvSpPr/>
      </dsp:nvSpPr>
      <dsp:spPr>
        <a:xfrm>
          <a:off x="6015712" y="57224"/>
          <a:ext cx="2734415" cy="2187532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l="12000" r="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CFA65-36F8-4997-9DEE-829886172356}">
      <dsp:nvSpPr>
        <dsp:cNvPr id="0" name=""/>
        <dsp:cNvSpPr/>
      </dsp:nvSpPr>
      <dsp:spPr>
        <a:xfrm>
          <a:off x="6261810" y="2026003"/>
          <a:ext cx="2433629" cy="7656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</a:t>
          </a:r>
          <a:endParaRPr lang="en-IN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261810" y="2026003"/>
        <a:ext cx="2433629" cy="765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CD256-C20B-4DBF-8103-886EEB435824}">
      <dsp:nvSpPr>
        <dsp:cNvPr id="0" name=""/>
        <dsp:cNvSpPr/>
      </dsp:nvSpPr>
      <dsp:spPr>
        <a:xfrm>
          <a:off x="693472" y="787"/>
          <a:ext cx="955388" cy="9553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44413-C771-4FF5-B95D-8F9A0B7E8098}">
      <dsp:nvSpPr>
        <dsp:cNvPr id="0" name=""/>
        <dsp:cNvSpPr/>
      </dsp:nvSpPr>
      <dsp:spPr>
        <a:xfrm>
          <a:off x="897080" y="204394"/>
          <a:ext cx="548173" cy="548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24F24-D293-4E27-B00C-7D0FF8666923}">
      <dsp:nvSpPr>
        <dsp:cNvPr id="0" name=""/>
        <dsp:cNvSpPr/>
      </dsp:nvSpPr>
      <dsp:spPr>
        <a:xfrm>
          <a:off x="388061" y="1253756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Discrete data can assume only certain values.</a:t>
          </a:r>
        </a:p>
      </dsp:txBody>
      <dsp:txXfrm>
        <a:off x="388061" y="1253756"/>
        <a:ext cx="1566210" cy="626484"/>
      </dsp:txXfrm>
    </dsp:sp>
    <dsp:sp modelId="{E2A22696-E734-4B90-8447-5BCF90B61276}">
      <dsp:nvSpPr>
        <dsp:cNvPr id="0" name=""/>
        <dsp:cNvSpPr/>
      </dsp:nvSpPr>
      <dsp:spPr>
        <a:xfrm>
          <a:off x="693472" y="2271793"/>
          <a:ext cx="955388" cy="9553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0FA73-4212-44E1-8FE2-DD2BBCCBCF47}">
      <dsp:nvSpPr>
        <dsp:cNvPr id="0" name=""/>
        <dsp:cNvSpPr/>
      </dsp:nvSpPr>
      <dsp:spPr>
        <a:xfrm>
          <a:off x="897080" y="2475400"/>
          <a:ext cx="548173" cy="548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72CF7-F599-4FC6-8BD5-2F6A1FD2E7F6}">
      <dsp:nvSpPr>
        <dsp:cNvPr id="0" name=""/>
        <dsp:cNvSpPr/>
      </dsp:nvSpPr>
      <dsp:spPr>
        <a:xfrm>
          <a:off x="388061" y="3524762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Typically, this type of data can be counted.</a:t>
          </a:r>
        </a:p>
      </dsp:txBody>
      <dsp:txXfrm>
        <a:off x="388061" y="3524762"/>
        <a:ext cx="1566210" cy="62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EF109-9DA2-4378-9329-A3B5B6288EC4}">
      <dsp:nvSpPr>
        <dsp:cNvPr id="0" name=""/>
        <dsp:cNvSpPr/>
      </dsp:nvSpPr>
      <dsp:spPr>
        <a:xfrm>
          <a:off x="1278" y="879374"/>
          <a:ext cx="2393284" cy="1914627"/>
        </a:xfrm>
        <a:prstGeom prst="rect">
          <a:avLst/>
        </a:prstGeom>
        <a:blipFill rotWithShape="1">
          <a:blip xmlns:r="http://schemas.openxmlformats.org/officeDocument/2006/relationships" r:embed="rId1" cstate="print"/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F4F5-BD1D-4E20-926A-EF07AAE0A5E6}">
      <dsp:nvSpPr>
        <dsp:cNvPr id="0" name=""/>
        <dsp:cNvSpPr/>
      </dsp:nvSpPr>
      <dsp:spPr>
        <a:xfrm>
          <a:off x="216673" y="2602539"/>
          <a:ext cx="2130023" cy="67011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</a:t>
          </a:r>
          <a:r>
            <a:rPr lang="en-IN" sz="1200" b="1" kern="1200" spc="-1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bedrooms</a:t>
          </a:r>
          <a:endParaRPr lang="en-IN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6673" y="2602539"/>
        <a:ext cx="2130023" cy="670119"/>
      </dsp:txXfrm>
    </dsp:sp>
    <dsp:sp modelId="{0F397B2B-44C0-46D1-BDFD-10D6B4E13CF7}">
      <dsp:nvSpPr>
        <dsp:cNvPr id="0" name=""/>
        <dsp:cNvSpPr/>
      </dsp:nvSpPr>
      <dsp:spPr>
        <a:xfrm>
          <a:off x="2633891" y="879374"/>
          <a:ext cx="2393284" cy="1914627"/>
        </a:xfrm>
        <a:prstGeom prst="rect">
          <a:avLst/>
        </a:prstGeom>
        <a:blipFill dpi="0" rotWithShape="1">
          <a:blip xmlns:r="http://schemas.openxmlformats.org/officeDocument/2006/relationships" r:embed="rId2" cstate="print"/>
          <a:srcRect/>
          <a:stretch>
            <a:fillRect t="17649" b="1764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1118F-3E73-40C9-A2B6-B337095B53FE}">
      <dsp:nvSpPr>
        <dsp:cNvPr id="0" name=""/>
        <dsp:cNvSpPr/>
      </dsp:nvSpPr>
      <dsp:spPr>
        <a:xfrm>
          <a:off x="2767909" y="2602539"/>
          <a:ext cx="2292778" cy="67011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cars </a:t>
          </a: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passing a</a:t>
          </a:r>
          <a:r>
            <a:rPr lang="en-US" sz="1200" b="1" kern="1200" spc="-13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toll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booth</a:t>
          </a:r>
          <a:endParaRPr lang="en-IN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67909" y="2602539"/>
        <a:ext cx="2292778" cy="670119"/>
      </dsp:txXfrm>
    </dsp:sp>
    <dsp:sp modelId="{749DBD3D-134D-4660-99A7-E201357B9974}">
      <dsp:nvSpPr>
        <dsp:cNvPr id="0" name=""/>
        <dsp:cNvSpPr/>
      </dsp:nvSpPr>
      <dsp:spPr>
        <a:xfrm>
          <a:off x="5300016" y="879374"/>
          <a:ext cx="2393284" cy="1914627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t="9508" b="950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CFA65-36F8-4997-9DEE-829886172356}">
      <dsp:nvSpPr>
        <dsp:cNvPr id="0" name=""/>
        <dsp:cNvSpPr/>
      </dsp:nvSpPr>
      <dsp:spPr>
        <a:xfrm>
          <a:off x="5515411" y="2602539"/>
          <a:ext cx="2130023" cy="67011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children </a:t>
          </a: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 a</a:t>
          </a:r>
          <a:r>
            <a:rPr lang="en-US" sz="1200" b="1" kern="1200" spc="-14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family</a:t>
          </a:r>
          <a:endParaRPr lang="en-IN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515411" y="2602539"/>
        <a:ext cx="2130023" cy="670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2F4C2-1AD0-4232-B45B-08954A23481D}">
      <dsp:nvSpPr>
        <dsp:cNvPr id="0" name=""/>
        <dsp:cNvSpPr/>
      </dsp:nvSpPr>
      <dsp:spPr>
        <a:xfrm>
          <a:off x="5324726" y="315972"/>
          <a:ext cx="1934424" cy="1194109"/>
        </a:xfrm>
        <a:prstGeom prst="rect">
          <a:avLst/>
        </a:prstGeom>
        <a:blipFill dpi="0" rotWithShape="1">
          <a:blip xmlns:r="http://schemas.openxmlformats.org/officeDocument/2006/relationships" r:embed="rId1" cstate="print"/>
          <a:srcRect/>
          <a:stretch>
            <a:fillRect l="30597" r="3059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DDCF0-8B5E-46B1-8C6E-B67AD73BC627}">
      <dsp:nvSpPr>
        <dsp:cNvPr id="0" name=""/>
        <dsp:cNvSpPr/>
      </dsp:nvSpPr>
      <dsp:spPr>
        <a:xfrm>
          <a:off x="2739890" y="315972"/>
          <a:ext cx="1934424" cy="1194109"/>
        </a:xfrm>
        <a:prstGeom prst="rect">
          <a:avLst/>
        </a:prstGeom>
        <a:blipFill dpi="0" rotWithShape="1">
          <a:blip xmlns:r="http://schemas.openxmlformats.org/officeDocument/2006/relationships" r:embed="rId2" cstate="print"/>
          <a:srcRect/>
          <a:stretch>
            <a:fillRect l="17511" r="1751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69C7-9C68-4125-9945-5811A5935479}">
      <dsp:nvSpPr>
        <dsp:cNvPr id="0" name=""/>
        <dsp:cNvSpPr/>
      </dsp:nvSpPr>
      <dsp:spPr>
        <a:xfrm>
          <a:off x="155054" y="315972"/>
          <a:ext cx="1934424" cy="1194109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l="14387" r="1438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8E4DB-BAC0-4F4F-8663-B04FA2BC7E3F}">
      <dsp:nvSpPr>
        <dsp:cNvPr id="0" name=""/>
        <dsp:cNvSpPr/>
      </dsp:nvSpPr>
      <dsp:spPr>
        <a:xfrm>
          <a:off x="4744" y="1503099"/>
          <a:ext cx="1930463" cy="20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 </a:t>
          </a:r>
          <a:r>
            <a:rPr lang="en-IN" sz="1400" b="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 reach</a:t>
          </a:r>
          <a:r>
            <a:rPr lang="en-IN" sz="1400" b="0" kern="120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school</a:t>
          </a:r>
        </a:p>
      </dsp:txBody>
      <dsp:txXfrm>
        <a:off x="4744" y="1503099"/>
        <a:ext cx="1930463" cy="204325"/>
      </dsp:txXfrm>
    </dsp:sp>
    <dsp:sp modelId="{17BC9447-597E-4A8D-930F-BCDB56AB712C}">
      <dsp:nvSpPr>
        <dsp:cNvPr id="0" name=""/>
        <dsp:cNvSpPr/>
      </dsp:nvSpPr>
      <dsp:spPr>
        <a:xfrm>
          <a:off x="4744" y="470159"/>
          <a:ext cx="1933799" cy="124243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C8006-EB6A-4BAC-9D11-D5E69F2EE512}">
      <dsp:nvSpPr>
        <dsp:cNvPr id="0" name=""/>
        <dsp:cNvSpPr/>
      </dsp:nvSpPr>
      <dsp:spPr>
        <a:xfrm>
          <a:off x="2589581" y="1503099"/>
          <a:ext cx="1930463" cy="20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spc="-1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Weight </a:t>
          </a:r>
          <a:r>
            <a:rPr lang="en-IN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</a:t>
          </a:r>
          <a:r>
            <a:rPr lang="en-IN" sz="1400" b="0" kern="120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tomatoes</a:t>
          </a:r>
          <a:endParaRPr lang="en-IN" sz="14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89581" y="1503099"/>
        <a:ext cx="1930463" cy="204325"/>
      </dsp:txXfrm>
    </dsp:sp>
    <dsp:sp modelId="{E46A6761-8A22-4E0A-B9BE-5B351929CB78}">
      <dsp:nvSpPr>
        <dsp:cNvPr id="0" name=""/>
        <dsp:cNvSpPr/>
      </dsp:nvSpPr>
      <dsp:spPr>
        <a:xfrm>
          <a:off x="2589581" y="470159"/>
          <a:ext cx="1933799" cy="124243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5468A-6DFE-4FF2-8291-544C1AB67096}">
      <dsp:nvSpPr>
        <dsp:cNvPr id="0" name=""/>
        <dsp:cNvSpPr/>
      </dsp:nvSpPr>
      <dsp:spPr>
        <a:xfrm>
          <a:off x="5174417" y="1503099"/>
          <a:ext cx="1930463" cy="20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Height </a:t>
          </a:r>
          <a:r>
            <a:rPr lang="en-IN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 a</a:t>
          </a:r>
          <a:r>
            <a:rPr lang="en-IN" sz="1400" b="0" kern="1200" spc="-6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student</a:t>
          </a:r>
          <a:endParaRPr lang="en-IN" sz="14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74417" y="1503099"/>
        <a:ext cx="1930463" cy="204325"/>
      </dsp:txXfrm>
    </dsp:sp>
    <dsp:sp modelId="{1A7CED71-43F7-4D57-BF09-1DBA3B08713D}">
      <dsp:nvSpPr>
        <dsp:cNvPr id="0" name=""/>
        <dsp:cNvSpPr/>
      </dsp:nvSpPr>
      <dsp:spPr>
        <a:xfrm>
          <a:off x="5174417" y="470159"/>
          <a:ext cx="1933799" cy="124243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9AFA-2995-42ED-BAA8-2700720D9957}">
      <dsp:nvSpPr>
        <dsp:cNvPr id="0" name=""/>
        <dsp:cNvSpPr/>
      </dsp:nvSpPr>
      <dsp:spPr>
        <a:xfrm>
          <a:off x="893394" y="1227417"/>
          <a:ext cx="1530137" cy="1286954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4231" r="423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7CA75-3919-46A8-9AD6-39BF9198D70D}">
      <dsp:nvSpPr>
        <dsp:cNvPr id="0" name=""/>
        <dsp:cNvSpPr/>
      </dsp:nvSpPr>
      <dsp:spPr>
        <a:xfrm>
          <a:off x="220022" y="1290963"/>
          <a:ext cx="1035961" cy="17842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  <a:r>
            <a:rPr lang="en-IN" sz="1000" kern="1200" spc="-7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</a:t>
          </a:r>
          <a:endParaRPr lang="en-IN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Name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Surname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Gender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Region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Job</a:t>
          </a:r>
          <a:r>
            <a:rPr lang="en-IN" sz="1000" kern="1200" spc="-3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kern="1200" spc="-1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Classification</a:t>
          </a:r>
          <a:endParaRPr lang="en-IN" sz="1000" kern="1200" dirty="0"/>
        </a:p>
      </dsp:txBody>
      <dsp:txXfrm>
        <a:off x="220022" y="1290963"/>
        <a:ext cx="1035961" cy="1784211"/>
      </dsp:txXfrm>
    </dsp:sp>
    <dsp:sp modelId="{C33C1E5A-1273-484B-B839-B2BEEC360963}">
      <dsp:nvSpPr>
        <dsp:cNvPr id="0" name=""/>
        <dsp:cNvSpPr/>
      </dsp:nvSpPr>
      <dsp:spPr>
        <a:xfrm>
          <a:off x="3401254" y="1466150"/>
          <a:ext cx="1252279" cy="128695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DFDAA-462A-483A-AAD7-2C63326CBB34}">
      <dsp:nvSpPr>
        <dsp:cNvPr id="0" name=""/>
        <dsp:cNvSpPr/>
      </dsp:nvSpPr>
      <dsp:spPr>
        <a:xfrm>
          <a:off x="2692295" y="2007163"/>
          <a:ext cx="829279" cy="8292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spc="-5" dirty="0">
              <a:latin typeface="Carlito"/>
              <a:cs typeface="Carlito"/>
            </a:rPr>
            <a:t>Age</a:t>
          </a: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spc="-15" dirty="0">
              <a:latin typeface="Carlito"/>
              <a:cs typeface="Carlito"/>
            </a:rPr>
            <a:t>Date</a:t>
          </a:r>
          <a:r>
            <a:rPr lang="en-IN" sz="1400" kern="1200" spc="-50" dirty="0">
              <a:latin typeface="Carlito"/>
              <a:cs typeface="Carlito"/>
            </a:rPr>
            <a:t> </a:t>
          </a:r>
          <a:r>
            <a:rPr lang="en-IN" sz="1400" kern="1200" spc="-5" dirty="0">
              <a:latin typeface="Carlito"/>
              <a:cs typeface="Carlito"/>
            </a:rPr>
            <a:t>Joined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>
              <a:latin typeface="Carlito"/>
              <a:cs typeface="Carlito"/>
            </a:rPr>
            <a:t>Balance</a:t>
          </a:r>
          <a:endParaRPr lang="en-IN" sz="1400" kern="1200" dirty="0"/>
        </a:p>
      </dsp:txBody>
      <dsp:txXfrm>
        <a:off x="2692295" y="2007163"/>
        <a:ext cx="829279" cy="829279"/>
      </dsp:txXfrm>
    </dsp:sp>
    <dsp:sp modelId="{56148A12-8634-4F1F-B07A-9C4C7535B92D}">
      <dsp:nvSpPr>
        <dsp:cNvPr id="0" name=""/>
        <dsp:cNvSpPr/>
      </dsp:nvSpPr>
      <dsp:spPr>
        <a:xfrm>
          <a:off x="772259" y="3306979"/>
          <a:ext cx="1530137" cy="1286954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l="20707" r="2070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F9779-6302-486B-B6D8-0505AEC649F1}">
      <dsp:nvSpPr>
        <dsp:cNvPr id="0" name=""/>
        <dsp:cNvSpPr/>
      </dsp:nvSpPr>
      <dsp:spPr>
        <a:xfrm>
          <a:off x="202228" y="3847992"/>
          <a:ext cx="829279" cy="8292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spc="-5" dirty="0">
              <a:latin typeface="Carlito"/>
              <a:cs typeface="Carlito"/>
            </a:rPr>
            <a:t>Age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spc="-5">
              <a:latin typeface="Carlito"/>
              <a:cs typeface="Carlito"/>
            </a:rPr>
            <a:t>Balance</a:t>
          </a:r>
          <a:endParaRPr lang="en-IN" sz="1400" kern="1200" dirty="0"/>
        </a:p>
      </dsp:txBody>
      <dsp:txXfrm>
        <a:off x="202228" y="3847992"/>
        <a:ext cx="829279" cy="829279"/>
      </dsp:txXfrm>
    </dsp:sp>
    <dsp:sp modelId="{1B2EE098-8570-4D96-B727-6DF216919477}">
      <dsp:nvSpPr>
        <dsp:cNvPr id="0" name=""/>
        <dsp:cNvSpPr/>
      </dsp:nvSpPr>
      <dsp:spPr>
        <a:xfrm>
          <a:off x="3141191" y="3306979"/>
          <a:ext cx="1530137" cy="1286954"/>
        </a:xfrm>
        <a:prstGeom prst="rect">
          <a:avLst/>
        </a:prstGeom>
        <a:blipFill dpi="0" rotWithShape="1">
          <a:blip xmlns:r="http://schemas.openxmlformats.org/officeDocument/2006/relationships" r:embed="rId4" cstate="print"/>
          <a:srcRect/>
          <a:stretch>
            <a:fillRect l="20430" r="2043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0B72F-F337-4645-B359-0C0C09E59478}">
      <dsp:nvSpPr>
        <dsp:cNvPr id="0" name=""/>
        <dsp:cNvSpPr/>
      </dsp:nvSpPr>
      <dsp:spPr>
        <a:xfrm>
          <a:off x="2571160" y="3847992"/>
          <a:ext cx="829279" cy="8292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spc="-15" dirty="0">
              <a:latin typeface="Carlito"/>
              <a:cs typeface="Carlito"/>
            </a:rPr>
            <a:t>Date</a:t>
          </a:r>
          <a:r>
            <a:rPr lang="en-IN" sz="1600" kern="1200" spc="-60" dirty="0">
              <a:latin typeface="Carlito"/>
              <a:cs typeface="Carlito"/>
            </a:rPr>
            <a:t> </a:t>
          </a:r>
          <a:r>
            <a:rPr lang="en-IN" sz="1600" kern="1200" dirty="0">
              <a:latin typeface="Carlito"/>
              <a:cs typeface="Carlito"/>
            </a:rPr>
            <a:t>Joined</a:t>
          </a:r>
          <a:endParaRPr lang="en-IN" sz="2000" kern="1200" dirty="0"/>
        </a:p>
      </dsp:txBody>
      <dsp:txXfrm>
        <a:off x="2571160" y="3847992"/>
        <a:ext cx="829279" cy="829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3F956-E8A8-4ED4-BBA9-F204772F4BE7}">
      <dsp:nvSpPr>
        <dsp:cNvPr id="0" name=""/>
        <dsp:cNvSpPr/>
      </dsp:nvSpPr>
      <dsp:spPr>
        <a:xfrm>
          <a:off x="0" y="223290"/>
          <a:ext cx="10905066" cy="16497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 </a:t>
          </a:r>
          <a:r>
            <a:rPr lang="en-IN" sz="3000" b="1" kern="1200" dirty="0"/>
            <a:t>percentile</a:t>
          </a:r>
          <a:r>
            <a:rPr lang="en-IN" sz="3000" kern="1200" dirty="0"/>
            <a:t> (or a centile) is a measure used in statistics, indicating the value below which a given percentage of observations in a group of observations falls.</a:t>
          </a:r>
          <a:endParaRPr lang="en-US" sz="3000" kern="1200" dirty="0"/>
        </a:p>
      </dsp:txBody>
      <dsp:txXfrm>
        <a:off x="80532" y="303822"/>
        <a:ext cx="10744002" cy="1488636"/>
      </dsp:txXfrm>
    </dsp:sp>
    <dsp:sp modelId="{D19B1C67-3BD2-4509-AF78-FED25A8DEB9D}">
      <dsp:nvSpPr>
        <dsp:cNvPr id="0" name=""/>
        <dsp:cNvSpPr/>
      </dsp:nvSpPr>
      <dsp:spPr>
        <a:xfrm>
          <a:off x="0" y="1872991"/>
          <a:ext cx="10905066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3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Percentiles are commonly used to report scores in tests, like the SAT, GRE and LSAT.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If you know that your score is in the 90th percentile, that means you scored better than 90% of people who took the test.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 25th percentile is also called the </a:t>
          </a:r>
          <a:r>
            <a:rPr lang="en-IN" sz="2300" b="1" kern="1200"/>
            <a:t>first quartile</a:t>
          </a:r>
          <a:r>
            <a:rPr lang="en-IN" sz="2300" kern="1200"/>
            <a:t>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 50th percentile is the </a:t>
          </a:r>
          <a:r>
            <a:rPr lang="en-IN" sz="2300" b="1" kern="1200"/>
            <a:t>median</a:t>
          </a:r>
          <a:r>
            <a:rPr lang="en-IN" sz="2300" kern="1200"/>
            <a:t> 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 75th percentile is also called the </a:t>
          </a:r>
          <a:r>
            <a:rPr lang="en-IN" sz="2300" b="1" kern="1200"/>
            <a:t>third quartile</a:t>
          </a:r>
          <a:r>
            <a:rPr lang="en-IN" sz="2300" kern="1200"/>
            <a:t>.</a:t>
          </a:r>
          <a:endParaRPr lang="en-US" sz="2300" kern="1200"/>
        </a:p>
      </dsp:txBody>
      <dsp:txXfrm>
        <a:off x="0" y="1872991"/>
        <a:ext cx="10905066" cy="2297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151F6-3DA5-4E96-96EE-ED04C2FEC4FA}">
      <dsp:nvSpPr>
        <dsp:cNvPr id="0" name=""/>
        <dsp:cNvSpPr/>
      </dsp:nvSpPr>
      <dsp:spPr>
        <a:xfrm>
          <a:off x="1356054" y="429358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07" y="473520"/>
        <a:ext cx="15573" cy="3114"/>
      </dsp:txXfrm>
    </dsp:sp>
    <dsp:sp modelId="{D5943508-41A4-4040-8B3A-3923E0B414A7}">
      <dsp:nvSpPr>
        <dsp:cNvPr id="0" name=""/>
        <dsp:cNvSpPr/>
      </dsp:nvSpPr>
      <dsp:spPr>
        <a:xfrm>
          <a:off x="3597" y="68801"/>
          <a:ext cx="1354256" cy="81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Weights (grams) :</a:t>
          </a:r>
          <a:endParaRPr lang="en-US" sz="1200" kern="1200"/>
        </a:p>
      </dsp:txBody>
      <dsp:txXfrm>
        <a:off x="3597" y="68801"/>
        <a:ext cx="1354256" cy="812554"/>
      </dsp:txXfrm>
    </dsp:sp>
    <dsp:sp modelId="{9E007064-7D78-4DB5-ABA4-01B886D7D587}">
      <dsp:nvSpPr>
        <dsp:cNvPr id="0" name=""/>
        <dsp:cNvSpPr/>
      </dsp:nvSpPr>
      <dsp:spPr>
        <a:xfrm>
          <a:off x="3021790" y="429358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4443" y="473520"/>
        <a:ext cx="15573" cy="3114"/>
      </dsp:txXfrm>
    </dsp:sp>
    <dsp:sp modelId="{2F471E47-6C48-40B2-A126-E36CFE18CAD6}">
      <dsp:nvSpPr>
        <dsp:cNvPr id="0" name=""/>
        <dsp:cNvSpPr/>
      </dsp:nvSpPr>
      <dsp:spPr>
        <a:xfrm>
          <a:off x="1669333" y="68801"/>
          <a:ext cx="1354256" cy="8125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25, 37, 29, 34, 30, 29, 35, 35, 28, 38</a:t>
          </a:r>
          <a:endParaRPr lang="en-US" sz="1200" kern="1200"/>
        </a:p>
      </dsp:txBody>
      <dsp:txXfrm>
        <a:off x="1669333" y="68801"/>
        <a:ext cx="1354256" cy="812554"/>
      </dsp:txXfrm>
    </dsp:sp>
    <dsp:sp modelId="{2FB29880-8C86-4D78-9CFD-3A9B0D618BDD}">
      <dsp:nvSpPr>
        <dsp:cNvPr id="0" name=""/>
        <dsp:cNvSpPr/>
      </dsp:nvSpPr>
      <dsp:spPr>
        <a:xfrm>
          <a:off x="680726" y="879555"/>
          <a:ext cx="3331471" cy="280879"/>
        </a:xfrm>
        <a:custGeom>
          <a:avLst/>
          <a:gdLst/>
          <a:ahLst/>
          <a:cxnLst/>
          <a:rect l="0" t="0" r="0" b="0"/>
          <a:pathLst>
            <a:path>
              <a:moveTo>
                <a:pt x="3331471" y="0"/>
              </a:moveTo>
              <a:lnTo>
                <a:pt x="3331471" y="157539"/>
              </a:lnTo>
              <a:lnTo>
                <a:pt x="0" y="157539"/>
              </a:lnTo>
              <a:lnTo>
                <a:pt x="0" y="280879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811" y="1018437"/>
        <a:ext cx="167300" cy="3114"/>
      </dsp:txXfrm>
    </dsp:sp>
    <dsp:sp modelId="{27DFEC66-26F6-4249-9549-32059EBACE46}">
      <dsp:nvSpPr>
        <dsp:cNvPr id="0" name=""/>
        <dsp:cNvSpPr/>
      </dsp:nvSpPr>
      <dsp:spPr>
        <a:xfrm>
          <a:off x="3335069" y="68801"/>
          <a:ext cx="1354256" cy="812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Order data from smallest to largest : </a:t>
          </a:r>
          <a:endParaRPr lang="en-US" sz="1200" kern="1200"/>
        </a:p>
      </dsp:txBody>
      <dsp:txXfrm>
        <a:off x="3335069" y="68801"/>
        <a:ext cx="1354256" cy="812554"/>
      </dsp:txXfrm>
    </dsp:sp>
    <dsp:sp modelId="{42A1C779-A221-4A04-8397-ECD3ED6BB91A}">
      <dsp:nvSpPr>
        <dsp:cNvPr id="0" name=""/>
        <dsp:cNvSpPr/>
      </dsp:nvSpPr>
      <dsp:spPr>
        <a:xfrm>
          <a:off x="1356054" y="1553391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07" y="1597554"/>
        <a:ext cx="15573" cy="3114"/>
      </dsp:txXfrm>
    </dsp:sp>
    <dsp:sp modelId="{A9E87DD2-254B-41AC-B6C2-51A6EFAC5726}">
      <dsp:nvSpPr>
        <dsp:cNvPr id="0" name=""/>
        <dsp:cNvSpPr/>
      </dsp:nvSpPr>
      <dsp:spPr>
        <a:xfrm>
          <a:off x="3597" y="1192834"/>
          <a:ext cx="1354256" cy="8125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25, 28, 29, 29, 30, 34, 35, 35, 37, 38</a:t>
          </a:r>
          <a:endParaRPr lang="en-US" sz="1200" kern="1200"/>
        </a:p>
      </dsp:txBody>
      <dsp:txXfrm>
        <a:off x="3597" y="1192834"/>
        <a:ext cx="1354256" cy="812554"/>
      </dsp:txXfrm>
    </dsp:sp>
    <dsp:sp modelId="{DD7656A9-3E55-41E9-8B96-0B5F349E31C5}">
      <dsp:nvSpPr>
        <dsp:cNvPr id="0" name=""/>
        <dsp:cNvSpPr/>
      </dsp:nvSpPr>
      <dsp:spPr>
        <a:xfrm>
          <a:off x="3021790" y="1553391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4443" y="1597554"/>
        <a:ext cx="15573" cy="3114"/>
      </dsp:txXfrm>
    </dsp:sp>
    <dsp:sp modelId="{BA600F54-3948-45D9-B852-2BBB55F52054}">
      <dsp:nvSpPr>
        <dsp:cNvPr id="0" name=""/>
        <dsp:cNvSpPr/>
      </dsp:nvSpPr>
      <dsp:spPr>
        <a:xfrm>
          <a:off x="1669333" y="1192834"/>
          <a:ext cx="1354256" cy="812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Find median : </a:t>
          </a:r>
          <a:endParaRPr lang="en-US" sz="1200" kern="1200"/>
        </a:p>
      </dsp:txBody>
      <dsp:txXfrm>
        <a:off x="1669333" y="1192834"/>
        <a:ext cx="1354256" cy="812554"/>
      </dsp:txXfrm>
    </dsp:sp>
    <dsp:sp modelId="{F5765D44-8C35-4055-A3BE-53F9EF4DAE93}">
      <dsp:nvSpPr>
        <dsp:cNvPr id="0" name=""/>
        <dsp:cNvSpPr/>
      </dsp:nvSpPr>
      <dsp:spPr>
        <a:xfrm>
          <a:off x="680726" y="2003588"/>
          <a:ext cx="3331471" cy="280879"/>
        </a:xfrm>
        <a:custGeom>
          <a:avLst/>
          <a:gdLst/>
          <a:ahLst/>
          <a:cxnLst/>
          <a:rect l="0" t="0" r="0" b="0"/>
          <a:pathLst>
            <a:path>
              <a:moveTo>
                <a:pt x="3331471" y="0"/>
              </a:moveTo>
              <a:lnTo>
                <a:pt x="3331471" y="157539"/>
              </a:lnTo>
              <a:lnTo>
                <a:pt x="0" y="157539"/>
              </a:lnTo>
              <a:lnTo>
                <a:pt x="0" y="28087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811" y="2142470"/>
        <a:ext cx="167300" cy="3114"/>
      </dsp:txXfrm>
    </dsp:sp>
    <dsp:sp modelId="{2456C644-7F47-4BC0-A588-56106835AEFC}">
      <dsp:nvSpPr>
        <dsp:cNvPr id="0" name=""/>
        <dsp:cNvSpPr/>
      </dsp:nvSpPr>
      <dsp:spPr>
        <a:xfrm>
          <a:off x="3335069" y="1192834"/>
          <a:ext cx="1354256" cy="81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(30+34) / 2 = 32</a:t>
          </a:r>
          <a:endParaRPr lang="en-US" sz="1200" kern="1200"/>
        </a:p>
      </dsp:txBody>
      <dsp:txXfrm>
        <a:off x="3335069" y="1192834"/>
        <a:ext cx="1354256" cy="812554"/>
      </dsp:txXfrm>
    </dsp:sp>
    <dsp:sp modelId="{6EFB0CDE-37B5-47DA-B818-DA842CB1F489}">
      <dsp:nvSpPr>
        <dsp:cNvPr id="0" name=""/>
        <dsp:cNvSpPr/>
      </dsp:nvSpPr>
      <dsp:spPr>
        <a:xfrm>
          <a:off x="1356054" y="2677424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07" y="2721587"/>
        <a:ext cx="15573" cy="3114"/>
      </dsp:txXfrm>
    </dsp:sp>
    <dsp:sp modelId="{701A907F-8F04-4BC9-86C6-488943E02045}">
      <dsp:nvSpPr>
        <dsp:cNvPr id="0" name=""/>
        <dsp:cNvSpPr/>
      </dsp:nvSpPr>
      <dsp:spPr>
        <a:xfrm>
          <a:off x="3597" y="2316867"/>
          <a:ext cx="1354256" cy="8125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First quartile : Median of data points to the left of median  </a:t>
          </a:r>
          <a:endParaRPr lang="en-US" sz="1200" kern="1200"/>
        </a:p>
      </dsp:txBody>
      <dsp:txXfrm>
        <a:off x="3597" y="2316867"/>
        <a:ext cx="1354256" cy="812554"/>
      </dsp:txXfrm>
    </dsp:sp>
    <dsp:sp modelId="{65287DFD-51F0-4216-838C-AD702C257B3F}">
      <dsp:nvSpPr>
        <dsp:cNvPr id="0" name=""/>
        <dsp:cNvSpPr/>
      </dsp:nvSpPr>
      <dsp:spPr>
        <a:xfrm>
          <a:off x="3021790" y="2677424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4443" y="2721587"/>
        <a:ext cx="15573" cy="3114"/>
      </dsp:txXfrm>
    </dsp:sp>
    <dsp:sp modelId="{26B9331F-7AA5-4319-A0E7-D1568B239202}">
      <dsp:nvSpPr>
        <dsp:cNvPr id="0" name=""/>
        <dsp:cNvSpPr/>
      </dsp:nvSpPr>
      <dsp:spPr>
        <a:xfrm>
          <a:off x="1669333" y="2316867"/>
          <a:ext cx="1354256" cy="812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25, 28, </a:t>
          </a:r>
          <a:r>
            <a:rPr lang="en-IN" sz="1200" b="1" kern="1200"/>
            <a:t>29</a:t>
          </a:r>
          <a:r>
            <a:rPr lang="en-IN" sz="1200" kern="1200"/>
            <a:t>, 29, 30</a:t>
          </a:r>
          <a:endParaRPr lang="en-US" sz="1200" kern="1200"/>
        </a:p>
      </dsp:txBody>
      <dsp:txXfrm>
        <a:off x="1669333" y="2316867"/>
        <a:ext cx="1354256" cy="812554"/>
      </dsp:txXfrm>
    </dsp:sp>
    <dsp:sp modelId="{66A4875A-C110-4A08-9E6C-7D4BC81F125A}">
      <dsp:nvSpPr>
        <dsp:cNvPr id="0" name=""/>
        <dsp:cNvSpPr/>
      </dsp:nvSpPr>
      <dsp:spPr>
        <a:xfrm>
          <a:off x="680726" y="3127621"/>
          <a:ext cx="3331471" cy="280879"/>
        </a:xfrm>
        <a:custGeom>
          <a:avLst/>
          <a:gdLst/>
          <a:ahLst/>
          <a:cxnLst/>
          <a:rect l="0" t="0" r="0" b="0"/>
          <a:pathLst>
            <a:path>
              <a:moveTo>
                <a:pt x="3331471" y="0"/>
              </a:moveTo>
              <a:lnTo>
                <a:pt x="3331471" y="157539"/>
              </a:lnTo>
              <a:lnTo>
                <a:pt x="0" y="157539"/>
              </a:lnTo>
              <a:lnTo>
                <a:pt x="0" y="28087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811" y="3266503"/>
        <a:ext cx="167300" cy="3114"/>
      </dsp:txXfrm>
    </dsp:sp>
    <dsp:sp modelId="{D691D56A-3109-4CE9-95E4-8DF38ABF1D8B}">
      <dsp:nvSpPr>
        <dsp:cNvPr id="0" name=""/>
        <dsp:cNvSpPr/>
      </dsp:nvSpPr>
      <dsp:spPr>
        <a:xfrm>
          <a:off x="3335069" y="2316867"/>
          <a:ext cx="1354256" cy="8125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Third quartile : Median of data points to the right of median  </a:t>
          </a:r>
          <a:endParaRPr lang="en-US" sz="1200" kern="1200"/>
        </a:p>
      </dsp:txBody>
      <dsp:txXfrm>
        <a:off x="3335069" y="2316867"/>
        <a:ext cx="1354256" cy="812554"/>
      </dsp:txXfrm>
    </dsp:sp>
    <dsp:sp modelId="{6FB61E71-8505-4BAC-B1E2-0DC536F89754}">
      <dsp:nvSpPr>
        <dsp:cNvPr id="0" name=""/>
        <dsp:cNvSpPr/>
      </dsp:nvSpPr>
      <dsp:spPr>
        <a:xfrm>
          <a:off x="3597" y="3440900"/>
          <a:ext cx="1354256" cy="812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34, 35, </a:t>
          </a:r>
          <a:r>
            <a:rPr lang="en-IN" sz="1200" b="1" kern="1200"/>
            <a:t>35</a:t>
          </a:r>
          <a:r>
            <a:rPr lang="en-IN" sz="1200" kern="1200"/>
            <a:t>, 37, 38</a:t>
          </a:r>
          <a:endParaRPr lang="en-US" sz="1200" kern="1200"/>
        </a:p>
      </dsp:txBody>
      <dsp:txXfrm>
        <a:off x="3597" y="3440900"/>
        <a:ext cx="1354256" cy="8125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3E807-611E-4F2F-A64D-05F3FA234E61}">
      <dsp:nvSpPr>
        <dsp:cNvPr id="0" name=""/>
        <dsp:cNvSpPr/>
      </dsp:nvSpPr>
      <dsp:spPr>
        <a:xfrm>
          <a:off x="7784" y="0"/>
          <a:ext cx="3147491" cy="186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segment is highly homogenous?</a:t>
          </a:r>
        </a:p>
      </dsp:txBody>
      <dsp:txXfrm>
        <a:off x="62398" y="54614"/>
        <a:ext cx="3038263" cy="1755445"/>
      </dsp:txXfrm>
    </dsp:sp>
    <dsp:sp modelId="{5A04A6A5-6567-4730-BCDD-76A29DCF0E08}">
      <dsp:nvSpPr>
        <dsp:cNvPr id="0" name=""/>
        <dsp:cNvSpPr/>
      </dsp:nvSpPr>
      <dsp:spPr>
        <a:xfrm>
          <a:off x="3684054" y="0"/>
          <a:ext cx="3147491" cy="186467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segment is skewed?</a:t>
          </a:r>
        </a:p>
      </dsp:txBody>
      <dsp:txXfrm>
        <a:off x="3738668" y="54614"/>
        <a:ext cx="3038263" cy="1755445"/>
      </dsp:txXfrm>
    </dsp:sp>
    <dsp:sp modelId="{13556E03-10AE-408D-8BF4-F6550A29DC2A}">
      <dsp:nvSpPr>
        <dsp:cNvPr id="0" name=""/>
        <dsp:cNvSpPr/>
      </dsp:nvSpPr>
      <dsp:spPr>
        <a:xfrm>
          <a:off x="7360324" y="0"/>
          <a:ext cx="3147491" cy="186467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segment is symmetrical?</a:t>
          </a:r>
        </a:p>
      </dsp:txBody>
      <dsp:txXfrm>
        <a:off x="7414938" y="54614"/>
        <a:ext cx="3038263" cy="1755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F96A-92AC-43DE-99C7-5F5D7FB656C1}" type="datetimeFigureOut">
              <a:rPr lang="en-IN" smtClean="0"/>
              <a:t>01-04-2023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CD418-45BA-4BB9-B2A7-1C68EFD3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2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E9084-BC1F-4E45-B298-4F55A01BEF3F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A554-F6B0-976C-58D2-001AF309D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A6B65-FFAF-A1FF-78C9-FF12C4454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95DC-3686-46BA-9A69-CAFCE805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A286-8212-4385-8CEB-E161654E94E7}" type="datetime1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3BD3-B030-C2C5-F348-13412856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853F-5A04-2A6A-08A0-55F3BE3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1190-89AA-6691-1D4B-AA98FA9D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78648-AE9C-44D6-7998-4E6956A9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FD82-8589-05D5-8ED1-ADA79A82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04E-C216-42EB-8499-5E47BDD02F80}" type="datetime1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FFBC-9A31-874C-DB2B-038A9063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6FCE-0F8C-5017-9F2E-E3FDE2C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A4550-B1C4-6493-F33F-4741EF57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FAC0-C06B-BEA9-46B6-CFB7317D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1336-C68E-4634-30E8-EFF932E3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E9-9569-4302-871E-70B03D58454A}" type="datetime1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4899-8EBE-E2C6-5D23-36724B6D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8D6F-3AA1-45AD-A6A0-0F11410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3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7676-ACB0-4E44-C799-3AA9E70A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5877-DCF4-2679-05F5-9A799B07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E252-5BFD-85C0-6C50-AD955BC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1390-194F-4B17-9146-52841C86D536}" type="datetime1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2920-9902-62CE-58AF-9EB28EFC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6AA6-5DD8-CB30-B7FE-035F641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CE6-FCD6-1578-0591-0D24E6AC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C7CF-B969-2648-C931-E211D8B9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0873-C887-0AD2-6F95-FB3B748A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E993-8AB4-4B0C-A8D9-6E7474FB2D45}" type="datetime1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8D60-8393-6EE1-FE71-C621EF09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5B5B-C5BA-8B21-4B9B-6C9A7B4B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381C-A12F-36C7-E696-9DE2F2C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36C7-9285-15CA-721B-C5ED68566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63F4F-0FA2-1CF4-7FAF-AADEC6E3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2A4E-0EE1-E659-6292-00D9C0D3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6F12-A4B4-4877-B143-43D1CF1E6C1C}" type="datetime1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D77A-ED7E-1FA8-2E4E-43CF90C9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1724C-0EDB-C583-263A-7B6D80C6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6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8589-B2EE-C77D-8045-0BD0B1D1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2197-5AD5-E4E1-2CE2-F8CCAE90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7EB1-9795-20DB-2CCD-7B078126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2D7A-71F2-8D5D-6494-1B1DA69C7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E730-29A4-EA86-43B9-C9F4FFE7B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2603-5911-7BAE-B025-6D728F0A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9E4F-F7B5-4691-8B41-4145956A0B63}" type="datetime1">
              <a:rPr lang="en-IN" smtClean="0"/>
              <a:t>01-04-2023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24FA9-955F-0F2C-E0F1-8A56BD22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97DD-228D-768A-2F77-3C52EA20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4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9363-42A2-1E81-A1C7-90749204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4296-58EB-D137-C1FA-4AF54C4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4F36-A23F-4063-9948-2F5E5EAD291B}" type="datetime1">
              <a:rPr lang="en-IN" smtClean="0"/>
              <a:t>01-04-2023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A0BAE-F1DC-2D9B-1FFD-36352CD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F4AD-F4A5-73AB-5816-2532E830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E8D7C-BC0A-6B2B-5CFC-27F9CF4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DFA1-09F9-4462-AB61-68146E97FA46}" type="datetime1">
              <a:rPr lang="en-IN" smtClean="0"/>
              <a:t>01-04-2023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AB442-17AF-6F34-E8BA-AFCAADD5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1E0C-3034-BACA-FA85-96C92CE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D0F-8B34-E889-92CA-908F70C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E0FC-519C-670A-39D1-03DEA144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DA004-D268-E24F-AF23-5E6D101F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5E1D3-22AB-82E8-8B7D-B49DF76F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BF7-95CD-4D4B-95B8-E27AC55B0165}" type="datetime1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993B6-CA34-67AB-B00F-13EC449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7B17-6B2F-3058-3811-DFB99DAE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8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11D7-E82A-3E8F-212D-28D7ACEF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3A11-8CB6-D343-27D6-8F11633C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72911-EF0F-DF18-32A5-402D44EF8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26CBD-6A89-6297-D8F0-9AB804E2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4C73-184A-46A2-BE76-6828367DA3B3}" type="datetime1">
              <a:rPr lang="en-IN" smtClean="0"/>
              <a:t>01-04-2023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59420-5BF3-0B2E-CE04-2D6E8EE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40E3-0414-E3EA-66F8-DB2B31F1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1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92175-1395-02FC-24C1-21F0E8BD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2984-A381-95BF-6178-CBBBCCD1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7590-039F-2CC0-D33F-33B875071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344B-2CA3-4DE0-B06E-31F463190C6D}" type="datetime1">
              <a:rPr lang="en-IN" smtClean="0"/>
              <a:t>01-04-2023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BE07-52A0-E573-9653-5EF0F3D74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180-6279-A29E-8BD9-9CE2D8CC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2DC9915-1BD1-86B5-9EB5-52DED3F04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" r="-1" b="142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BDD909-A2CE-CBC5-D484-5A8CC9AFC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 anchor="ctr">
            <a:normAutofit/>
          </a:bodyPr>
          <a:lstStyle/>
          <a:p>
            <a:pPr algn="l"/>
            <a:r>
              <a:rPr lang="en-IN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37D7D-48D7-9957-E58A-9EA4D01ED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240" y="3542152"/>
            <a:ext cx="2838377" cy="680644"/>
          </a:xfrm>
        </p:spPr>
        <p:txBody>
          <a:bodyPr anchor="ctr">
            <a:normAutofit/>
          </a:bodyPr>
          <a:lstStyle/>
          <a:p>
            <a:pPr algn="r"/>
            <a:r>
              <a:rPr lang="en-I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Chandramouli Das</a:t>
            </a:r>
          </a:p>
        </p:txBody>
      </p:sp>
    </p:spTree>
    <p:extLst>
      <p:ext uri="{BB962C8B-B14F-4D97-AF65-F5344CB8AC3E}">
        <p14:creationId xmlns:p14="http://schemas.microsoft.com/office/powerpoint/2010/main" val="589455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b="1" kern="1200" spc="-22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</a:t>
            </a:r>
            <a:r>
              <a:rPr lang="en-US" sz="4000" b="1" kern="1200" spc="-29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b="1" kern="1200" spc="-28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sz="4000" b="1" kern="1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E18D2999-5911-4A4B-A269-0B73A7AE8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22769"/>
              </p:ext>
            </p:extLst>
          </p:nvPr>
        </p:nvGraphicFramePr>
        <p:xfrm>
          <a:off x="644057" y="2112579"/>
          <a:ext cx="2342334" cy="415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72D15DE-073A-4C97-BBB7-C2B18E68C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455244"/>
              </p:ext>
            </p:extLst>
          </p:nvPr>
        </p:nvGraphicFramePr>
        <p:xfrm>
          <a:off x="3968885" y="2034758"/>
          <a:ext cx="7694579" cy="415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552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251" y="662400"/>
            <a:ext cx="6614814" cy="7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b="1" spc="-2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lang="en-US" b="1" spc="-3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-2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4" descr="Magnifying glass showing decling performance">
            <a:extLst>
              <a:ext uri="{FF2B5EF4-FFF2-40B4-BE49-F238E27FC236}">
                <a16:creationId xmlns:a16="http://schemas.microsoft.com/office/drawing/2014/main" id="{0D5FED96-0DBD-54B1-8042-60F14B4CD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7" r="47861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1633" y="1619510"/>
            <a:ext cx="6614814" cy="107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n-US" spc="-3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</a:t>
            </a:r>
            <a:r>
              <a:rPr lang="en-US" spc="-2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</a:t>
            </a:r>
            <a:r>
              <a:rPr lang="en-US" spc="-1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</a:t>
            </a: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pc="-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</a:t>
            </a:r>
            <a:r>
              <a:rPr lang="en-US" spc="114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2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range.</a:t>
            </a:r>
            <a:endParaRPr lang="en-US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Outcome </a:t>
            </a:r>
            <a:r>
              <a:rPr lang="en-US" spc="-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n-US" spc="2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measuring.</a:t>
            </a:r>
            <a:endParaRPr lang="en-US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509C092-7607-2A5F-6518-0D9CBC7FC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404121"/>
              </p:ext>
            </p:extLst>
          </p:nvPr>
        </p:nvGraphicFramePr>
        <p:xfrm>
          <a:off x="4787217" y="3049476"/>
          <a:ext cx="7263896" cy="202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266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251" y="662400"/>
            <a:ext cx="6614814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b="1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Qualitative/Categorical</a:t>
            </a:r>
            <a:r>
              <a:rPr lang="en-US" sz="3600" b="1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spc="-2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4" descr="Complex maths formulae on a blackboard">
            <a:extLst>
              <a:ext uri="{FF2B5EF4-FFF2-40B4-BE49-F238E27FC236}">
                <a16:creationId xmlns:a16="http://schemas.microsoft.com/office/drawing/2014/main" id="{9957FF23-5C36-5D5C-6872-8CE445282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8" r="23987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6251" y="2286000"/>
            <a:ext cx="6614814" cy="1276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known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spc="-1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</a:t>
            </a:r>
            <a:r>
              <a:rPr lang="en-US" spc="1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dirty="0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Describes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fits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en-US" spc="4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categories</a:t>
            </a:r>
            <a:endParaRPr lang="en-US" dirty="0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8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that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spc="1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labels</a:t>
            </a:r>
            <a:endParaRPr lang="en-US" dirty="0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AE2B75-50B7-D9A6-1B91-1790A5382376}"/>
              </a:ext>
            </a:extLst>
          </p:cNvPr>
          <p:cNvGrpSpPr/>
          <p:nvPr/>
        </p:nvGrpSpPr>
        <p:grpSpPr>
          <a:xfrm>
            <a:off x="5487432" y="3923275"/>
            <a:ext cx="5971718" cy="2068635"/>
            <a:chOff x="1333863" y="3938428"/>
            <a:chExt cx="10066896" cy="212261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50EF6816-82EB-1A46-0DDB-42C74C1038E5}"/>
                </a:ext>
              </a:extLst>
            </p:cNvPr>
            <p:cNvSpPr txBox="1"/>
            <p:nvPr/>
          </p:nvSpPr>
          <p:spPr>
            <a:xfrm>
              <a:off x="1617462" y="5699039"/>
              <a:ext cx="1335400" cy="2973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arlito"/>
                  <a:cs typeface="Carlito"/>
                </a:rPr>
                <a:t>Gender</a:t>
              </a:r>
              <a:endParaRPr sz="1800" dirty="0">
                <a:latin typeface="Carlito"/>
                <a:cs typeface="Carlito"/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E4DAF96-BFF9-307D-6A03-FCFAAFBF4C62}"/>
                </a:ext>
              </a:extLst>
            </p:cNvPr>
            <p:cNvSpPr txBox="1"/>
            <p:nvPr/>
          </p:nvSpPr>
          <p:spPr>
            <a:xfrm>
              <a:off x="5122662" y="5680447"/>
              <a:ext cx="2151287" cy="2973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arlito"/>
                  <a:cs typeface="Carlito"/>
                </a:rPr>
                <a:t>Color </a:t>
              </a:r>
              <a:r>
                <a:rPr sz="1800" b="1" dirty="0">
                  <a:latin typeface="Carlito"/>
                  <a:cs typeface="Carlito"/>
                </a:rPr>
                <a:t>of</a:t>
              </a:r>
              <a:r>
                <a:rPr sz="1800" b="1" spc="-95" dirty="0">
                  <a:latin typeface="Carlito"/>
                  <a:cs typeface="Carlito"/>
                </a:rPr>
                <a:t> </a:t>
              </a:r>
              <a:r>
                <a:rPr sz="1800" b="1" dirty="0">
                  <a:latin typeface="Carlito"/>
                  <a:cs typeface="Carlito"/>
                </a:rPr>
                <a:t>ball</a:t>
              </a:r>
              <a:endParaRPr sz="1800" dirty="0">
                <a:latin typeface="Carlito"/>
                <a:cs typeface="Carlito"/>
              </a:endParaRPr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A3822778-F9C3-E182-4AB6-6DD7935BB295}"/>
                </a:ext>
              </a:extLst>
            </p:cNvPr>
            <p:cNvSpPr txBox="1"/>
            <p:nvPr/>
          </p:nvSpPr>
          <p:spPr>
            <a:xfrm>
              <a:off x="9285085" y="5763657"/>
              <a:ext cx="1980438" cy="2973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arlito"/>
                  <a:cs typeface="Carlito"/>
                </a:rPr>
                <a:t>Nationality</a:t>
              </a:r>
              <a:endParaRPr sz="1800" dirty="0">
                <a:latin typeface="Carlito"/>
                <a:cs typeface="Carlito"/>
              </a:endParaRPr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CDD1B85F-A9E2-6797-43D9-C468206E9B22}"/>
                </a:ext>
              </a:extLst>
            </p:cNvPr>
            <p:cNvSpPr/>
            <p:nvPr/>
          </p:nvSpPr>
          <p:spPr>
            <a:xfrm>
              <a:off x="4793682" y="3938428"/>
              <a:ext cx="2370625" cy="1512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88277914-34D6-4CE6-8704-2A549F86DC83}"/>
                </a:ext>
              </a:extLst>
            </p:cNvPr>
            <p:cNvSpPr/>
            <p:nvPr/>
          </p:nvSpPr>
          <p:spPr>
            <a:xfrm>
              <a:off x="1333863" y="4329715"/>
              <a:ext cx="1866717" cy="9401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7033EC62-7A09-6F54-01A2-8B2A3E3DA515}"/>
                </a:ext>
              </a:extLst>
            </p:cNvPr>
            <p:cNvSpPr/>
            <p:nvPr/>
          </p:nvSpPr>
          <p:spPr>
            <a:xfrm>
              <a:off x="8911275" y="3997863"/>
              <a:ext cx="2489484" cy="15586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468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43768"/>
              </p:ext>
            </p:extLst>
          </p:nvPr>
        </p:nvGraphicFramePr>
        <p:xfrm>
          <a:off x="243191" y="287780"/>
          <a:ext cx="6634264" cy="617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77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86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ID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sz="1200" b="1" spc="-2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</a:t>
                      </a:r>
                      <a:r>
                        <a:rPr sz="1200" b="1" spc="-2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Region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1847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Job  Classif</a:t>
                      </a:r>
                      <a:r>
                        <a:rPr sz="1200" b="1" spc="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</a:t>
                      </a:r>
                      <a:r>
                        <a:rPr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</a:t>
                      </a:r>
                      <a:r>
                        <a:rPr sz="1200" b="1" spc="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25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 </a:t>
                      </a: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Joined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Balance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Simon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Walsh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21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5-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113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10.15</a:t>
                      </a: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12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400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Jasmine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Miller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Northern Ireland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6-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369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9.73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Liam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Brown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46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7-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101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36.83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Trevor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Parr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Wales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8-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142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1.52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Deirdre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Pullman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9-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356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9.79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Ava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Coleman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Wales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9-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122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43.77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76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Dorothy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Thomson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11-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428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9.84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200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Lisa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Knox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Scotland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Other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11-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366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0.17</a:t>
                      </a: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Ruth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Campbell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Wales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11-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742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4.35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Dominic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Parr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12-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109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2.45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Dominic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Lewis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12-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396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6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7.83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Benjamin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Grant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12-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322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1.62</a:t>
                      </a: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C1A38DDD-81AD-AC5B-FCD2-26B2EE00A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378763"/>
              </p:ext>
            </p:extLst>
          </p:nvPr>
        </p:nvGraphicFramePr>
        <p:xfrm>
          <a:off x="6877455" y="398834"/>
          <a:ext cx="4873557" cy="5904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5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0067"/>
              </p:ext>
            </p:extLst>
          </p:nvPr>
        </p:nvGraphicFramePr>
        <p:xfrm>
          <a:off x="413918" y="367276"/>
          <a:ext cx="11178314" cy="30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8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5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41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Flight 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Origin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Destination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28575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15" dirty="0">
                          <a:latin typeface="Carlito"/>
                          <a:cs typeface="Carlito"/>
                        </a:rPr>
                        <a:t>Economy 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6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Rate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368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15" dirty="0">
                          <a:latin typeface="Carlito"/>
                          <a:cs typeface="Carlito"/>
                        </a:rPr>
                        <a:t>Passengers Economy 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Class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15" dirty="0">
                          <a:latin typeface="Carlito"/>
                          <a:cs typeface="Carlito"/>
                        </a:rPr>
                        <a:t>Economy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600" b="1" spc="3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Revenue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59880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Travel</a:t>
                      </a:r>
                      <a:r>
                        <a:rPr sz="16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Time  (in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 mins)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95567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35" dirty="0">
                          <a:latin typeface="Carlito"/>
                          <a:cs typeface="Carlito"/>
                        </a:rPr>
                        <a:t>Total</a:t>
                      </a:r>
                      <a:r>
                        <a:rPr sz="16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Flight 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Capacity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51525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SQ118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41220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253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SQ5330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47403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290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41220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270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SQ5304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288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59356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270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55647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SQ5118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47403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290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280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57708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SQ5330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45754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270</a:t>
                      </a: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10461" y="3947236"/>
            <a:ext cx="1091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Flight </a:t>
            </a:r>
            <a:r>
              <a:rPr sz="1800" dirty="0">
                <a:latin typeface="Carlito"/>
                <a:cs typeface="Carlito"/>
              </a:rPr>
              <a:t>ID  </a:t>
            </a:r>
            <a:r>
              <a:rPr sz="1800" spc="-5" dirty="0">
                <a:latin typeface="Carlito"/>
                <a:cs typeface="Carlito"/>
              </a:rPr>
              <a:t>Origin  De</a:t>
            </a: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5467" y="3993388"/>
            <a:ext cx="738505" cy="681990"/>
          </a:xfrm>
          <a:custGeom>
            <a:avLst/>
            <a:gdLst/>
            <a:ahLst/>
            <a:cxnLst/>
            <a:rect l="l" t="t" r="r" b="b"/>
            <a:pathLst>
              <a:path w="738504" h="681989">
                <a:moveTo>
                  <a:pt x="368934" y="0"/>
                </a:moveTo>
                <a:lnTo>
                  <a:pt x="318883" y="3110"/>
                </a:lnTo>
                <a:lnTo>
                  <a:pt x="270874" y="12170"/>
                </a:lnTo>
                <a:lnTo>
                  <a:pt x="225349" y="26775"/>
                </a:lnTo>
                <a:lnTo>
                  <a:pt x="182748" y="46519"/>
                </a:lnTo>
                <a:lnTo>
                  <a:pt x="143510" y="70998"/>
                </a:lnTo>
                <a:lnTo>
                  <a:pt x="108076" y="99806"/>
                </a:lnTo>
                <a:lnTo>
                  <a:pt x="76887" y="132537"/>
                </a:lnTo>
                <a:lnTo>
                  <a:pt x="50381" y="168787"/>
                </a:lnTo>
                <a:lnTo>
                  <a:pt x="28999" y="208151"/>
                </a:lnTo>
                <a:lnTo>
                  <a:pt x="13182" y="250222"/>
                </a:lnTo>
                <a:lnTo>
                  <a:pt x="3368" y="294596"/>
                </a:lnTo>
                <a:lnTo>
                  <a:pt x="0" y="340868"/>
                </a:lnTo>
                <a:lnTo>
                  <a:pt x="3368" y="387112"/>
                </a:lnTo>
                <a:lnTo>
                  <a:pt x="13182" y="431469"/>
                </a:lnTo>
                <a:lnTo>
                  <a:pt x="28999" y="473531"/>
                </a:lnTo>
                <a:lnTo>
                  <a:pt x="50381" y="512891"/>
                </a:lnTo>
                <a:lnTo>
                  <a:pt x="76887" y="549144"/>
                </a:lnTo>
                <a:lnTo>
                  <a:pt x="108076" y="581882"/>
                </a:lnTo>
                <a:lnTo>
                  <a:pt x="143510" y="610699"/>
                </a:lnTo>
                <a:lnTo>
                  <a:pt x="182748" y="635188"/>
                </a:lnTo>
                <a:lnTo>
                  <a:pt x="225349" y="654942"/>
                </a:lnTo>
                <a:lnTo>
                  <a:pt x="270874" y="669556"/>
                </a:lnTo>
                <a:lnTo>
                  <a:pt x="318883" y="678623"/>
                </a:lnTo>
                <a:lnTo>
                  <a:pt x="368934" y="681736"/>
                </a:lnTo>
                <a:lnTo>
                  <a:pt x="419016" y="678623"/>
                </a:lnTo>
                <a:lnTo>
                  <a:pt x="467048" y="669556"/>
                </a:lnTo>
                <a:lnTo>
                  <a:pt x="512593" y="654942"/>
                </a:lnTo>
                <a:lnTo>
                  <a:pt x="555211" y="635188"/>
                </a:lnTo>
                <a:lnTo>
                  <a:pt x="594461" y="610699"/>
                </a:lnTo>
                <a:lnTo>
                  <a:pt x="629904" y="581882"/>
                </a:lnTo>
                <a:lnTo>
                  <a:pt x="661100" y="549144"/>
                </a:lnTo>
                <a:lnTo>
                  <a:pt x="687610" y="512891"/>
                </a:lnTo>
                <a:lnTo>
                  <a:pt x="708995" y="473531"/>
                </a:lnTo>
                <a:lnTo>
                  <a:pt x="724814" y="431469"/>
                </a:lnTo>
                <a:lnTo>
                  <a:pt x="734628" y="387112"/>
                </a:lnTo>
                <a:lnTo>
                  <a:pt x="737996" y="340868"/>
                </a:lnTo>
                <a:lnTo>
                  <a:pt x="734628" y="294596"/>
                </a:lnTo>
                <a:lnTo>
                  <a:pt x="724814" y="250222"/>
                </a:lnTo>
                <a:lnTo>
                  <a:pt x="708995" y="208151"/>
                </a:lnTo>
                <a:lnTo>
                  <a:pt x="687610" y="168787"/>
                </a:lnTo>
                <a:lnTo>
                  <a:pt x="661100" y="132537"/>
                </a:lnTo>
                <a:lnTo>
                  <a:pt x="629904" y="99806"/>
                </a:lnTo>
                <a:lnTo>
                  <a:pt x="594461" y="70998"/>
                </a:lnTo>
                <a:lnTo>
                  <a:pt x="555211" y="46519"/>
                </a:lnTo>
                <a:lnTo>
                  <a:pt x="512593" y="26775"/>
                </a:lnTo>
                <a:lnTo>
                  <a:pt x="467048" y="12170"/>
                </a:lnTo>
                <a:lnTo>
                  <a:pt x="419016" y="3110"/>
                </a:lnTo>
                <a:lnTo>
                  <a:pt x="36893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4735" y="415480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55" dirty="0">
                <a:solidFill>
                  <a:srgbClr val="FFFFFF"/>
                </a:solidFill>
                <a:latin typeface="Arial"/>
                <a:cs typeface="Arial"/>
              </a:rPr>
              <a:t>abc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3068" y="3902964"/>
            <a:ext cx="738505" cy="681990"/>
          </a:xfrm>
          <a:custGeom>
            <a:avLst/>
            <a:gdLst/>
            <a:ahLst/>
            <a:cxnLst/>
            <a:rect l="l" t="t" r="r" b="b"/>
            <a:pathLst>
              <a:path w="738504" h="681989">
                <a:moveTo>
                  <a:pt x="369061" y="0"/>
                </a:moveTo>
                <a:lnTo>
                  <a:pt x="318980" y="3112"/>
                </a:lnTo>
                <a:lnTo>
                  <a:pt x="270948" y="12179"/>
                </a:lnTo>
                <a:lnTo>
                  <a:pt x="225403" y="26795"/>
                </a:lnTo>
                <a:lnTo>
                  <a:pt x="182785" y="46552"/>
                </a:lnTo>
                <a:lnTo>
                  <a:pt x="143535" y="71046"/>
                </a:lnTo>
                <a:lnTo>
                  <a:pt x="108092" y="99869"/>
                </a:lnTo>
                <a:lnTo>
                  <a:pt x="76896" y="132616"/>
                </a:lnTo>
                <a:lnTo>
                  <a:pt x="50386" y="168881"/>
                </a:lnTo>
                <a:lnTo>
                  <a:pt x="29001" y="208258"/>
                </a:lnTo>
                <a:lnTo>
                  <a:pt x="13182" y="250339"/>
                </a:lnTo>
                <a:lnTo>
                  <a:pt x="3368" y="294720"/>
                </a:lnTo>
                <a:lnTo>
                  <a:pt x="0" y="340994"/>
                </a:lnTo>
                <a:lnTo>
                  <a:pt x="3368" y="387239"/>
                </a:lnTo>
                <a:lnTo>
                  <a:pt x="13182" y="431596"/>
                </a:lnTo>
                <a:lnTo>
                  <a:pt x="29001" y="473658"/>
                </a:lnTo>
                <a:lnTo>
                  <a:pt x="50386" y="513018"/>
                </a:lnTo>
                <a:lnTo>
                  <a:pt x="76896" y="549271"/>
                </a:lnTo>
                <a:lnTo>
                  <a:pt x="108092" y="582009"/>
                </a:lnTo>
                <a:lnTo>
                  <a:pt x="143535" y="610826"/>
                </a:lnTo>
                <a:lnTo>
                  <a:pt x="182785" y="635315"/>
                </a:lnTo>
                <a:lnTo>
                  <a:pt x="225403" y="655069"/>
                </a:lnTo>
                <a:lnTo>
                  <a:pt x="270948" y="669683"/>
                </a:lnTo>
                <a:lnTo>
                  <a:pt x="318980" y="678750"/>
                </a:lnTo>
                <a:lnTo>
                  <a:pt x="369061" y="681863"/>
                </a:lnTo>
                <a:lnTo>
                  <a:pt x="419113" y="678750"/>
                </a:lnTo>
                <a:lnTo>
                  <a:pt x="467122" y="669683"/>
                </a:lnTo>
                <a:lnTo>
                  <a:pt x="512647" y="655069"/>
                </a:lnTo>
                <a:lnTo>
                  <a:pt x="555248" y="635315"/>
                </a:lnTo>
                <a:lnTo>
                  <a:pt x="594486" y="610826"/>
                </a:lnTo>
                <a:lnTo>
                  <a:pt x="629920" y="582009"/>
                </a:lnTo>
                <a:lnTo>
                  <a:pt x="661109" y="549271"/>
                </a:lnTo>
                <a:lnTo>
                  <a:pt x="687615" y="513018"/>
                </a:lnTo>
                <a:lnTo>
                  <a:pt x="708997" y="473658"/>
                </a:lnTo>
                <a:lnTo>
                  <a:pt x="724814" y="431596"/>
                </a:lnTo>
                <a:lnTo>
                  <a:pt x="734628" y="387239"/>
                </a:lnTo>
                <a:lnTo>
                  <a:pt x="737997" y="340994"/>
                </a:lnTo>
                <a:lnTo>
                  <a:pt x="734628" y="294720"/>
                </a:lnTo>
                <a:lnTo>
                  <a:pt x="724814" y="250339"/>
                </a:lnTo>
                <a:lnTo>
                  <a:pt x="708997" y="208258"/>
                </a:lnTo>
                <a:lnTo>
                  <a:pt x="687615" y="168881"/>
                </a:lnTo>
                <a:lnTo>
                  <a:pt x="661109" y="132616"/>
                </a:lnTo>
                <a:lnTo>
                  <a:pt x="629920" y="99869"/>
                </a:lnTo>
                <a:lnTo>
                  <a:pt x="594486" y="71046"/>
                </a:lnTo>
                <a:lnTo>
                  <a:pt x="555248" y="46552"/>
                </a:lnTo>
                <a:lnTo>
                  <a:pt x="512647" y="26795"/>
                </a:lnTo>
                <a:lnTo>
                  <a:pt x="467122" y="12179"/>
                </a:lnTo>
                <a:lnTo>
                  <a:pt x="419113" y="3112"/>
                </a:lnTo>
                <a:lnTo>
                  <a:pt x="36906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9984" y="4064330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6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115" y="3687571"/>
            <a:ext cx="2456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5" dirty="0">
                <a:latin typeface="Carlito"/>
                <a:cs typeface="Carlito"/>
              </a:rPr>
              <a:t>Rate  Passengers Economy </a:t>
            </a:r>
            <a:r>
              <a:rPr sz="1800" spc="-5" dirty="0">
                <a:latin typeface="Carlito"/>
                <a:cs typeface="Carlito"/>
              </a:rPr>
              <a:t>Class  </a:t>
            </a:r>
            <a:r>
              <a:rPr sz="1800" spc="-15" dirty="0">
                <a:latin typeface="Carlito"/>
                <a:cs typeface="Carlito"/>
              </a:rPr>
              <a:t>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0" dirty="0">
                <a:latin typeface="Carlito"/>
                <a:cs typeface="Carlito"/>
              </a:rPr>
              <a:t>Revenue  </a:t>
            </a: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Flight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Capacity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072" y="4980558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0" dirty="0">
                <a:latin typeface="Carlito"/>
                <a:cs typeface="Carlito"/>
              </a:rPr>
              <a:t>(in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11115" y="4985384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0" dirty="0">
                <a:latin typeface="Carlito"/>
                <a:cs typeface="Carlito"/>
              </a:rPr>
              <a:t>(in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2161" y="4632705"/>
            <a:ext cx="2309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5" dirty="0">
                <a:latin typeface="Carlito"/>
                <a:cs typeface="Carlito"/>
              </a:rPr>
              <a:t>Rate  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0" dirty="0">
                <a:latin typeface="Carlito"/>
                <a:cs typeface="Carlito"/>
              </a:rPr>
              <a:t>Revenue  </a:t>
            </a: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0" dirty="0">
                <a:latin typeface="Carlito"/>
                <a:cs typeface="Carlito"/>
              </a:rPr>
              <a:t>(in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06155" y="3559302"/>
            <a:ext cx="245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Passengers Economy </a:t>
            </a:r>
            <a:r>
              <a:rPr sz="1800" spc="-5" dirty="0">
                <a:latin typeface="Carlito"/>
                <a:cs typeface="Carlito"/>
              </a:rPr>
              <a:t>Class  </a:t>
            </a: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Flight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Capacity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272202" y="4704931"/>
            <a:ext cx="501015" cy="842010"/>
            <a:chOff x="11272202" y="4704931"/>
            <a:chExt cx="501015" cy="842010"/>
          </a:xfrm>
        </p:grpSpPr>
        <p:sp>
          <p:nvSpPr>
            <p:cNvPr id="14" name="object 14"/>
            <p:cNvSpPr/>
            <p:nvPr/>
          </p:nvSpPr>
          <p:spPr>
            <a:xfrm>
              <a:off x="11281664" y="4714519"/>
              <a:ext cx="481698" cy="822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76965" y="4709693"/>
              <a:ext cx="491490" cy="832485"/>
            </a:xfrm>
            <a:custGeom>
              <a:avLst/>
              <a:gdLst/>
              <a:ahLst/>
              <a:cxnLst/>
              <a:rect l="l" t="t" r="r" b="b"/>
              <a:pathLst>
                <a:path w="491490" h="832485">
                  <a:moveTo>
                    <a:pt x="0" y="832332"/>
                  </a:moveTo>
                  <a:lnTo>
                    <a:pt x="491223" y="832332"/>
                  </a:lnTo>
                  <a:lnTo>
                    <a:pt x="491223" y="0"/>
                  </a:lnTo>
                  <a:lnTo>
                    <a:pt x="0" y="0"/>
                  </a:lnTo>
                  <a:lnTo>
                    <a:pt x="0" y="8323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324272" y="3587496"/>
            <a:ext cx="476884" cy="791210"/>
            <a:chOff x="11324272" y="3587496"/>
            <a:chExt cx="476884" cy="791210"/>
          </a:xfrm>
        </p:grpSpPr>
        <p:sp>
          <p:nvSpPr>
            <p:cNvPr id="17" name="object 17"/>
            <p:cNvSpPr/>
            <p:nvPr/>
          </p:nvSpPr>
          <p:spPr>
            <a:xfrm>
              <a:off x="11333733" y="3597084"/>
              <a:ext cx="457530" cy="7719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29034" y="3592258"/>
              <a:ext cx="467359" cy="781685"/>
            </a:xfrm>
            <a:custGeom>
              <a:avLst/>
              <a:gdLst/>
              <a:ahLst/>
              <a:cxnLst/>
              <a:rect l="l" t="t" r="r" b="b"/>
              <a:pathLst>
                <a:path w="467359" h="781685">
                  <a:moveTo>
                    <a:pt x="0" y="781494"/>
                  </a:moveTo>
                  <a:lnTo>
                    <a:pt x="467055" y="781494"/>
                  </a:lnTo>
                  <a:lnTo>
                    <a:pt x="467055" y="0"/>
                  </a:lnTo>
                  <a:lnTo>
                    <a:pt x="0" y="0"/>
                  </a:lnTo>
                  <a:lnTo>
                    <a:pt x="0" y="7814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391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C0B0B-0C98-E41C-94F6-D556C8A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Probability Distributions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000" dirty="0"/>
              <a:t>A sample of data will form a distribution</a:t>
            </a:r>
          </a:p>
          <a:p>
            <a:pPr marL="361944"/>
            <a:r>
              <a:rPr lang="en-US" sz="2000" dirty="0"/>
              <a:t>The distribution provides a parameterized mathematical function that can be used to calculate the probability for any individual observation from the sample space. </a:t>
            </a:r>
          </a:p>
          <a:p>
            <a:pPr marL="361944"/>
            <a:r>
              <a:rPr lang="en-US" sz="2000" dirty="0"/>
              <a:t>This distribution describes the grouping or the density of the observations, called the probability density function</a:t>
            </a:r>
          </a:p>
          <a:p>
            <a:pPr marL="361944"/>
            <a:r>
              <a:rPr lang="en-US" sz="2000" dirty="0"/>
              <a:t> A summary of these relationships between observations is called a cumulative density function.</a:t>
            </a:r>
          </a:p>
        </p:txBody>
      </p:sp>
    </p:spTree>
    <p:extLst>
      <p:ext uri="{BB962C8B-B14F-4D97-AF65-F5344CB8AC3E}">
        <p14:creationId xmlns:p14="http://schemas.microsoft.com/office/powerpoint/2010/main" val="300165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C0B0B-0C98-E41C-94F6-D556C8A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400" dirty="0" err="1"/>
              <a:t>Continious</a:t>
            </a:r>
            <a:r>
              <a:rPr lang="en-US" sz="2400" dirty="0"/>
              <a:t> Variable Distributions</a:t>
            </a:r>
          </a:p>
          <a:p>
            <a:pPr marL="819144" lvl="1"/>
            <a:r>
              <a:rPr lang="en-US" dirty="0"/>
              <a:t>Normal Distributions</a:t>
            </a:r>
          </a:p>
          <a:p>
            <a:pPr marL="819144" lvl="1"/>
            <a:r>
              <a:rPr lang="en-US" dirty="0"/>
              <a:t>Uniform Distributions</a:t>
            </a:r>
          </a:p>
          <a:p>
            <a:pPr marL="819144" lvl="1"/>
            <a:r>
              <a:rPr lang="en-US" dirty="0"/>
              <a:t>Exponential Distributions</a:t>
            </a:r>
          </a:p>
          <a:p>
            <a:pPr marL="819144" lvl="1"/>
            <a:r>
              <a:rPr lang="en-US" dirty="0"/>
              <a:t>Chi-Squared Distribution </a:t>
            </a:r>
          </a:p>
          <a:p>
            <a:pPr marL="590544" lvl="1" indent="0">
              <a:buNone/>
            </a:pPr>
            <a:endParaRPr lang="en-US" dirty="0"/>
          </a:p>
          <a:p>
            <a:pPr marL="361944"/>
            <a:r>
              <a:rPr lang="en-US" sz="2400" dirty="0"/>
              <a:t>Categorical Variable Distributions</a:t>
            </a:r>
          </a:p>
          <a:p>
            <a:pPr marL="819144" lvl="1"/>
            <a:r>
              <a:rPr lang="en-US" dirty="0"/>
              <a:t>Bernoulli Distribution</a:t>
            </a:r>
          </a:p>
          <a:p>
            <a:pPr marL="819144" lvl="1"/>
            <a:r>
              <a:rPr lang="en-US" dirty="0"/>
              <a:t>Binomial Distribution</a:t>
            </a:r>
          </a:p>
          <a:p>
            <a:pPr marL="819144" lvl="1"/>
            <a:r>
              <a:rPr lang="en-US" dirty="0"/>
              <a:t>Poisson Distribution</a:t>
            </a:r>
          </a:p>
          <a:p>
            <a:pPr marL="819144"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002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580" y="509521"/>
            <a:ext cx="11049124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 b="1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 Distribution : Time needed to reach from A to 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703BFE-C26D-985B-F031-A6EB6E48A333}"/>
              </a:ext>
            </a:extLst>
          </p:cNvPr>
          <p:cNvGrpSpPr/>
          <p:nvPr/>
        </p:nvGrpSpPr>
        <p:grpSpPr>
          <a:xfrm>
            <a:off x="2069716" y="2372399"/>
            <a:ext cx="8866632" cy="3359836"/>
            <a:chOff x="185057" y="1880921"/>
            <a:chExt cx="10602686" cy="4420522"/>
          </a:xfrm>
        </p:grpSpPr>
        <p:pic>
          <p:nvPicPr>
            <p:cNvPr id="4" name="Picture 4" descr="Types of Frequency Distribution | Nav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80921"/>
              <a:ext cx="8901404" cy="3984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25256" y="5926354"/>
              <a:ext cx="1567543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Average Time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057" y="592635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Minimum Time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58943" y="593211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Maximum Time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302873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Normal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99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2794B-B527-4604-A395-DD2EF2E2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A1B8A-B8FD-1F0F-327C-8D92CE4615E4}"/>
              </a:ext>
            </a:extLst>
          </p:cNvPr>
          <p:cNvGrpSpPr/>
          <p:nvPr/>
        </p:nvGrpSpPr>
        <p:grpSpPr>
          <a:xfrm>
            <a:off x="997505" y="1226594"/>
            <a:ext cx="10196989" cy="4192806"/>
            <a:chOff x="755762" y="1611328"/>
            <a:chExt cx="8591461" cy="353264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5CE3FE9-BA4C-4AE9-A77D-464F8A92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623" y="2635343"/>
              <a:ext cx="103438" cy="2364278"/>
            </a:xfrm>
            <a:custGeom>
              <a:avLst/>
              <a:gdLst>
                <a:gd name="T0" fmla="*/ 37 w 74"/>
                <a:gd name="T1" fmla="*/ 2233 h 2233"/>
                <a:gd name="T2" fmla="*/ 0 w 74"/>
                <a:gd name="T3" fmla="*/ 2196 h 2233"/>
                <a:gd name="T4" fmla="*/ 0 w 74"/>
                <a:gd name="T5" fmla="*/ 38 h 2233"/>
                <a:gd name="T6" fmla="*/ 37 w 74"/>
                <a:gd name="T7" fmla="*/ 0 h 2233"/>
                <a:gd name="T8" fmla="*/ 74 w 74"/>
                <a:gd name="T9" fmla="*/ 38 h 2233"/>
                <a:gd name="T10" fmla="*/ 74 w 74"/>
                <a:gd name="T11" fmla="*/ 2196 h 2233"/>
                <a:gd name="T12" fmla="*/ 37 w 74"/>
                <a:gd name="T13" fmla="*/ 2233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233">
                  <a:moveTo>
                    <a:pt x="37" y="2233"/>
                  </a:moveTo>
                  <a:cubicBezTo>
                    <a:pt x="16" y="2233"/>
                    <a:pt x="0" y="2216"/>
                    <a:pt x="0" y="219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8" y="0"/>
                    <a:pt x="74" y="17"/>
                    <a:pt x="74" y="38"/>
                  </a:cubicBezTo>
                  <a:cubicBezTo>
                    <a:pt x="74" y="2196"/>
                    <a:pt x="74" y="2196"/>
                    <a:pt x="74" y="2196"/>
                  </a:cubicBezTo>
                  <a:cubicBezTo>
                    <a:pt x="74" y="2216"/>
                    <a:pt x="58" y="2233"/>
                    <a:pt x="37" y="22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5D6691-1721-4250-94DA-D07120BD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623" y="3677995"/>
              <a:ext cx="103438" cy="2068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CC3AE93-6B88-4169-A775-C99284C32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754" y="4884344"/>
              <a:ext cx="1358138" cy="259629"/>
            </a:xfrm>
            <a:custGeom>
              <a:avLst/>
              <a:gdLst>
                <a:gd name="T0" fmla="*/ 930 w 968"/>
                <a:gd name="T1" fmla="*/ 111 h 186"/>
                <a:gd name="T2" fmla="*/ 859 w 968"/>
                <a:gd name="T3" fmla="*/ 111 h 186"/>
                <a:gd name="T4" fmla="*/ 753 w 968"/>
                <a:gd name="T5" fmla="*/ 78 h 186"/>
                <a:gd name="T6" fmla="*/ 484 w 968"/>
                <a:gd name="T7" fmla="*/ 0 h 186"/>
                <a:gd name="T8" fmla="*/ 215 w 968"/>
                <a:gd name="T9" fmla="*/ 78 h 186"/>
                <a:gd name="T10" fmla="*/ 109 w 968"/>
                <a:gd name="T11" fmla="*/ 111 h 186"/>
                <a:gd name="T12" fmla="*/ 38 w 968"/>
                <a:gd name="T13" fmla="*/ 111 h 186"/>
                <a:gd name="T14" fmla="*/ 0 w 968"/>
                <a:gd name="T15" fmla="*/ 148 h 186"/>
                <a:gd name="T16" fmla="*/ 38 w 968"/>
                <a:gd name="T17" fmla="*/ 186 h 186"/>
                <a:gd name="T18" fmla="*/ 930 w 968"/>
                <a:gd name="T19" fmla="*/ 186 h 186"/>
                <a:gd name="T20" fmla="*/ 968 w 968"/>
                <a:gd name="T21" fmla="*/ 148 h 186"/>
                <a:gd name="T22" fmla="*/ 930 w 968"/>
                <a:gd name="T23" fmla="*/ 1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8" h="186">
                  <a:moveTo>
                    <a:pt x="930" y="111"/>
                  </a:moveTo>
                  <a:cubicBezTo>
                    <a:pt x="859" y="111"/>
                    <a:pt x="859" y="111"/>
                    <a:pt x="859" y="111"/>
                  </a:cubicBezTo>
                  <a:cubicBezTo>
                    <a:pt x="821" y="111"/>
                    <a:pt x="784" y="101"/>
                    <a:pt x="753" y="78"/>
                  </a:cubicBezTo>
                  <a:cubicBezTo>
                    <a:pt x="689" y="30"/>
                    <a:pt x="592" y="0"/>
                    <a:pt x="484" y="0"/>
                  </a:cubicBezTo>
                  <a:cubicBezTo>
                    <a:pt x="376" y="0"/>
                    <a:pt x="279" y="30"/>
                    <a:pt x="215" y="78"/>
                  </a:cubicBezTo>
                  <a:cubicBezTo>
                    <a:pt x="184" y="101"/>
                    <a:pt x="147" y="111"/>
                    <a:pt x="109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17" y="111"/>
                    <a:pt x="0" y="128"/>
                    <a:pt x="0" y="148"/>
                  </a:cubicBezTo>
                  <a:cubicBezTo>
                    <a:pt x="0" y="169"/>
                    <a:pt x="17" y="186"/>
                    <a:pt x="38" y="186"/>
                  </a:cubicBezTo>
                  <a:cubicBezTo>
                    <a:pt x="930" y="186"/>
                    <a:pt x="930" y="186"/>
                    <a:pt x="930" y="186"/>
                  </a:cubicBezTo>
                  <a:cubicBezTo>
                    <a:pt x="951" y="186"/>
                    <a:pt x="968" y="169"/>
                    <a:pt x="968" y="148"/>
                  </a:cubicBezTo>
                  <a:cubicBezTo>
                    <a:pt x="968" y="128"/>
                    <a:pt x="951" y="111"/>
                    <a:pt x="930" y="11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E1C87CE-72B0-4126-A38B-FCD79DAC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575" y="2792569"/>
              <a:ext cx="1617766" cy="729236"/>
            </a:xfrm>
            <a:custGeom>
              <a:avLst/>
              <a:gdLst>
                <a:gd name="T0" fmla="*/ 1153 w 1153"/>
                <a:gd name="T1" fmla="*/ 0 h 521"/>
                <a:gd name="T2" fmla="*/ 0 w 1153"/>
                <a:gd name="T3" fmla="*/ 521 h 521"/>
                <a:gd name="T4" fmla="*/ 1153 w 1153"/>
                <a:gd name="T5" fmla="*/ 521 h 521"/>
                <a:gd name="T6" fmla="*/ 1153 w 1153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3" h="521">
                  <a:moveTo>
                    <a:pt x="1153" y="0"/>
                  </a:moveTo>
                  <a:cubicBezTo>
                    <a:pt x="671" y="0"/>
                    <a:pt x="246" y="207"/>
                    <a:pt x="0" y="521"/>
                  </a:cubicBezTo>
                  <a:cubicBezTo>
                    <a:pt x="1153" y="521"/>
                    <a:pt x="1153" y="521"/>
                    <a:pt x="1153" y="521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697664A-2EF4-4515-B645-5DE2862A7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341" y="2792569"/>
              <a:ext cx="1616732" cy="729236"/>
            </a:xfrm>
            <a:custGeom>
              <a:avLst/>
              <a:gdLst>
                <a:gd name="T0" fmla="*/ 0 w 1153"/>
                <a:gd name="T1" fmla="*/ 0 h 521"/>
                <a:gd name="T2" fmla="*/ 1153 w 1153"/>
                <a:gd name="T3" fmla="*/ 521 h 521"/>
                <a:gd name="T4" fmla="*/ 0 w 1153"/>
                <a:gd name="T5" fmla="*/ 521 h 521"/>
                <a:gd name="T6" fmla="*/ 0 w 1153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3" h="521">
                  <a:moveTo>
                    <a:pt x="0" y="0"/>
                  </a:moveTo>
                  <a:cubicBezTo>
                    <a:pt x="482" y="0"/>
                    <a:pt x="907" y="207"/>
                    <a:pt x="1153" y="521"/>
                  </a:cubicBezTo>
                  <a:cubicBezTo>
                    <a:pt x="0" y="521"/>
                    <a:pt x="0" y="521"/>
                    <a:pt x="0" y="5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9FB24BD-CB90-4AE5-A12C-37AF7F6E2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754" y="3521804"/>
              <a:ext cx="1358138" cy="259629"/>
            </a:xfrm>
            <a:custGeom>
              <a:avLst/>
              <a:gdLst>
                <a:gd name="T0" fmla="*/ 0 w 968"/>
                <a:gd name="T1" fmla="*/ 0 h 186"/>
                <a:gd name="T2" fmla="*/ 47 w 968"/>
                <a:gd name="T3" fmla="*/ 116 h 186"/>
                <a:gd name="T4" fmla="*/ 150 w 968"/>
                <a:gd name="T5" fmla="*/ 186 h 186"/>
                <a:gd name="T6" fmla="*/ 818 w 968"/>
                <a:gd name="T7" fmla="*/ 186 h 186"/>
                <a:gd name="T8" fmla="*/ 921 w 968"/>
                <a:gd name="T9" fmla="*/ 116 h 186"/>
                <a:gd name="T10" fmla="*/ 968 w 968"/>
                <a:gd name="T11" fmla="*/ 0 h 186"/>
                <a:gd name="T12" fmla="*/ 0 w 968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186">
                  <a:moveTo>
                    <a:pt x="0" y="0"/>
                  </a:moveTo>
                  <a:cubicBezTo>
                    <a:pt x="47" y="116"/>
                    <a:pt x="47" y="116"/>
                    <a:pt x="47" y="116"/>
                  </a:cubicBezTo>
                  <a:cubicBezTo>
                    <a:pt x="64" y="158"/>
                    <a:pt x="105" y="186"/>
                    <a:pt x="150" y="186"/>
                  </a:cubicBezTo>
                  <a:cubicBezTo>
                    <a:pt x="818" y="186"/>
                    <a:pt x="818" y="186"/>
                    <a:pt x="818" y="186"/>
                  </a:cubicBezTo>
                  <a:cubicBezTo>
                    <a:pt x="863" y="186"/>
                    <a:pt x="904" y="158"/>
                    <a:pt x="921" y="116"/>
                  </a:cubicBezTo>
                  <a:cubicBezTo>
                    <a:pt x="968" y="0"/>
                    <a:pt x="968" y="0"/>
                    <a:pt x="9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257D9C-B05F-4AD6-9807-C911EC52D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893" y="3521804"/>
              <a:ext cx="938180" cy="259629"/>
            </a:xfrm>
            <a:custGeom>
              <a:avLst/>
              <a:gdLst>
                <a:gd name="T0" fmla="*/ 0 w 669"/>
                <a:gd name="T1" fmla="*/ 0 h 186"/>
                <a:gd name="T2" fmla="*/ 46 w 669"/>
                <a:gd name="T3" fmla="*/ 116 h 186"/>
                <a:gd name="T4" fmla="*/ 150 w 669"/>
                <a:gd name="T5" fmla="*/ 186 h 186"/>
                <a:gd name="T6" fmla="*/ 519 w 669"/>
                <a:gd name="T7" fmla="*/ 186 h 186"/>
                <a:gd name="T8" fmla="*/ 623 w 669"/>
                <a:gd name="T9" fmla="*/ 116 h 186"/>
                <a:gd name="T10" fmla="*/ 669 w 669"/>
                <a:gd name="T11" fmla="*/ 0 h 186"/>
                <a:gd name="T12" fmla="*/ 0 w 669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186">
                  <a:moveTo>
                    <a:pt x="0" y="0"/>
                  </a:moveTo>
                  <a:cubicBezTo>
                    <a:pt x="46" y="116"/>
                    <a:pt x="46" y="116"/>
                    <a:pt x="46" y="116"/>
                  </a:cubicBezTo>
                  <a:cubicBezTo>
                    <a:pt x="63" y="158"/>
                    <a:pt x="104" y="186"/>
                    <a:pt x="150" y="186"/>
                  </a:cubicBezTo>
                  <a:cubicBezTo>
                    <a:pt x="519" y="186"/>
                    <a:pt x="519" y="186"/>
                    <a:pt x="519" y="186"/>
                  </a:cubicBezTo>
                  <a:cubicBezTo>
                    <a:pt x="565" y="186"/>
                    <a:pt x="606" y="158"/>
                    <a:pt x="623" y="116"/>
                  </a:cubicBezTo>
                  <a:cubicBezTo>
                    <a:pt x="669" y="0"/>
                    <a:pt x="669" y="0"/>
                    <a:pt x="6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A07BC26-6A36-4CE6-9FA5-4564AB58D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576" y="3521804"/>
              <a:ext cx="938180" cy="259629"/>
            </a:xfrm>
            <a:custGeom>
              <a:avLst/>
              <a:gdLst>
                <a:gd name="T0" fmla="*/ 669 w 669"/>
                <a:gd name="T1" fmla="*/ 0 h 186"/>
                <a:gd name="T2" fmla="*/ 623 w 669"/>
                <a:gd name="T3" fmla="*/ 116 h 186"/>
                <a:gd name="T4" fmla="*/ 519 w 669"/>
                <a:gd name="T5" fmla="*/ 186 h 186"/>
                <a:gd name="T6" fmla="*/ 150 w 669"/>
                <a:gd name="T7" fmla="*/ 186 h 186"/>
                <a:gd name="T8" fmla="*/ 46 w 669"/>
                <a:gd name="T9" fmla="*/ 116 h 186"/>
                <a:gd name="T10" fmla="*/ 0 w 669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9" h="186">
                  <a:moveTo>
                    <a:pt x="669" y="0"/>
                  </a:moveTo>
                  <a:cubicBezTo>
                    <a:pt x="623" y="116"/>
                    <a:pt x="623" y="116"/>
                    <a:pt x="623" y="116"/>
                  </a:cubicBezTo>
                  <a:cubicBezTo>
                    <a:pt x="606" y="158"/>
                    <a:pt x="565" y="186"/>
                    <a:pt x="519" y="186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04" y="186"/>
                    <a:pt x="63" y="158"/>
                    <a:pt x="46" y="1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BC0BDBA-64EC-4CCA-86AA-881EA3B80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754" y="2792569"/>
              <a:ext cx="1358138" cy="729236"/>
            </a:xfrm>
            <a:custGeom>
              <a:avLst/>
              <a:gdLst>
                <a:gd name="T0" fmla="*/ 484 w 968"/>
                <a:gd name="T1" fmla="*/ 0 h 521"/>
                <a:gd name="T2" fmla="*/ 0 w 968"/>
                <a:gd name="T3" fmla="*/ 521 h 521"/>
                <a:gd name="T4" fmla="*/ 968 w 968"/>
                <a:gd name="T5" fmla="*/ 521 h 521"/>
                <a:gd name="T6" fmla="*/ 484 w 968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521">
                  <a:moveTo>
                    <a:pt x="484" y="0"/>
                  </a:moveTo>
                  <a:cubicBezTo>
                    <a:pt x="282" y="0"/>
                    <a:pt x="104" y="207"/>
                    <a:pt x="0" y="521"/>
                  </a:cubicBezTo>
                  <a:cubicBezTo>
                    <a:pt x="968" y="521"/>
                    <a:pt x="968" y="521"/>
                    <a:pt x="968" y="521"/>
                  </a:cubicBezTo>
                  <a:cubicBezTo>
                    <a:pt x="864" y="207"/>
                    <a:pt x="68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536A618-3BF3-443B-B2A4-35D197D28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628" y="4884344"/>
              <a:ext cx="827502" cy="259629"/>
            </a:xfrm>
            <a:custGeom>
              <a:avLst/>
              <a:gdLst>
                <a:gd name="T0" fmla="*/ 590 w 590"/>
                <a:gd name="T1" fmla="*/ 10 h 186"/>
                <a:gd name="T2" fmla="*/ 484 w 590"/>
                <a:gd name="T3" fmla="*/ 0 h 186"/>
                <a:gd name="T4" fmla="*/ 215 w 590"/>
                <a:gd name="T5" fmla="*/ 78 h 186"/>
                <a:gd name="T6" fmla="*/ 109 w 590"/>
                <a:gd name="T7" fmla="*/ 111 h 186"/>
                <a:gd name="T8" fmla="*/ 38 w 590"/>
                <a:gd name="T9" fmla="*/ 111 h 186"/>
                <a:gd name="T10" fmla="*/ 0 w 590"/>
                <a:gd name="T11" fmla="*/ 148 h 186"/>
                <a:gd name="T12" fmla="*/ 38 w 590"/>
                <a:gd name="T13" fmla="*/ 186 h 186"/>
                <a:gd name="T14" fmla="*/ 337 w 590"/>
                <a:gd name="T15" fmla="*/ 186 h 186"/>
                <a:gd name="T16" fmla="*/ 590 w 590"/>
                <a:gd name="T17" fmla="*/ 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0" h="186">
                  <a:moveTo>
                    <a:pt x="590" y="10"/>
                  </a:moveTo>
                  <a:cubicBezTo>
                    <a:pt x="557" y="3"/>
                    <a:pt x="521" y="0"/>
                    <a:pt x="484" y="0"/>
                  </a:cubicBezTo>
                  <a:cubicBezTo>
                    <a:pt x="376" y="0"/>
                    <a:pt x="279" y="30"/>
                    <a:pt x="215" y="78"/>
                  </a:cubicBezTo>
                  <a:cubicBezTo>
                    <a:pt x="184" y="101"/>
                    <a:pt x="147" y="111"/>
                    <a:pt x="109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17" y="111"/>
                    <a:pt x="0" y="128"/>
                    <a:pt x="0" y="148"/>
                  </a:cubicBezTo>
                  <a:cubicBezTo>
                    <a:pt x="0" y="169"/>
                    <a:pt x="17" y="186"/>
                    <a:pt x="38" y="186"/>
                  </a:cubicBezTo>
                  <a:cubicBezTo>
                    <a:pt x="337" y="186"/>
                    <a:pt x="337" y="186"/>
                    <a:pt x="337" y="186"/>
                  </a:cubicBezTo>
                  <a:cubicBezTo>
                    <a:pt x="350" y="103"/>
                    <a:pt x="452" y="35"/>
                    <a:pt x="590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6D14F3-1F0B-47A0-A254-D84BA8D59254}"/>
                </a:ext>
              </a:extLst>
            </p:cNvPr>
            <p:cNvGrpSpPr/>
            <p:nvPr/>
          </p:nvGrpSpPr>
          <p:grpSpPr>
            <a:xfrm rot="453234" flipH="1">
              <a:off x="4820448" y="2448241"/>
              <a:ext cx="1665258" cy="487958"/>
              <a:chOff x="4503107" y="3027641"/>
              <a:chExt cx="2220344" cy="65061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0C0D6E05-8501-4CE1-A103-A685C5D8C979}"/>
                  </a:ext>
                </a:extLst>
              </p:cNvPr>
              <p:cNvSpPr>
                <a:spLocks/>
              </p:cNvSpPr>
              <p:nvPr/>
            </p:nvSpPr>
            <p:spPr bwMode="auto">
              <a:xfrm rot="6787962" flipH="1">
                <a:off x="6395945" y="3057871"/>
                <a:ext cx="357736" cy="297276"/>
              </a:xfrm>
              <a:custGeom>
                <a:avLst/>
                <a:gdLst>
                  <a:gd name="T0" fmla="*/ 714 w 1836"/>
                  <a:gd name="T1" fmla="*/ 408 h 1530"/>
                  <a:gd name="T2" fmla="*/ 714 w 1836"/>
                  <a:gd name="T3" fmla="*/ 0 h 1530"/>
                  <a:gd name="T4" fmla="*/ 0 w 1836"/>
                  <a:gd name="T5" fmla="*/ 714 h 1530"/>
                  <a:gd name="T6" fmla="*/ 714 w 1836"/>
                  <a:gd name="T7" fmla="*/ 1428 h 1530"/>
                  <a:gd name="T8" fmla="*/ 714 w 1836"/>
                  <a:gd name="T9" fmla="*/ 1010 h 1530"/>
                  <a:gd name="T10" fmla="*/ 1836 w 1836"/>
                  <a:gd name="T11" fmla="*/ 1530 h 1530"/>
                  <a:gd name="T12" fmla="*/ 714 w 1836"/>
                  <a:gd name="T13" fmla="*/ 408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1530">
                    <a:moveTo>
                      <a:pt x="714" y="408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714" y="1428"/>
                      <a:pt x="714" y="1428"/>
                      <a:pt x="714" y="1428"/>
                    </a:cubicBezTo>
                    <a:cubicBezTo>
                      <a:pt x="714" y="1010"/>
                      <a:pt x="714" y="1010"/>
                      <a:pt x="714" y="1010"/>
                    </a:cubicBezTo>
                    <a:cubicBezTo>
                      <a:pt x="1224" y="1010"/>
                      <a:pt x="1581" y="1173"/>
                      <a:pt x="1836" y="1530"/>
                    </a:cubicBezTo>
                    <a:cubicBezTo>
                      <a:pt x="1734" y="1020"/>
                      <a:pt x="1428" y="510"/>
                      <a:pt x="714" y="40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27DC13FA-4F6E-4FBC-B537-1580074CBC41}"/>
                  </a:ext>
                </a:extLst>
              </p:cNvPr>
              <p:cNvSpPr>
                <a:spLocks/>
              </p:cNvSpPr>
              <p:nvPr/>
            </p:nvSpPr>
            <p:spPr bwMode="auto">
              <a:xfrm rot="2906592" flipH="1">
                <a:off x="4472877" y="3350745"/>
                <a:ext cx="357736" cy="297276"/>
              </a:xfrm>
              <a:custGeom>
                <a:avLst/>
                <a:gdLst>
                  <a:gd name="T0" fmla="*/ 714 w 1836"/>
                  <a:gd name="T1" fmla="*/ 408 h 1530"/>
                  <a:gd name="T2" fmla="*/ 714 w 1836"/>
                  <a:gd name="T3" fmla="*/ 0 h 1530"/>
                  <a:gd name="T4" fmla="*/ 0 w 1836"/>
                  <a:gd name="T5" fmla="*/ 714 h 1530"/>
                  <a:gd name="T6" fmla="*/ 714 w 1836"/>
                  <a:gd name="T7" fmla="*/ 1428 h 1530"/>
                  <a:gd name="T8" fmla="*/ 714 w 1836"/>
                  <a:gd name="T9" fmla="*/ 1010 h 1530"/>
                  <a:gd name="T10" fmla="*/ 1836 w 1836"/>
                  <a:gd name="T11" fmla="*/ 1530 h 1530"/>
                  <a:gd name="T12" fmla="*/ 714 w 1836"/>
                  <a:gd name="T13" fmla="*/ 408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1530">
                    <a:moveTo>
                      <a:pt x="714" y="408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714" y="1428"/>
                      <a:pt x="714" y="1428"/>
                      <a:pt x="714" y="1428"/>
                    </a:cubicBezTo>
                    <a:cubicBezTo>
                      <a:pt x="714" y="1010"/>
                      <a:pt x="714" y="1010"/>
                      <a:pt x="714" y="1010"/>
                    </a:cubicBezTo>
                    <a:cubicBezTo>
                      <a:pt x="1224" y="1010"/>
                      <a:pt x="1581" y="1173"/>
                      <a:pt x="1836" y="1530"/>
                    </a:cubicBezTo>
                    <a:cubicBezTo>
                      <a:pt x="1734" y="1020"/>
                      <a:pt x="1428" y="510"/>
                      <a:pt x="714" y="40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85DFA-40F1-4B83-AFDD-A7BC139FF8AF}"/>
                </a:ext>
              </a:extLst>
            </p:cNvPr>
            <p:cNvGrpSpPr/>
            <p:nvPr/>
          </p:nvGrpSpPr>
          <p:grpSpPr>
            <a:xfrm>
              <a:off x="6865980" y="2635343"/>
              <a:ext cx="2481243" cy="1224764"/>
              <a:chOff x="8591054" y="3385824"/>
              <a:chExt cx="2677291" cy="20075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A0AEE3-70CF-452D-81F7-6F2A459272CF}"/>
                  </a:ext>
                </a:extLst>
              </p:cNvPr>
              <p:cNvSpPr txBox="1"/>
              <p:nvPr/>
            </p:nvSpPr>
            <p:spPr>
              <a:xfrm>
                <a:off x="8591054" y="4285348"/>
                <a:ext cx="2677291" cy="110799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000">
                    <a:latin typeface="Calibri" panose="020F0502020204030204" pitchFamily="34" charset="0"/>
                  </a:rPr>
                  <a:t>Standard Deviation, Coefficient of variation</a:t>
                </a:r>
                <a:r>
                  <a:rPr 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90DFB8-0412-4012-91C6-8B07D11F8F69}"/>
                  </a:ext>
                </a:extLst>
              </p:cNvPr>
              <p:cNvSpPr txBox="1"/>
              <p:nvPr/>
            </p:nvSpPr>
            <p:spPr>
              <a:xfrm>
                <a:off x="8591054" y="3385824"/>
                <a:ext cx="2677291" cy="943848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000" b="1">
                    <a:latin typeface="Calibri" panose="020F0502020204030204" pitchFamily="34" charset="0"/>
                  </a:rPr>
                  <a:t>Variations in the metric</a:t>
                </a:r>
                <a:endParaRPr 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F277E1-C7DE-4D57-95B6-604CBD1C39DC}"/>
                </a:ext>
              </a:extLst>
            </p:cNvPr>
            <p:cNvGrpSpPr/>
            <p:nvPr/>
          </p:nvGrpSpPr>
          <p:grpSpPr>
            <a:xfrm>
              <a:off x="755762" y="2600690"/>
              <a:ext cx="2359326" cy="1259417"/>
              <a:chOff x="479537" y="3277976"/>
              <a:chExt cx="3145768" cy="167922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9CE110-B0F4-48A9-8F99-78BB67A48E3E}"/>
                  </a:ext>
                </a:extLst>
              </p:cNvPr>
              <p:cNvSpPr txBox="1"/>
              <p:nvPr/>
            </p:nvSpPr>
            <p:spPr>
              <a:xfrm>
                <a:off x="948014" y="4177499"/>
                <a:ext cx="2677291" cy="77970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000">
                    <a:latin typeface="Calibri" panose="020F0502020204030204" pitchFamily="34" charset="0"/>
                  </a:rPr>
                  <a:t>Max, Min, Range, Inter Quartile Range</a:t>
                </a:r>
                <a:endParaRPr 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F87C45-386E-43CA-8CE9-3DB742013B1E}"/>
                  </a:ext>
                </a:extLst>
              </p:cNvPr>
              <p:cNvSpPr txBox="1"/>
              <p:nvPr/>
            </p:nvSpPr>
            <p:spPr>
              <a:xfrm>
                <a:off x="479537" y="3277976"/>
                <a:ext cx="3145768" cy="943849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400" b="1">
                    <a:latin typeface="Calibri" panose="020F0502020204030204" pitchFamily="34" charset="0"/>
                  </a:rPr>
                  <a:t>Spread of values in the metric</a:t>
                </a:r>
                <a:endPara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313F5F3-5CC0-4DA7-880B-060430FF1BDD}"/>
                </a:ext>
              </a:extLst>
            </p:cNvPr>
            <p:cNvGrpSpPr/>
            <p:nvPr/>
          </p:nvGrpSpPr>
          <p:grpSpPr>
            <a:xfrm>
              <a:off x="3776384" y="1611328"/>
              <a:ext cx="3200585" cy="733538"/>
              <a:chOff x="1190490" y="646399"/>
              <a:chExt cx="3145768" cy="224009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C891A7-EF95-4F3E-8206-9DF020A0F727}"/>
                  </a:ext>
                </a:extLst>
              </p:cNvPr>
              <p:cNvSpPr txBox="1"/>
              <p:nvPr/>
            </p:nvSpPr>
            <p:spPr>
              <a:xfrm>
                <a:off x="1661741" y="1852607"/>
                <a:ext cx="1784047" cy="103388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sz="2000">
                    <a:latin typeface="Calibri" panose="020F0502020204030204" pitchFamily="34" charset="0"/>
                  </a:rPr>
                  <a:t>Mean &amp; Median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4BF4C8-CC06-4F54-B59B-C8179611DB0A}"/>
                  </a:ext>
                </a:extLst>
              </p:cNvPr>
              <p:cNvSpPr txBox="1"/>
              <p:nvPr/>
            </p:nvSpPr>
            <p:spPr>
              <a:xfrm>
                <a:off x="1190490" y="646399"/>
                <a:ext cx="3145768" cy="1221862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400" b="1">
                    <a:latin typeface="Calibri" panose="020F0502020204030204" pitchFamily="34" charset="0"/>
                  </a:rPr>
                  <a:t>Central value of metric</a:t>
                </a:r>
                <a:endPara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0CF41-33C5-497A-81FA-A8F0233038DC}"/>
                </a:ext>
              </a:extLst>
            </p:cNvPr>
            <p:cNvSpPr txBox="1"/>
            <p:nvPr/>
          </p:nvSpPr>
          <p:spPr>
            <a:xfrm>
              <a:off x="3867757" y="4171291"/>
              <a:ext cx="2376608" cy="4534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89100" rIns="67500" bIns="11610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b="1" i="1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DESCRIPTIVE STATISTICS</a:t>
              </a: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DB820DFE-556E-4858-9D72-0ED56E07973C}"/>
                </a:ext>
              </a:extLst>
            </p:cNvPr>
            <p:cNvSpPr>
              <a:spLocks/>
            </p:cNvSpPr>
            <p:nvPr/>
          </p:nvSpPr>
          <p:spPr bwMode="auto">
            <a:xfrm rot="877732" flipH="1">
              <a:off x="3484276" y="2822438"/>
              <a:ext cx="268302" cy="222957"/>
            </a:xfrm>
            <a:custGeom>
              <a:avLst/>
              <a:gdLst>
                <a:gd name="T0" fmla="*/ 714 w 1836"/>
                <a:gd name="T1" fmla="*/ 408 h 1530"/>
                <a:gd name="T2" fmla="*/ 714 w 1836"/>
                <a:gd name="T3" fmla="*/ 0 h 1530"/>
                <a:gd name="T4" fmla="*/ 0 w 1836"/>
                <a:gd name="T5" fmla="*/ 714 h 1530"/>
                <a:gd name="T6" fmla="*/ 714 w 1836"/>
                <a:gd name="T7" fmla="*/ 1428 h 1530"/>
                <a:gd name="T8" fmla="*/ 714 w 1836"/>
                <a:gd name="T9" fmla="*/ 1010 h 1530"/>
                <a:gd name="T10" fmla="*/ 1836 w 1836"/>
                <a:gd name="T11" fmla="*/ 1530 h 1530"/>
                <a:gd name="T12" fmla="*/ 714 w 1836"/>
                <a:gd name="T13" fmla="*/ 408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6" h="1530">
                  <a:moveTo>
                    <a:pt x="714" y="408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0" y="714"/>
                    <a:pt x="0" y="714"/>
                    <a:pt x="0" y="714"/>
                  </a:cubicBezTo>
                  <a:cubicBezTo>
                    <a:pt x="714" y="1428"/>
                    <a:pt x="714" y="1428"/>
                    <a:pt x="714" y="1428"/>
                  </a:cubicBezTo>
                  <a:cubicBezTo>
                    <a:pt x="714" y="1010"/>
                    <a:pt x="714" y="1010"/>
                    <a:pt x="714" y="1010"/>
                  </a:cubicBezTo>
                  <a:cubicBezTo>
                    <a:pt x="1224" y="1010"/>
                    <a:pt x="1581" y="1173"/>
                    <a:pt x="1836" y="1530"/>
                  </a:cubicBezTo>
                  <a:cubicBezTo>
                    <a:pt x="1734" y="1020"/>
                    <a:pt x="1428" y="510"/>
                    <a:pt x="714" y="40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</p:grpSp>
    </p:spTree>
    <p:extLst>
      <p:ext uri="{BB962C8B-B14F-4D97-AF65-F5344CB8AC3E}">
        <p14:creationId xmlns:p14="http://schemas.microsoft.com/office/powerpoint/2010/main" val="3999241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2794B-B527-4604-A395-DD2EF2E2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8" y="302472"/>
            <a:ext cx="11175460" cy="855555"/>
          </a:xfrm>
        </p:spPr>
        <p:txBody>
          <a:bodyPr/>
          <a:lstStyle/>
          <a:p>
            <a:r>
              <a:rPr lang="en-US" dirty="0"/>
              <a:t>Measures of central tendency : Mean, Median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0FE8F8E-ABED-48E2-B74D-1F8C2D7A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14382"/>
              </p:ext>
            </p:extLst>
          </p:nvPr>
        </p:nvGraphicFramePr>
        <p:xfrm>
          <a:off x="1244602" y="1644223"/>
          <a:ext cx="1105997" cy="45018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0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597" marR="66597" marT="33299" marB="33299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3195379246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322783725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4046282864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3711320517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08750CDD-40D9-4379-871A-1E13505DDC87}"/>
              </a:ext>
            </a:extLst>
          </p:cNvPr>
          <p:cNvSpPr/>
          <p:nvPr/>
        </p:nvSpPr>
        <p:spPr>
          <a:xfrm>
            <a:off x="3657195" y="1618179"/>
            <a:ext cx="2193099" cy="85555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Mean 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=</a:t>
            </a:r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14.5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98BCE4-64F1-5291-2DAA-02CBF5BF81FE}"/>
              </a:ext>
            </a:extLst>
          </p:cNvPr>
          <p:cNvGrpSpPr/>
          <p:nvPr/>
        </p:nvGrpSpPr>
        <p:grpSpPr>
          <a:xfrm>
            <a:off x="3657195" y="4932055"/>
            <a:ext cx="7170844" cy="1337878"/>
            <a:chOff x="3657195" y="4932055"/>
            <a:chExt cx="7170844" cy="133787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F614E5-E8E6-412E-95D8-4F126C514560}"/>
                </a:ext>
              </a:extLst>
            </p:cNvPr>
            <p:cNvSpPr/>
            <p:nvPr/>
          </p:nvSpPr>
          <p:spPr>
            <a:xfrm>
              <a:off x="3657195" y="4932055"/>
              <a:ext cx="7170844" cy="1337878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5DDC53-3AFE-48C8-B22D-B651ED9C891D}"/>
                </a:ext>
              </a:extLst>
            </p:cNvPr>
            <p:cNvSpPr txBox="1"/>
            <p:nvPr/>
          </p:nvSpPr>
          <p:spPr>
            <a:xfrm>
              <a:off x="3813916" y="4934741"/>
              <a:ext cx="69223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Calibri" panose="020F0502020204030204" pitchFamily="34" charset="0"/>
                </a:rPr>
                <a:t>Mean </a:t>
              </a:r>
              <a:r>
                <a:rPr lang="en-IN" sz="1600" b="1" dirty="0">
                  <a:latin typeface="Calibri" panose="020F0502020204030204" pitchFamily="34" charset="0"/>
                </a:rPr>
                <a:t>is not</a:t>
              </a:r>
              <a:r>
                <a:rPr lang="en-IN" sz="1600" dirty="0">
                  <a:latin typeface="Calibri" panose="020F0502020204030204" pitchFamily="34" charset="0"/>
                </a:rPr>
                <a:t> a robust measure if it is used in silo, </a:t>
              </a:r>
              <a:r>
                <a:rPr lang="en-IN" sz="1600" b="1" dirty="0">
                  <a:latin typeface="Calibri" panose="020F0502020204030204" pitchFamily="34" charset="0"/>
                </a:rPr>
                <a:t>it is </a:t>
              </a:r>
              <a:r>
                <a:rPr lang="en-IN" sz="1600" dirty="0">
                  <a:latin typeface="Calibri" panose="020F0502020204030204" pitchFamily="34" charset="0"/>
                </a:rPr>
                <a:t>affected by the presence of extreme values</a:t>
              </a:r>
            </a:p>
            <a:p>
              <a:endParaRPr lang="en-IN" sz="1600" dirty="0">
                <a:latin typeface="Calibri" panose="020F0502020204030204" pitchFamily="34" charset="0"/>
              </a:endParaRPr>
            </a:p>
            <a:p>
              <a:r>
                <a:rPr lang="en-IN" sz="1600" dirty="0">
                  <a:latin typeface="Calibri" panose="020F0502020204030204" pitchFamily="34" charset="0"/>
                </a:rPr>
                <a:t>Median </a:t>
              </a:r>
              <a:r>
                <a:rPr lang="en-IN" sz="1600" b="1" dirty="0">
                  <a:latin typeface="Calibri" panose="020F0502020204030204" pitchFamily="34" charset="0"/>
                </a:rPr>
                <a:t>is a</a:t>
              </a:r>
              <a:r>
                <a:rPr lang="en-IN" sz="1600" dirty="0">
                  <a:latin typeface="Calibri" panose="020F0502020204030204" pitchFamily="34" charset="0"/>
                </a:rPr>
                <a:t> robust measure &amp; </a:t>
              </a:r>
              <a:r>
                <a:rPr lang="en-IN" sz="1600" b="1" dirty="0">
                  <a:latin typeface="Calibri" panose="020F0502020204030204" pitchFamily="34" charset="0"/>
                </a:rPr>
                <a:t>not</a:t>
              </a:r>
              <a:r>
                <a:rPr lang="en-IN" sz="1600" dirty="0">
                  <a:latin typeface="Calibri" panose="020F0502020204030204" pitchFamily="34" charset="0"/>
                </a:rPr>
                <a:t> affected by the presence of extreme values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2D4538C-725D-4707-9BB1-5D387AE53F42}"/>
              </a:ext>
            </a:extLst>
          </p:cNvPr>
          <p:cNvSpPr/>
          <p:nvPr/>
        </p:nvSpPr>
        <p:spPr>
          <a:xfrm>
            <a:off x="3657195" y="2792862"/>
            <a:ext cx="2193099" cy="85555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Median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= 5.5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D719FC-EBB6-4B28-96B8-A36884D5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08" y="1868901"/>
            <a:ext cx="2419737" cy="45738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8F3715F-2AA4-49E0-B142-28F465BBAB80}"/>
              </a:ext>
            </a:extLst>
          </p:cNvPr>
          <p:cNvSpPr txBox="1">
            <a:spLocks/>
          </p:cNvSpPr>
          <p:nvPr/>
        </p:nvSpPr>
        <p:spPr>
          <a:xfrm>
            <a:off x="6201018" y="2780483"/>
            <a:ext cx="412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lvl="0">
              <a:defRPr lang="en-US"/>
            </a:defPPr>
            <a:lvl1pPr marL="361944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76194" indent="0">
              <a:buNone/>
            </a:pPr>
            <a:r>
              <a:rPr lang="en-US" sz="1400" dirty="0"/>
              <a:t>Arrange the numbers from smallest to largest</a:t>
            </a:r>
          </a:p>
          <a:p>
            <a:pPr lvl="1"/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33503-EC4D-48AF-A9EB-DF96812D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08" y="3145608"/>
            <a:ext cx="3296124" cy="143337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7C2245F-569A-414D-B397-125AD304EC48}"/>
              </a:ext>
            </a:extLst>
          </p:cNvPr>
          <p:cNvSpPr txBox="1">
            <a:spLocks/>
          </p:cNvSpPr>
          <p:nvPr/>
        </p:nvSpPr>
        <p:spPr>
          <a:xfrm>
            <a:off x="2457754" y="5808281"/>
            <a:ext cx="1688163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lvl="0">
              <a:defRPr lang="en-US"/>
            </a:defPPr>
            <a:lvl1pPr marL="361944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76194" indent="0">
              <a:buNone/>
            </a:pPr>
            <a:r>
              <a:rPr lang="en-US" sz="1200" dirty="0">
                <a:latin typeface="+mn-lt"/>
              </a:rPr>
              <a:t>Extreme Value</a:t>
            </a:r>
          </a:p>
          <a:p>
            <a:pPr lvl="1"/>
            <a:endParaRPr lang="en-US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543EE59-AEB8-46B9-9E57-0D8BEBF9C132}"/>
              </a:ext>
            </a:extLst>
          </p:cNvPr>
          <p:cNvSpPr/>
          <p:nvPr/>
        </p:nvSpPr>
        <p:spPr>
          <a:xfrm rot="5400000">
            <a:off x="2391085" y="5812136"/>
            <a:ext cx="133338" cy="2240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942D4E8-1575-4C80-B19A-8551E1784FBC}"/>
              </a:ext>
            </a:extLst>
          </p:cNvPr>
          <p:cNvSpPr txBox="1">
            <a:spLocks/>
          </p:cNvSpPr>
          <p:nvPr/>
        </p:nvSpPr>
        <p:spPr>
          <a:xfrm>
            <a:off x="1416417" y="1279098"/>
            <a:ext cx="1182137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lvl="0">
              <a:defRPr lang="en-US"/>
            </a:defPPr>
            <a:lvl1pPr marL="361944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76194" indent="0">
              <a:buNone/>
            </a:pPr>
            <a:r>
              <a:rPr lang="en-US" dirty="0">
                <a:latin typeface="+mn-lt"/>
              </a:rPr>
              <a:t>Data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0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2880360" y="841248"/>
            <a:ext cx="6227064" cy="69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7624" y="1911130"/>
            <a:ext cx="9421651" cy="38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 is a branch of Mathematics that deals with the scientific collection, organization, presentation, analysis and interpretation of numerical data, in order to obtain useful and meaningful information.</a:t>
            </a:r>
          </a:p>
          <a:p>
            <a:pPr marL="361944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Branches of Statistics :</a:t>
            </a:r>
          </a:p>
          <a:p>
            <a:pPr marL="819144" lvl="1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Descriptive Statistics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Focus on collecting, summarizing and presenting a set of data.  Example – Average number of sixes and fours in every IPL match.</a:t>
            </a:r>
          </a:p>
          <a:p>
            <a:pPr marL="819144" lvl="1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Inferential Statistics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Analyzes sample data to draw conclusions about population.  Example – Exit polls of elections.</a:t>
            </a:r>
          </a:p>
        </p:txBody>
      </p:sp>
    </p:spTree>
    <p:extLst>
      <p:ext uri="{BB962C8B-B14F-4D97-AF65-F5344CB8AC3E}">
        <p14:creationId xmlns:p14="http://schemas.microsoft.com/office/powerpoint/2010/main" val="331203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0B33C36E-6858-414C-B66E-131C0594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 of Dispersion : Standard Deviation, Coefficient of Variation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E1120-1BC6-FF04-A07E-3B76E87B27EB}"/>
              </a:ext>
            </a:extLst>
          </p:cNvPr>
          <p:cNvGrpSpPr/>
          <p:nvPr/>
        </p:nvGrpSpPr>
        <p:grpSpPr>
          <a:xfrm>
            <a:off x="5453313" y="685800"/>
            <a:ext cx="5606548" cy="5105401"/>
            <a:chOff x="3156136" y="1993505"/>
            <a:chExt cx="4405959" cy="40121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37F21-C53D-49D7-8E4F-B37471D10A72}"/>
                </a:ext>
              </a:extLst>
            </p:cNvPr>
            <p:cNvSpPr txBox="1"/>
            <p:nvPr/>
          </p:nvSpPr>
          <p:spPr>
            <a:xfrm>
              <a:off x="3156136" y="1993505"/>
              <a:ext cx="4405959" cy="3293209"/>
            </a:xfrm>
            <a:prstGeom prst="rect">
              <a:avLst/>
            </a:prstGeom>
            <a:noFill/>
          </p:spPr>
          <p:txBody>
            <a:bodyPr wrap="square" numCol="1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 u="sng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Standard Deviation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 dirty="0">
                  <a:latin typeface="Calibri" panose="020F0502020204030204" pitchFamily="34" charset="0"/>
                </a:rPr>
                <a:t> 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latin typeface="Calibri" panose="020F0502020204030204" pitchFamily="34" charset="0"/>
                </a:rPr>
                <a:t>       Measures average change from the mean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b="1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 u="sng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Coefficient of variation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b="1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latin typeface="Calibri" panose="020F0502020204030204" pitchFamily="34" charset="0"/>
                </a:rPr>
                <a:t>           Measures standard deviation per unit mean</a:t>
              </a:r>
            </a:p>
          </p:txBody>
        </p:sp>
        <p:pic>
          <p:nvPicPr>
            <p:cNvPr id="11" name="Picture 2" descr="Standard Deviation of Population &amp;amp; Sample - Python - Data Analytics">
              <a:extLst>
                <a:ext uri="{FF2B5EF4-FFF2-40B4-BE49-F238E27FC236}">
                  <a16:creationId xmlns:a16="http://schemas.microsoft.com/office/drawing/2014/main" id="{8007DFD4-908F-4892-BACD-FC45FF5A9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915" y="3000386"/>
              <a:ext cx="1653746" cy="84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o-efficient of Variation">
              <a:extLst>
                <a:ext uri="{FF2B5EF4-FFF2-40B4-BE49-F238E27FC236}">
                  <a16:creationId xmlns:a16="http://schemas.microsoft.com/office/drawing/2014/main" id="{ABD77AA3-3F3B-4FD3-A90E-6B31237B1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943" y="5456843"/>
              <a:ext cx="910344" cy="548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CC17D69-4FBF-35D8-9F45-A1763F60D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528" y="685800"/>
            <a:ext cx="1548154" cy="5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5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2794B-B527-4604-A395-DD2EF2E2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latin typeface="+mj-lt"/>
                <a:ea typeface="+mj-ea"/>
                <a:cs typeface="+mj-cs"/>
              </a:rPr>
              <a:t>Measures of Dispersion : Standard Deviation, Coefficient of Variation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B4A178-4973-DAC9-6B4D-FA0594E9F520}"/>
              </a:ext>
            </a:extLst>
          </p:cNvPr>
          <p:cNvGrpSpPr/>
          <p:nvPr/>
        </p:nvGrpSpPr>
        <p:grpSpPr>
          <a:xfrm>
            <a:off x="807722" y="2247061"/>
            <a:ext cx="10576558" cy="3663297"/>
            <a:chOff x="838200" y="2136100"/>
            <a:chExt cx="10159067" cy="351869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58CF9BB-8F30-4618-973C-47B87C19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36100"/>
              <a:ext cx="10159067" cy="328542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50B5590-DB07-4BF8-9ACE-5DC6234E57B9}"/>
                </a:ext>
              </a:extLst>
            </p:cNvPr>
            <p:cNvSpPr/>
            <p:nvPr/>
          </p:nvSpPr>
          <p:spPr>
            <a:xfrm>
              <a:off x="5075853" y="4590661"/>
              <a:ext cx="5871545" cy="746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E2264D-FDB0-45D3-8E35-9010EDBF2D5B}"/>
                </a:ext>
              </a:extLst>
            </p:cNvPr>
            <p:cNvSpPr/>
            <p:nvPr/>
          </p:nvSpPr>
          <p:spPr>
            <a:xfrm>
              <a:off x="5109960" y="4907902"/>
              <a:ext cx="5787569" cy="7468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2400"/>
                <a:t>Coefficient of variation = 4.04/12 * 100 = 33%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94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7890" cy="1325563"/>
          </a:xfrm>
        </p:spPr>
        <p:txBody>
          <a:bodyPr>
            <a:normAutofit/>
          </a:bodyPr>
          <a:lstStyle/>
          <a:p>
            <a:r>
              <a:rPr lang="en-IN" sz="4100" dirty="0"/>
              <a:t>Measures of Dispersion : Standard Deviation – </a:t>
            </a:r>
            <a:r>
              <a:rPr lang="en-IN" sz="4100" b="1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54F-6406-DCA5-CA5D-F02542D4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defTabSz="685800">
              <a:buClrTx/>
              <a:defRPr/>
            </a:pPr>
            <a:r>
              <a:rPr lang="en-US" sz="2400" kern="1200">
                <a:ea typeface="+mn-ea"/>
                <a:cs typeface="+mn-cs"/>
              </a:rPr>
              <a:t>To interpret the standard deviation use the</a:t>
            </a:r>
            <a:r>
              <a:rPr lang="en-US" sz="2400" b="1" kern="1200">
                <a:ea typeface="+mn-ea"/>
                <a:cs typeface="+mn-cs"/>
              </a:rPr>
              <a:t> Empirical Rule</a:t>
            </a:r>
            <a:r>
              <a:rPr lang="en-US" sz="2400" kern="1200">
                <a:ea typeface="+mn-ea"/>
                <a:cs typeface="+mn-cs"/>
              </a:rPr>
              <a:t> which states that for data </a:t>
            </a:r>
            <a:r>
              <a:rPr lang="en-US" sz="2400" b="1" kern="1200">
                <a:ea typeface="+mn-ea"/>
                <a:cs typeface="+mn-cs"/>
              </a:rPr>
              <a:t>from a normal distribution,</a:t>
            </a:r>
            <a:r>
              <a:rPr lang="en-US" sz="2400" kern="1200">
                <a:ea typeface="+mn-ea"/>
                <a:cs typeface="+mn-cs"/>
              </a:rPr>
              <a:t> approximately: </a:t>
            </a:r>
          </a:p>
          <a:p>
            <a:pPr marL="257175" indent="-257175" defTabSz="685800">
              <a:buClrTx/>
              <a:buFont typeface="Arial" panose="020B0604020202020204" pitchFamily="34" charset="0"/>
              <a:buChar char="•"/>
              <a:defRPr/>
            </a:pPr>
            <a:r>
              <a:rPr lang="en-US" sz="2400" kern="1200">
                <a:ea typeface="+mn-ea"/>
                <a:cs typeface="+mn-cs"/>
              </a:rPr>
              <a:t>68% of the observations will fall within 1 standard deviation of the mean. </a:t>
            </a:r>
          </a:p>
          <a:p>
            <a:pPr marL="257175" indent="-257175" defTabSz="685800">
              <a:buClrTx/>
              <a:buFont typeface="Arial" panose="020B0604020202020204" pitchFamily="34" charset="0"/>
              <a:buChar char="•"/>
              <a:defRPr/>
            </a:pPr>
            <a:r>
              <a:rPr lang="en-US" sz="2400" kern="1200">
                <a:ea typeface="+mn-ea"/>
                <a:cs typeface="+mn-cs"/>
              </a:rPr>
              <a:t>95% of the observations will fall within 2 standard deviations of the mean. </a:t>
            </a:r>
          </a:p>
          <a:p>
            <a:pPr marL="257175" indent="-257175" defTabSz="685800">
              <a:buClrTx/>
              <a:buFont typeface="Arial" panose="020B0604020202020204" pitchFamily="34" charset="0"/>
              <a:buChar char="•"/>
              <a:defRPr/>
            </a:pPr>
            <a:r>
              <a:rPr lang="en-US" sz="2400" kern="1200">
                <a:ea typeface="+mn-ea"/>
                <a:cs typeface="+mn-cs"/>
              </a:rPr>
              <a:t>99.7% of the observations will fall within 3 standard deviations of the mean. </a:t>
            </a:r>
          </a:p>
          <a:p>
            <a:endParaRPr lang="en-IN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4DA4C-1380-4AB8-83FE-C1046DEAF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3"/>
          <a:stretch/>
        </p:blipFill>
        <p:spPr>
          <a:xfrm>
            <a:off x="7887184" y="1596568"/>
            <a:ext cx="3781051" cy="302088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44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Measures of Dispersion : Quartiles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B49BB1-8F28-03B5-3E11-8F48904E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defTabSz="685800">
              <a:buClrTx/>
              <a:defRPr/>
            </a:pPr>
            <a:r>
              <a:rPr lang="en-US" sz="1900" kern="1200" dirty="0">
                <a:ea typeface="+mn-ea"/>
                <a:cs typeface="+mn-cs"/>
              </a:rPr>
              <a:t>The median that you just learned about would give you the middle of the data. But what if you wanted to look closer at the top 25% of the data? Suppose you want to create a segment of most valued customers where “most valued” customer is defined as among the  top 25% of buyers by average value. </a:t>
            </a:r>
          </a:p>
          <a:p>
            <a:pPr marL="0" indent="0" defTabSz="685800">
              <a:buClrTx/>
              <a:buNone/>
              <a:defRPr/>
            </a:pPr>
            <a:endParaRPr lang="en-US" sz="1900" dirty="0"/>
          </a:p>
          <a:p>
            <a:pPr marL="0" indent="0" defTabSz="685800">
              <a:buClrTx/>
              <a:buNone/>
              <a:defRPr/>
            </a:pPr>
            <a:r>
              <a:rPr lang="en-US" sz="1900" kern="1200" dirty="0">
                <a:ea typeface="+mn-ea"/>
                <a:cs typeface="+mn-cs"/>
              </a:rPr>
              <a:t> </a:t>
            </a:r>
          </a:p>
          <a:p>
            <a:pPr defTabSz="685800">
              <a:buClrTx/>
              <a:defRPr/>
            </a:pPr>
            <a:r>
              <a:rPr lang="en-US" sz="1900" kern="1200" dirty="0">
                <a:ea typeface="+mn-ea"/>
                <a:cs typeface="+mn-cs"/>
              </a:rPr>
              <a:t>A </a:t>
            </a:r>
            <a:r>
              <a:rPr lang="en-US" sz="1900" b="1" kern="1200" dirty="0">
                <a:ea typeface="+mn-ea"/>
                <a:cs typeface="+mn-cs"/>
              </a:rPr>
              <a:t>quartile</a:t>
            </a:r>
            <a:r>
              <a:rPr lang="en-US" sz="1900" kern="1200" dirty="0">
                <a:ea typeface="+mn-ea"/>
                <a:cs typeface="+mn-cs"/>
              </a:rPr>
              <a:t> is when you partition it into four equally sized groups. Then you can analyze the data in a particular quartile. </a:t>
            </a:r>
          </a:p>
          <a:p>
            <a:pPr defTabSz="685800">
              <a:buClrTx/>
              <a:defRPr/>
            </a:pPr>
            <a:endParaRPr lang="en-US" sz="1900" kern="1200" dirty="0">
              <a:ea typeface="+mn-ea"/>
              <a:cs typeface="+mn-cs"/>
            </a:endParaRPr>
          </a:p>
          <a:p>
            <a:endParaRPr lang="en-IN" sz="19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673716-BA37-1EC1-AA5D-DC8A8158D6CB}"/>
              </a:ext>
            </a:extLst>
          </p:cNvPr>
          <p:cNvGrpSpPr/>
          <p:nvPr/>
        </p:nvGrpSpPr>
        <p:grpSpPr>
          <a:xfrm>
            <a:off x="6719367" y="2801148"/>
            <a:ext cx="4788505" cy="2523446"/>
            <a:chOff x="2182588" y="2858601"/>
            <a:chExt cx="7288408" cy="3840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33E110-6FC5-4F6D-AE5B-EB02D8E0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2588" y="2858601"/>
              <a:ext cx="7288408" cy="28505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17A60D-A137-44E0-9D7D-2F86FB99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21" y="6303739"/>
              <a:ext cx="2523348" cy="3957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579055-2E70-42ED-AE80-7D011C1C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6010" y="5759129"/>
              <a:ext cx="4288175" cy="395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23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4E585-B95A-B40D-E076-51C6A36F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Central Limit Theorem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A9F2-2248-158E-4D16-7FEF0F62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Central Limit Theorem states that the sampling distribution of the sample means approaches a normal distribution as the sample size gets larger.</a:t>
            </a:r>
          </a:p>
          <a:p>
            <a:r>
              <a:rPr lang="en-US" dirty="0"/>
              <a:t>No matter what the shape of the population distribution, It is always be a normal distribution at the end.</a:t>
            </a:r>
          </a:p>
          <a:p>
            <a:r>
              <a:rPr lang="en-US" dirty="0"/>
              <a:t>CLT Visualization - https://onlinestatbook.com/stat_sim/sampling_dist/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96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Percentiles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13410E8-5C01-878D-FE1A-16F6A09AB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3726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573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0896C-EED4-D34E-4322-91816C78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Outliers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07-D123-ECE4-9861-09EE2F72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An outlier is a data point that differs significantly from other observations.</a:t>
            </a:r>
          </a:p>
          <a:p>
            <a:r>
              <a:rPr lang="en-US" sz="2200"/>
              <a:t> It may indicate the experimental error or human error.</a:t>
            </a:r>
          </a:p>
          <a:p>
            <a:r>
              <a:rPr lang="en-US" sz="2200"/>
              <a:t>An outlier is an observation which is way different from other observations that makes it suspicious.</a:t>
            </a:r>
          </a:p>
          <a:p>
            <a:r>
              <a:rPr lang="en-US" sz="2200"/>
              <a:t>Outliers always need special attention, it needed to be taken care of otherwise it may manipulate the statistical result.</a:t>
            </a:r>
          </a:p>
          <a:p>
            <a:r>
              <a:rPr lang="en-US" sz="2200"/>
              <a:t>Removing an outlier is not a solution for every cases.</a:t>
            </a:r>
          </a:p>
          <a:p>
            <a:r>
              <a:rPr lang="en-US" sz="2200"/>
              <a:t>Sometimes outliers are also used to detect some abnormal activities.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492665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0896C-EED4-D34E-4322-91816C78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 dirty="0"/>
              <a:t>Outliers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Outlier in data mining - Javatpoint">
            <a:extLst>
              <a:ext uri="{FF2B5EF4-FFF2-40B4-BE49-F238E27FC236}">
                <a16:creationId xmlns:a16="http://schemas.microsoft.com/office/drawing/2014/main" id="{4B331C2C-7F25-CF47-180D-140C4279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35031"/>
            <a:ext cx="6903720" cy="49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4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Box-Whisker Plot</a:t>
            </a:r>
          </a:p>
        </p:txBody>
      </p:sp>
      <p:graphicFrame>
        <p:nvGraphicFramePr>
          <p:cNvPr id="59" name="Content Placeholder 6">
            <a:extLst>
              <a:ext uri="{FF2B5EF4-FFF2-40B4-BE49-F238E27FC236}">
                <a16:creationId xmlns:a16="http://schemas.microsoft.com/office/drawing/2014/main" id="{28AC2C79-027C-BD3B-9808-C73B3F1FF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30060"/>
              </p:ext>
            </p:extLst>
          </p:nvPr>
        </p:nvGraphicFramePr>
        <p:xfrm>
          <a:off x="838200" y="1825625"/>
          <a:ext cx="4692924" cy="432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935C39D-D915-BC30-E11E-6F0975C0E97D}"/>
              </a:ext>
            </a:extLst>
          </p:cNvPr>
          <p:cNvGrpSpPr/>
          <p:nvPr/>
        </p:nvGrpSpPr>
        <p:grpSpPr>
          <a:xfrm>
            <a:off x="6783683" y="912075"/>
            <a:ext cx="4192249" cy="5580800"/>
            <a:chOff x="632927" y="1140675"/>
            <a:chExt cx="4192249" cy="55808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1FDBBA-1291-443F-ACA6-22EF5EE4ED63}"/>
                </a:ext>
              </a:extLst>
            </p:cNvPr>
            <p:cNvSpPr/>
            <p:nvPr/>
          </p:nvSpPr>
          <p:spPr>
            <a:xfrm>
              <a:off x="632927" y="1140675"/>
              <a:ext cx="4192249" cy="5580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A412B8-799F-44E7-B5D7-6B2EE9946E91}"/>
                </a:ext>
              </a:extLst>
            </p:cNvPr>
            <p:cNvSpPr/>
            <p:nvPr/>
          </p:nvSpPr>
          <p:spPr>
            <a:xfrm>
              <a:off x="1111966" y="3286188"/>
              <a:ext cx="873696" cy="7002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A4454C-9893-4998-86C2-147E9A1DEEC3}"/>
                </a:ext>
              </a:extLst>
            </p:cNvPr>
            <p:cNvSpPr/>
            <p:nvPr/>
          </p:nvSpPr>
          <p:spPr>
            <a:xfrm>
              <a:off x="1111966" y="4003947"/>
              <a:ext cx="873696" cy="3521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AE50F3-22E6-498E-92AB-2A50D34340A6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548814" y="2021505"/>
              <a:ext cx="0" cy="126468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02EAA-66C4-4FBE-BD42-16D6872DC1DD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7" y="4362488"/>
              <a:ext cx="0" cy="13061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8CAB0FD1-4D26-4F6C-919A-392CDDACC43E}"/>
                </a:ext>
              </a:extLst>
            </p:cNvPr>
            <p:cNvSpPr/>
            <p:nvPr/>
          </p:nvSpPr>
          <p:spPr>
            <a:xfrm rot="16200000">
              <a:off x="1514683" y="1583689"/>
              <a:ext cx="68264" cy="8736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ket 32">
              <a:extLst>
                <a:ext uri="{FF2B5EF4-FFF2-40B4-BE49-F238E27FC236}">
                  <a16:creationId xmlns:a16="http://schemas.microsoft.com/office/drawing/2014/main" id="{6077B3B0-0425-4FD7-BB77-17D16DB36BE4}"/>
                </a:ext>
              </a:extLst>
            </p:cNvPr>
            <p:cNvSpPr/>
            <p:nvPr/>
          </p:nvSpPr>
          <p:spPr>
            <a:xfrm rot="5400000" flipV="1">
              <a:off x="1514683" y="5197620"/>
              <a:ext cx="68264" cy="8736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A7E3396-7A52-4A3D-94A5-FC33E9EF1353}"/>
                </a:ext>
              </a:extLst>
            </p:cNvPr>
            <p:cNvCxnSpPr/>
            <p:nvPr/>
          </p:nvCxnSpPr>
          <p:spPr>
            <a:xfrm flipH="1">
              <a:off x="2221561" y="1996644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8C662A6-B305-4220-9A25-32B00A05C9EA}"/>
                </a:ext>
              </a:extLst>
            </p:cNvPr>
            <p:cNvCxnSpPr/>
            <p:nvPr/>
          </p:nvCxnSpPr>
          <p:spPr>
            <a:xfrm flipH="1">
              <a:off x="2239035" y="3304768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5616E67-0CC6-441D-9A0C-053FC9694720}"/>
                </a:ext>
              </a:extLst>
            </p:cNvPr>
            <p:cNvCxnSpPr/>
            <p:nvPr/>
          </p:nvCxnSpPr>
          <p:spPr>
            <a:xfrm flipH="1">
              <a:off x="2239035" y="3986463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C79440-75F4-469A-A145-35229064ECFC}"/>
                </a:ext>
              </a:extLst>
            </p:cNvPr>
            <p:cNvCxnSpPr/>
            <p:nvPr/>
          </p:nvCxnSpPr>
          <p:spPr>
            <a:xfrm flipH="1">
              <a:off x="2239035" y="4356133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253125-026A-4542-9828-7B027F0F89DB}"/>
                </a:ext>
              </a:extLst>
            </p:cNvPr>
            <p:cNvCxnSpPr/>
            <p:nvPr/>
          </p:nvCxnSpPr>
          <p:spPr>
            <a:xfrm flipH="1">
              <a:off x="2239035" y="5634468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9508CA-AFDC-4597-A2AE-53D811A82C13}"/>
                </a:ext>
              </a:extLst>
            </p:cNvPr>
            <p:cNvSpPr/>
            <p:nvPr/>
          </p:nvSpPr>
          <p:spPr>
            <a:xfrm>
              <a:off x="2900633" y="1814797"/>
              <a:ext cx="19165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Maximum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42EC01-C5FD-460E-8F73-D0699AAFACAE}"/>
                </a:ext>
              </a:extLst>
            </p:cNvPr>
            <p:cNvSpPr/>
            <p:nvPr/>
          </p:nvSpPr>
          <p:spPr>
            <a:xfrm>
              <a:off x="3082873" y="3120102"/>
              <a:ext cx="16955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Third quartile Q3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E819DB-98C4-4162-91BD-F0B36AE15BCB}"/>
                </a:ext>
              </a:extLst>
            </p:cNvPr>
            <p:cNvSpPr/>
            <p:nvPr/>
          </p:nvSpPr>
          <p:spPr>
            <a:xfrm>
              <a:off x="3156296" y="4155414"/>
              <a:ext cx="1512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First quartile Q1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A989C2-5240-4FA4-9D7E-34568F43C662}"/>
                </a:ext>
              </a:extLst>
            </p:cNvPr>
            <p:cNvSpPr/>
            <p:nvPr/>
          </p:nvSpPr>
          <p:spPr>
            <a:xfrm>
              <a:off x="2987631" y="5392901"/>
              <a:ext cx="1446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Minimum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7C1620-BA66-4385-A5D9-A8FAB3997211}"/>
                </a:ext>
              </a:extLst>
            </p:cNvPr>
            <p:cNvSpPr/>
            <p:nvPr/>
          </p:nvSpPr>
          <p:spPr>
            <a:xfrm>
              <a:off x="3177438" y="3786082"/>
              <a:ext cx="10356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Median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19C471-3B9C-4F11-9978-046E02D799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8197" r="-18197"/>
          <a:stretch/>
        </p:blipFill>
        <p:spPr>
          <a:xfrm>
            <a:off x="2353356" y="5228896"/>
            <a:ext cx="3666431" cy="14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Box-Whisker Plot : Outlier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80610-E0F9-4A5D-5590-9AEF70AA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</a:rPr>
              <a:t>Outliers at lower end &lt; 12 - 4.5 &lt; 7.5 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</a:rPr>
              <a:t>Outliers at upper end &gt; 15 + 4.5 &gt; 19.5 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D7ECB5-B267-7E93-DBB8-CE7878D82432}"/>
              </a:ext>
            </a:extLst>
          </p:cNvPr>
          <p:cNvGrpSpPr/>
          <p:nvPr/>
        </p:nvGrpSpPr>
        <p:grpSpPr>
          <a:xfrm>
            <a:off x="6429378" y="3119312"/>
            <a:ext cx="4954693" cy="2654132"/>
            <a:chOff x="771330" y="1452798"/>
            <a:chExt cx="6571862" cy="3520418"/>
          </a:xfrm>
        </p:grpSpPr>
        <p:pic>
          <p:nvPicPr>
            <p:cNvPr id="2050" name="Picture 2" descr="3.2 - Identifying Outliers: IQR Method | STAT 200">
              <a:extLst>
                <a:ext uri="{FF2B5EF4-FFF2-40B4-BE49-F238E27FC236}">
                  <a16:creationId xmlns:a16="http://schemas.microsoft.com/office/drawing/2014/main" id="{F8AD07E6-CF1A-488B-8D40-3D9520A10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30" y="1452798"/>
              <a:ext cx="6571862" cy="352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C318D4-0590-4CDE-97CF-7D4E1DCD4C0C}"/>
                </a:ext>
              </a:extLst>
            </p:cNvPr>
            <p:cNvSpPr txBox="1"/>
            <p:nvPr/>
          </p:nvSpPr>
          <p:spPr>
            <a:xfrm>
              <a:off x="4142792" y="4273420"/>
              <a:ext cx="1520890" cy="4154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Q3 + 4.5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87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Terms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000" dirty="0"/>
              <a:t>Data : Any quantitative or qualitative information.</a:t>
            </a:r>
          </a:p>
          <a:p>
            <a:pPr marL="361944"/>
            <a:r>
              <a:rPr lang="en-US" sz="2000" dirty="0"/>
              <a:t>Population : Set of similar items or events which are of interest for some question or experiment.</a:t>
            </a:r>
          </a:p>
          <a:p>
            <a:pPr marL="361944"/>
            <a:r>
              <a:rPr lang="en-US" sz="2000" dirty="0"/>
              <a:t>Sample : Fraction or percentage of population.</a:t>
            </a:r>
          </a:p>
          <a:p>
            <a:pPr marL="76194"/>
            <a:endParaRPr lang="en-US" sz="2000" dirty="0"/>
          </a:p>
          <a:p>
            <a:pPr marL="361944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DE0B6-87DF-503C-7668-58C116B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7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307"/>
          </a:xfrm>
        </p:spPr>
        <p:txBody>
          <a:bodyPr>
            <a:normAutofit/>
          </a:bodyPr>
          <a:lstStyle/>
          <a:p>
            <a:r>
              <a:rPr lang="en-IN" b="1" dirty="0"/>
              <a:t>Box-Whisker Plot</a:t>
            </a:r>
          </a:p>
        </p:txBody>
      </p:sp>
      <p:graphicFrame>
        <p:nvGraphicFramePr>
          <p:cNvPr id="99" name="Content Placeholder 3">
            <a:extLst>
              <a:ext uri="{FF2B5EF4-FFF2-40B4-BE49-F238E27FC236}">
                <a16:creationId xmlns:a16="http://schemas.microsoft.com/office/drawing/2014/main" id="{1F47A50B-707D-732F-15E8-02BCC088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27300"/>
              </p:ext>
            </p:extLst>
          </p:nvPr>
        </p:nvGraphicFramePr>
        <p:xfrm>
          <a:off x="838200" y="4588367"/>
          <a:ext cx="10515600" cy="186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08EE88B-AFC6-25BB-7123-8CFFBD429F0F}"/>
              </a:ext>
            </a:extLst>
          </p:cNvPr>
          <p:cNvGrpSpPr/>
          <p:nvPr/>
        </p:nvGrpSpPr>
        <p:grpSpPr>
          <a:xfrm>
            <a:off x="1922367" y="1321820"/>
            <a:ext cx="7192450" cy="3076422"/>
            <a:chOff x="1922367" y="1321820"/>
            <a:chExt cx="7192450" cy="307642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BFD1E1-1D47-41BF-BF7B-4A795A787F71}"/>
                </a:ext>
              </a:extLst>
            </p:cNvPr>
            <p:cNvCxnSpPr>
              <a:cxnSpLocks/>
            </p:cNvCxnSpPr>
            <p:nvPr/>
          </p:nvCxnSpPr>
          <p:spPr>
            <a:xfrm>
              <a:off x="3962741" y="1321820"/>
              <a:ext cx="0" cy="90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1FAD2C-DDA5-4939-911D-B7B9531BFCF5}"/>
                </a:ext>
              </a:extLst>
            </p:cNvPr>
            <p:cNvSpPr/>
            <p:nvPr/>
          </p:nvSpPr>
          <p:spPr>
            <a:xfrm>
              <a:off x="1949791" y="1630697"/>
              <a:ext cx="564964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62A726B-4521-47C3-8F4C-ED29FE82A858}"/>
                </a:ext>
              </a:extLst>
            </p:cNvPr>
            <p:cNvSpPr/>
            <p:nvPr/>
          </p:nvSpPr>
          <p:spPr>
            <a:xfrm>
              <a:off x="1949791" y="2502130"/>
              <a:ext cx="564964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12AFC57-DD1D-437C-8688-7F45F10E21DE}"/>
                </a:ext>
              </a:extLst>
            </p:cNvPr>
            <p:cNvSpPr/>
            <p:nvPr/>
          </p:nvSpPr>
          <p:spPr>
            <a:xfrm>
              <a:off x="1922367" y="3347002"/>
              <a:ext cx="564964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AACB5CD-16F4-4496-B5B2-AD0C8A9D6A26}"/>
                </a:ext>
              </a:extLst>
            </p:cNvPr>
            <p:cNvSpPr/>
            <p:nvPr/>
          </p:nvSpPr>
          <p:spPr>
            <a:xfrm>
              <a:off x="2588198" y="1450535"/>
              <a:ext cx="6526619" cy="24316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5C6FD5-B0CA-41BA-AC9E-62CDDD45F121}"/>
                </a:ext>
              </a:extLst>
            </p:cNvPr>
            <p:cNvSpPr/>
            <p:nvPr/>
          </p:nvSpPr>
          <p:spPr>
            <a:xfrm>
              <a:off x="2893727" y="1688941"/>
              <a:ext cx="790949" cy="2982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421B78-7090-4997-99EF-1E5C048F7693}"/>
                </a:ext>
              </a:extLst>
            </p:cNvPr>
            <p:cNvSpPr/>
            <p:nvPr/>
          </p:nvSpPr>
          <p:spPr>
            <a:xfrm>
              <a:off x="4988565" y="2545416"/>
              <a:ext cx="1643680" cy="3239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069774-8804-4A54-84E5-8D634E58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1625" y="1838086"/>
              <a:ext cx="737643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9B7EF7-4DB2-4D1D-902E-5864869C3C97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92" y="2731836"/>
              <a:ext cx="1513374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934A05-3374-4151-818E-88CD1029E689}"/>
                </a:ext>
              </a:extLst>
            </p:cNvPr>
            <p:cNvCxnSpPr>
              <a:cxnSpLocks/>
            </p:cNvCxnSpPr>
            <p:nvPr/>
          </p:nvCxnSpPr>
          <p:spPr>
            <a:xfrm>
              <a:off x="6632246" y="2737063"/>
              <a:ext cx="1513374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745893-5DE2-495A-BE0A-B6A53C5D7BD5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>
              <a:off x="8329953" y="3493860"/>
              <a:ext cx="33543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48EEF34-EECE-457A-9E8F-55C952D2AAE8}"/>
                </a:ext>
              </a:extLst>
            </p:cNvPr>
            <p:cNvSpPr/>
            <p:nvPr/>
          </p:nvSpPr>
          <p:spPr>
            <a:xfrm flipH="1">
              <a:off x="8456352" y="3329194"/>
              <a:ext cx="67794" cy="29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ket 66">
              <a:extLst>
                <a:ext uri="{FF2B5EF4-FFF2-40B4-BE49-F238E27FC236}">
                  <a16:creationId xmlns:a16="http://schemas.microsoft.com/office/drawing/2014/main" id="{7AB7970D-A119-4771-BDE8-A54CDDF1DFDC}"/>
                </a:ext>
              </a:extLst>
            </p:cNvPr>
            <p:cNvSpPr/>
            <p:nvPr/>
          </p:nvSpPr>
          <p:spPr>
            <a:xfrm flipH="1">
              <a:off x="3475192" y="2546663"/>
              <a:ext cx="67794" cy="41478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ket 67">
              <a:extLst>
                <a:ext uri="{FF2B5EF4-FFF2-40B4-BE49-F238E27FC236}">
                  <a16:creationId xmlns:a16="http://schemas.microsoft.com/office/drawing/2014/main" id="{170EECBA-9677-468A-A000-5A4B30FDFCEA}"/>
                </a:ext>
              </a:extLst>
            </p:cNvPr>
            <p:cNvSpPr/>
            <p:nvPr/>
          </p:nvSpPr>
          <p:spPr>
            <a:xfrm>
              <a:off x="4388423" y="1629241"/>
              <a:ext cx="67794" cy="41623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BAFE8E6E-7896-456F-B82C-891D938D183F}"/>
                </a:ext>
              </a:extLst>
            </p:cNvPr>
            <p:cNvSpPr/>
            <p:nvPr/>
          </p:nvSpPr>
          <p:spPr>
            <a:xfrm>
              <a:off x="8094584" y="2538698"/>
              <a:ext cx="67794" cy="416239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Bracket 69">
              <a:extLst>
                <a:ext uri="{FF2B5EF4-FFF2-40B4-BE49-F238E27FC236}">
                  <a16:creationId xmlns:a16="http://schemas.microsoft.com/office/drawing/2014/main" id="{155CD55B-6B59-48B4-8BE9-0EFF76EEB2D8}"/>
                </a:ext>
              </a:extLst>
            </p:cNvPr>
            <p:cNvSpPr/>
            <p:nvPr/>
          </p:nvSpPr>
          <p:spPr>
            <a:xfrm>
              <a:off x="8597592" y="3285042"/>
              <a:ext cx="67794" cy="41763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Bracket 70">
              <a:extLst>
                <a:ext uri="{FF2B5EF4-FFF2-40B4-BE49-F238E27FC236}">
                  <a16:creationId xmlns:a16="http://schemas.microsoft.com/office/drawing/2014/main" id="{549BD60C-BEB8-4B36-BFB8-317772BF4008}"/>
                </a:ext>
              </a:extLst>
            </p:cNvPr>
            <p:cNvSpPr/>
            <p:nvPr/>
          </p:nvSpPr>
          <p:spPr>
            <a:xfrm flipH="1">
              <a:off x="8329953" y="3285042"/>
              <a:ext cx="67794" cy="41763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92B2F5C-B7A3-4CC8-9DA0-55BC2BB14433}"/>
                </a:ext>
              </a:extLst>
            </p:cNvPr>
            <p:cNvSpPr/>
            <p:nvPr/>
          </p:nvSpPr>
          <p:spPr>
            <a:xfrm>
              <a:off x="3023221" y="1807168"/>
              <a:ext cx="67794" cy="58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CD9A05-E06D-4936-B222-DA6BF238892E}"/>
                </a:ext>
              </a:extLst>
            </p:cNvPr>
            <p:cNvSpPr/>
            <p:nvPr/>
          </p:nvSpPr>
          <p:spPr>
            <a:xfrm>
              <a:off x="5794183" y="2688459"/>
              <a:ext cx="67794" cy="58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CCE7ABF-3519-44E6-8DA1-2168E3A99EE8}"/>
                </a:ext>
              </a:extLst>
            </p:cNvPr>
            <p:cNvSpPr/>
            <p:nvPr/>
          </p:nvSpPr>
          <p:spPr>
            <a:xfrm>
              <a:off x="8456352" y="3461370"/>
              <a:ext cx="67794" cy="58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8AE954-D977-4631-9D4B-D24193743BEF}"/>
                </a:ext>
              </a:extLst>
            </p:cNvPr>
            <p:cNvSpPr/>
            <p:nvPr/>
          </p:nvSpPr>
          <p:spPr>
            <a:xfrm>
              <a:off x="8256508" y="3475339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AE63C5B-42A0-46C1-8772-6F5935AD583E}"/>
                </a:ext>
              </a:extLst>
            </p:cNvPr>
            <p:cNvSpPr/>
            <p:nvPr/>
          </p:nvSpPr>
          <p:spPr>
            <a:xfrm>
              <a:off x="4988565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C7DFCA9-028B-423D-8F71-F722B65C1807}"/>
                </a:ext>
              </a:extLst>
            </p:cNvPr>
            <p:cNvSpPr/>
            <p:nvPr/>
          </p:nvSpPr>
          <p:spPr>
            <a:xfrm>
              <a:off x="5040590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4121C28-9C92-4A8B-9FD4-D6A5860ABFF9}"/>
                </a:ext>
              </a:extLst>
            </p:cNvPr>
            <p:cNvSpPr/>
            <p:nvPr/>
          </p:nvSpPr>
          <p:spPr>
            <a:xfrm>
              <a:off x="5092167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95D9C53-5FA4-48CE-A438-9DF89BF4AE0E}"/>
                </a:ext>
              </a:extLst>
            </p:cNvPr>
            <p:cNvSpPr/>
            <p:nvPr/>
          </p:nvSpPr>
          <p:spPr>
            <a:xfrm>
              <a:off x="5362171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4CE1164-923E-4DE9-B63F-C00437C2757F}"/>
                </a:ext>
              </a:extLst>
            </p:cNvPr>
            <p:cNvSpPr/>
            <p:nvPr/>
          </p:nvSpPr>
          <p:spPr>
            <a:xfrm>
              <a:off x="5970876" y="1799774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D371904-9E72-411F-92CE-C4BBF1E42A24}"/>
                </a:ext>
              </a:extLst>
            </p:cNvPr>
            <p:cNvSpPr/>
            <p:nvPr/>
          </p:nvSpPr>
          <p:spPr>
            <a:xfrm>
              <a:off x="5742611" y="1799774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02BDF-7DC6-49AC-91BE-D697D29B54D7}"/>
                </a:ext>
              </a:extLst>
            </p:cNvPr>
            <p:cNvCxnSpPr/>
            <p:nvPr/>
          </p:nvCxnSpPr>
          <p:spPr>
            <a:xfrm>
              <a:off x="2795290" y="1688941"/>
              <a:ext cx="0" cy="298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EC9B06E-A7B9-44F8-9B31-A744115BE7A6}"/>
                </a:ext>
              </a:extLst>
            </p:cNvPr>
            <p:cNvCxnSpPr>
              <a:stCxn id="60" idx="1"/>
              <a:endCxn id="60" idx="1"/>
            </p:cNvCxnSpPr>
            <p:nvPr/>
          </p:nvCxnSpPr>
          <p:spPr>
            <a:xfrm>
              <a:off x="2893727" y="183808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CEF5A2B-9BED-4A76-A442-F361048BB0DF}"/>
                </a:ext>
              </a:extLst>
            </p:cNvPr>
            <p:cNvCxnSpPr>
              <a:stCxn id="60" idx="1"/>
              <a:endCxn id="60" idx="1"/>
            </p:cNvCxnSpPr>
            <p:nvPr/>
          </p:nvCxnSpPr>
          <p:spPr>
            <a:xfrm>
              <a:off x="2893727" y="183808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F4538D-D8CA-481F-AAF0-7D67D0F52DE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V="1">
              <a:off x="2876330" y="1838087"/>
              <a:ext cx="17397" cy="14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5A656F-1118-4F97-87CD-8F4937411B88}"/>
                </a:ext>
              </a:extLst>
            </p:cNvPr>
            <p:cNvCxnSpPr/>
            <p:nvPr/>
          </p:nvCxnSpPr>
          <p:spPr>
            <a:xfrm>
              <a:off x="2876332" y="1349270"/>
              <a:ext cx="0" cy="878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0ACC549-DB4B-4AE6-A8B6-F45FC41BF335}"/>
                </a:ext>
              </a:extLst>
            </p:cNvPr>
            <p:cNvCxnSpPr/>
            <p:nvPr/>
          </p:nvCxnSpPr>
          <p:spPr>
            <a:xfrm>
              <a:off x="2797237" y="3885476"/>
              <a:ext cx="0" cy="878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E2CA90-18FD-4849-801F-B7980DBC5DB2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67" y="1321820"/>
              <a:ext cx="0" cy="138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322A030-6057-4E5D-8F25-101A4D7DB639}"/>
                </a:ext>
              </a:extLst>
            </p:cNvPr>
            <p:cNvCxnSpPr>
              <a:cxnSpLocks/>
            </p:cNvCxnSpPr>
            <p:nvPr/>
          </p:nvCxnSpPr>
          <p:spPr>
            <a:xfrm>
              <a:off x="6808480" y="1334361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91BE29E-4C2A-45FF-817A-9C28E5FD9A58}"/>
                </a:ext>
              </a:extLst>
            </p:cNvPr>
            <p:cNvSpPr/>
            <p:nvPr/>
          </p:nvSpPr>
          <p:spPr>
            <a:xfrm>
              <a:off x="2526051" y="3983462"/>
              <a:ext cx="6588762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alibri" panose="020F0502020204030204" pitchFamily="34" charset="0"/>
                </a:rPr>
                <a:t>0                   20                  40                   60                   80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91B7C2-DE72-4848-9E7A-FFED1E80E7C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173" y="3882197"/>
              <a:ext cx="0" cy="138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53D103A-88B9-45DF-9B52-FB4465033EF3}"/>
                </a:ext>
              </a:extLst>
            </p:cNvPr>
            <p:cNvCxnSpPr>
              <a:cxnSpLocks/>
            </p:cNvCxnSpPr>
            <p:nvPr/>
          </p:nvCxnSpPr>
          <p:spPr>
            <a:xfrm>
              <a:off x="6808480" y="3894739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54533E-5130-4531-848A-0BD90D2252A5}"/>
                </a:ext>
              </a:extLst>
            </p:cNvPr>
            <p:cNvCxnSpPr>
              <a:cxnSpLocks/>
            </p:cNvCxnSpPr>
            <p:nvPr/>
          </p:nvCxnSpPr>
          <p:spPr>
            <a:xfrm>
              <a:off x="3962741" y="3894739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4705044-BDC5-4B9B-A0EE-2A0FD20785E3}"/>
                </a:ext>
              </a:extLst>
            </p:cNvPr>
            <p:cNvCxnSpPr>
              <a:cxnSpLocks/>
            </p:cNvCxnSpPr>
            <p:nvPr/>
          </p:nvCxnSpPr>
          <p:spPr>
            <a:xfrm>
              <a:off x="8013229" y="1328090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D56FAB-C2B9-4F99-B97C-FE9475440B85}"/>
                </a:ext>
              </a:extLst>
            </p:cNvPr>
            <p:cNvCxnSpPr>
              <a:cxnSpLocks/>
            </p:cNvCxnSpPr>
            <p:nvPr/>
          </p:nvCxnSpPr>
          <p:spPr>
            <a:xfrm>
              <a:off x="8064207" y="3894739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09CFE2-9F54-43C1-B67A-88C1C6AF1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2569" y="1845516"/>
              <a:ext cx="108716" cy="325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96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D6CD1-60F1-998B-F978-DFA2436D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/>
              <a:t>Skewness -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1F0F-6BF5-124B-9F6B-BDD164F2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Skewness is a measure of the symmetry of a distribution. The highest point of a distribution is its mode. The mode marks the response value on the x-axis that occurs with the highest probability. A distribution is skewed if the tail on one side of the mode is fatter or longer than on the other, it is asymmetrical.</a:t>
            </a:r>
          </a:p>
          <a:p>
            <a:r>
              <a:rPr lang="en-US" sz="1700"/>
              <a:t>No Skewness – Symmetrical Distribution</a:t>
            </a:r>
          </a:p>
          <a:p>
            <a:r>
              <a:rPr lang="en-US" sz="1700"/>
              <a:t>Positive Skewness – the tail on the right side is longer than on the left</a:t>
            </a:r>
          </a:p>
          <a:p>
            <a:r>
              <a:rPr lang="en-US" sz="1700"/>
              <a:t>Negative Skewness -  the tail on the left side is longer than on the right side</a:t>
            </a:r>
          </a:p>
          <a:p>
            <a:endParaRPr lang="en-IN" sz="1700"/>
          </a:p>
        </p:txBody>
      </p:sp>
      <p:pic>
        <p:nvPicPr>
          <p:cNvPr id="4" name="Picture 3" descr="What is Skewness in Statistics? | Statistics for Data Science">
            <a:extLst>
              <a:ext uri="{FF2B5EF4-FFF2-40B4-BE49-F238E27FC236}">
                <a16:creationId xmlns:a16="http://schemas.microsoft.com/office/drawing/2014/main" id="{44B3A88A-72D0-9EC7-8D89-58F12C98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398620"/>
            <a:ext cx="5458968" cy="20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24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: Single Variable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3EB6FC-CCE6-8D3E-EC82-1381239D9E62}"/>
              </a:ext>
            </a:extLst>
          </p:cNvPr>
          <p:cNvGrpSpPr/>
          <p:nvPr/>
        </p:nvGrpSpPr>
        <p:grpSpPr>
          <a:xfrm>
            <a:off x="838199" y="2348068"/>
            <a:ext cx="10515598" cy="3306452"/>
            <a:chOff x="242308" y="1627255"/>
            <a:chExt cx="11949692" cy="37573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D90A48-F413-4769-A8B3-4DD23389A9E3}"/>
                </a:ext>
              </a:extLst>
            </p:cNvPr>
            <p:cNvSpPr txBox="1"/>
            <p:nvPr/>
          </p:nvSpPr>
          <p:spPr>
            <a:xfrm flipH="1">
              <a:off x="6283803" y="1627255"/>
              <a:ext cx="5689604" cy="175432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300">
                  <a:latin typeface="Calibri" panose="020F0502020204030204" pitchFamily="34" charset="0"/>
                </a:rPr>
                <a:t>Realize the </a:t>
              </a:r>
              <a:r>
                <a:rPr lang="en-GB" sz="1300" b="1">
                  <a:latin typeface="Calibri" panose="020F0502020204030204" pitchFamily="34" charset="0"/>
                </a:rPr>
                <a:t>underlying story in the variable by performing:</a:t>
              </a:r>
              <a:endParaRPr lang="en-GB" sz="1300"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300" b="1">
                  <a:latin typeface="Calibri" panose="020F0502020204030204" pitchFamily="34" charset="0"/>
                </a:rPr>
                <a:t>One variable analysis </a:t>
              </a:r>
              <a:r>
                <a:rPr lang="en-GB" sz="1300">
                  <a:latin typeface="Calibri" panose="020F0502020204030204" pitchFamily="34" charset="0"/>
                </a:rPr>
                <a:t>using</a:t>
              </a:r>
              <a:r>
                <a:rPr lang="en-GB" sz="1300" b="1">
                  <a:latin typeface="Calibri" panose="020F0502020204030204" pitchFamily="34" charset="0"/>
                </a:rPr>
                <a:t> descriptive toolkit </a:t>
              </a:r>
              <a:r>
                <a:rPr lang="en-GB" sz="1300">
                  <a:latin typeface="Calibri" panose="020F0502020204030204" pitchFamily="34" charset="0"/>
                </a:rPr>
                <a:t>–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300">
                <a:latin typeface="Calibri" panose="020F0502020204030204" pitchFamily="34" charset="0"/>
              </a:endParaRP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300">
                  <a:latin typeface="Calibri" panose="020F0502020204030204" pitchFamily="34" charset="0"/>
                </a:rPr>
                <a:t>Descriptive Statistics (mean, std dev)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300">
                  <a:latin typeface="Calibri" panose="020F0502020204030204" pitchFamily="34" charset="0"/>
                </a:rPr>
                <a:t>Histogram (distribution)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300">
                  <a:latin typeface="Calibri" panose="020F0502020204030204" pitchFamily="34" charset="0"/>
                </a:rPr>
                <a:t>Box Plot (outlier detection)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3F51BD-DD12-4382-87B7-E7C41EFBB597}"/>
                </a:ext>
              </a:extLst>
            </p:cNvPr>
            <p:cNvSpPr txBox="1"/>
            <p:nvPr/>
          </p:nvSpPr>
          <p:spPr>
            <a:xfrm flipH="1">
              <a:off x="6283803" y="3630307"/>
              <a:ext cx="5908197" cy="175432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>
                  <a:latin typeface="Calibri" panose="020F0502020204030204" pitchFamily="34" charset="0"/>
                </a:rPr>
                <a:t>Look for </a:t>
              </a:r>
              <a:r>
                <a:rPr lang="en-GB" sz="1600" b="1">
                  <a:latin typeface="Calibri" panose="020F0502020204030204" pitchFamily="34" charset="0"/>
                </a:rPr>
                <a:t>need for variable transformation, identify problems like </a:t>
              </a:r>
              <a:r>
                <a:rPr lang="en-GB" sz="1600">
                  <a:latin typeface="Calibri" panose="020F0502020204030204" pitchFamily="34" charset="0"/>
                </a:rPr>
                <a:t>–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>
                <a:latin typeface="Calibri" panose="020F0502020204030204" pitchFamily="34" charset="0"/>
              </a:endParaRP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600">
                  <a:latin typeface="Calibri" panose="020F0502020204030204" pitchFamily="34" charset="0"/>
                </a:rPr>
                <a:t>Outliers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600">
                  <a:latin typeface="Calibri" panose="020F0502020204030204" pitchFamily="34" charset="0"/>
                </a:rPr>
                <a:t>Missing value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>
                <a:latin typeface="Calibri" panose="020F050202020403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A77FF44-D4C1-41D3-A7FF-D77A43F812C6}"/>
                </a:ext>
              </a:extLst>
            </p:cNvPr>
            <p:cNvGrpSpPr/>
            <p:nvPr/>
          </p:nvGrpSpPr>
          <p:grpSpPr>
            <a:xfrm flipV="1">
              <a:off x="2645230" y="1665620"/>
              <a:ext cx="3684940" cy="3613798"/>
              <a:chOff x="3307539" y="2005927"/>
              <a:chExt cx="5421181" cy="3613798"/>
            </a:xfrm>
          </p:grpSpPr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84AD584D-FBEE-47BE-A5A3-9D56DFF53C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68580" y="2118910"/>
                <a:ext cx="2475289" cy="19387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76" y="0"/>
                  </a:cxn>
                  <a:cxn ang="0">
                    <a:pos x="2857" y="1126"/>
                  </a:cxn>
                  <a:cxn ang="0">
                    <a:pos x="3157" y="1126"/>
                  </a:cxn>
                  <a:cxn ang="0">
                    <a:pos x="3157" y="1513"/>
                  </a:cxn>
                  <a:cxn ang="0">
                    <a:pos x="2624" y="1513"/>
                  </a:cxn>
                  <a:cxn ang="0">
                    <a:pos x="2042" y="385"/>
                  </a:cxn>
                  <a:cxn ang="0">
                    <a:pos x="0" y="385"/>
                  </a:cxn>
                  <a:cxn ang="0">
                    <a:pos x="0" y="0"/>
                  </a:cxn>
                </a:cxnLst>
                <a:rect l="0" t="0" r="r" b="b"/>
                <a:pathLst>
                  <a:path w="3157" h="1513">
                    <a:moveTo>
                      <a:pt x="0" y="0"/>
                    </a:moveTo>
                    <a:lnTo>
                      <a:pt x="2276" y="0"/>
                    </a:lnTo>
                    <a:lnTo>
                      <a:pt x="2857" y="1126"/>
                    </a:lnTo>
                    <a:lnTo>
                      <a:pt x="3157" y="1126"/>
                    </a:lnTo>
                    <a:lnTo>
                      <a:pt x="3157" y="1513"/>
                    </a:lnTo>
                    <a:lnTo>
                      <a:pt x="2624" y="1513"/>
                    </a:lnTo>
                    <a:lnTo>
                      <a:pt x="2042" y="385"/>
                    </a:lnTo>
                    <a:lnTo>
                      <a:pt x="0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">
                <a:extLst>
                  <a:ext uri="{FF2B5EF4-FFF2-40B4-BE49-F238E27FC236}">
                    <a16:creationId xmlns:a16="http://schemas.microsoft.com/office/drawing/2014/main" id="{E7F69C4F-64BE-4A48-9401-5EAF9F1903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22399" y="2862116"/>
                <a:ext cx="2421471" cy="11955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4" y="0"/>
                  </a:cxn>
                  <a:cxn ang="0">
                    <a:pos x="2849" y="546"/>
                  </a:cxn>
                  <a:cxn ang="0">
                    <a:pos x="3115" y="546"/>
                  </a:cxn>
                  <a:cxn ang="0">
                    <a:pos x="3115" y="933"/>
                  </a:cxn>
                  <a:cxn ang="0">
                    <a:pos x="2632" y="933"/>
                  </a:cxn>
                  <a:cxn ang="0">
                    <a:pos x="2306" y="385"/>
                  </a:cxn>
                  <a:cxn ang="0">
                    <a:pos x="0" y="385"/>
                  </a:cxn>
                  <a:cxn ang="0">
                    <a:pos x="0" y="0"/>
                  </a:cxn>
                </a:cxnLst>
                <a:rect l="0" t="0" r="r" b="b"/>
                <a:pathLst>
                  <a:path w="3115" h="933">
                    <a:moveTo>
                      <a:pt x="0" y="0"/>
                    </a:moveTo>
                    <a:lnTo>
                      <a:pt x="2524" y="0"/>
                    </a:lnTo>
                    <a:lnTo>
                      <a:pt x="2849" y="546"/>
                    </a:lnTo>
                    <a:lnTo>
                      <a:pt x="3115" y="546"/>
                    </a:lnTo>
                    <a:lnTo>
                      <a:pt x="3115" y="933"/>
                    </a:lnTo>
                    <a:lnTo>
                      <a:pt x="2632" y="933"/>
                    </a:lnTo>
                    <a:lnTo>
                      <a:pt x="2306" y="385"/>
                    </a:lnTo>
                    <a:lnTo>
                      <a:pt x="0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6B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61E1667F-372D-4B2A-8C03-94BEAD34F0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22399" y="3561754"/>
                <a:ext cx="2421471" cy="1924646"/>
              </a:xfrm>
              <a:custGeom>
                <a:avLst/>
                <a:gdLst/>
                <a:ahLst/>
                <a:cxnLst>
                  <a:cxn ang="0">
                    <a:pos x="2626" y="0"/>
                  </a:cxn>
                  <a:cxn ang="0">
                    <a:pos x="3115" y="0"/>
                  </a:cxn>
                  <a:cxn ang="0">
                    <a:pos x="3115" y="387"/>
                  </a:cxn>
                  <a:cxn ang="0">
                    <a:pos x="2857" y="387"/>
                  </a:cxn>
                  <a:cxn ang="0">
                    <a:pos x="2276" y="1502"/>
                  </a:cxn>
                  <a:cxn ang="0">
                    <a:pos x="0" y="1502"/>
                  </a:cxn>
                  <a:cxn ang="0">
                    <a:pos x="0" y="1117"/>
                  </a:cxn>
                  <a:cxn ang="0">
                    <a:pos x="2042" y="1117"/>
                  </a:cxn>
                  <a:cxn ang="0">
                    <a:pos x="2626" y="0"/>
                  </a:cxn>
                </a:cxnLst>
                <a:rect l="0" t="0" r="r" b="b"/>
                <a:pathLst>
                  <a:path w="3115" h="1502">
                    <a:moveTo>
                      <a:pt x="2626" y="0"/>
                    </a:moveTo>
                    <a:lnTo>
                      <a:pt x="3115" y="0"/>
                    </a:lnTo>
                    <a:lnTo>
                      <a:pt x="3115" y="387"/>
                    </a:lnTo>
                    <a:lnTo>
                      <a:pt x="2857" y="387"/>
                    </a:lnTo>
                    <a:lnTo>
                      <a:pt x="2276" y="1502"/>
                    </a:lnTo>
                    <a:lnTo>
                      <a:pt x="0" y="1502"/>
                    </a:lnTo>
                    <a:lnTo>
                      <a:pt x="0" y="1117"/>
                    </a:lnTo>
                    <a:lnTo>
                      <a:pt x="2042" y="1117"/>
                    </a:lnTo>
                    <a:lnTo>
                      <a:pt x="262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25">
                <a:extLst>
                  <a:ext uri="{FF2B5EF4-FFF2-40B4-BE49-F238E27FC236}">
                    <a16:creationId xmlns:a16="http://schemas.microsoft.com/office/drawing/2014/main" id="{F72883FB-7873-4F12-A0DD-37A47F3E8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07539" y="3628387"/>
                <a:ext cx="1415271" cy="4267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8" name="Group 35">
                <a:extLst>
                  <a:ext uri="{FF2B5EF4-FFF2-40B4-BE49-F238E27FC236}">
                    <a16:creationId xmlns:a16="http://schemas.microsoft.com/office/drawing/2014/main" id="{4DB5B208-C280-427E-B94C-CA1CD933EED6}"/>
                  </a:ext>
                </a:extLst>
              </p:cNvPr>
              <p:cNvGrpSpPr/>
              <p:nvPr/>
            </p:nvGrpSpPr>
            <p:grpSpPr>
              <a:xfrm flipH="1">
                <a:off x="4487037" y="3427208"/>
                <a:ext cx="1289077" cy="845717"/>
                <a:chOff x="4498224" y="3365698"/>
                <a:chExt cx="1289077" cy="845717"/>
              </a:xfrm>
            </p:grpSpPr>
            <p:sp>
              <p:nvSpPr>
                <p:cNvPr id="102" name="Freeform 27">
                  <a:extLst>
                    <a:ext uri="{FF2B5EF4-FFF2-40B4-BE49-F238E27FC236}">
                      <a16:creationId xmlns:a16="http://schemas.microsoft.com/office/drawing/2014/main" id="{272BF038-9B36-49E0-AAF1-BBA1A91CA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3490" y="3365698"/>
                  <a:ext cx="563811" cy="845717"/>
                </a:xfrm>
                <a:custGeom>
                  <a:avLst/>
                  <a:gdLst/>
                  <a:ahLst/>
                  <a:cxnLst>
                    <a:cxn ang="0">
                      <a:pos x="158" y="0"/>
                    </a:cxn>
                    <a:cxn ang="0">
                      <a:pos x="186" y="8"/>
                    </a:cxn>
                    <a:cxn ang="0">
                      <a:pos x="212" y="22"/>
                    </a:cxn>
                    <a:cxn ang="0">
                      <a:pos x="234" y="42"/>
                    </a:cxn>
                    <a:cxn ang="0">
                      <a:pos x="250" y="70"/>
                    </a:cxn>
                    <a:cxn ang="0">
                      <a:pos x="430" y="486"/>
                    </a:cxn>
                    <a:cxn ang="0">
                      <a:pos x="438" y="516"/>
                    </a:cxn>
                    <a:cxn ang="0">
                      <a:pos x="440" y="546"/>
                    </a:cxn>
                    <a:cxn ang="0">
                      <a:pos x="432" y="576"/>
                    </a:cxn>
                    <a:cxn ang="0">
                      <a:pos x="418" y="602"/>
                    </a:cxn>
                    <a:cxn ang="0">
                      <a:pos x="398" y="622"/>
                    </a:cxn>
                    <a:cxn ang="0">
                      <a:pos x="370" y="638"/>
                    </a:cxn>
                    <a:cxn ang="0">
                      <a:pos x="342" y="652"/>
                    </a:cxn>
                    <a:cxn ang="0">
                      <a:pos x="312" y="660"/>
                    </a:cxn>
                    <a:cxn ang="0">
                      <a:pos x="282" y="660"/>
                    </a:cxn>
                    <a:cxn ang="0">
                      <a:pos x="254" y="652"/>
                    </a:cxn>
                    <a:cxn ang="0">
                      <a:pos x="228" y="638"/>
                    </a:cxn>
                    <a:cxn ang="0">
                      <a:pos x="206" y="618"/>
                    </a:cxn>
                    <a:cxn ang="0">
                      <a:pos x="190" y="592"/>
                    </a:cxn>
                    <a:cxn ang="0">
                      <a:pos x="8" y="175"/>
                    </a:cxn>
                    <a:cxn ang="0">
                      <a:pos x="0" y="145"/>
                    </a:cxn>
                    <a:cxn ang="0">
                      <a:pos x="0" y="115"/>
                    </a:cxn>
                    <a:cxn ang="0">
                      <a:pos x="8" y="86"/>
                    </a:cxn>
                    <a:cxn ang="0">
                      <a:pos x="22" y="60"/>
                    </a:cxn>
                    <a:cxn ang="0">
                      <a:pos x="42" y="38"/>
                    </a:cxn>
                    <a:cxn ang="0">
                      <a:pos x="68" y="22"/>
                    </a:cxn>
                    <a:cxn ang="0">
                      <a:pos x="98" y="10"/>
                    </a:cxn>
                    <a:cxn ang="0">
                      <a:pos x="128" y="2"/>
                    </a:cxn>
                    <a:cxn ang="0">
                      <a:pos x="158" y="0"/>
                    </a:cxn>
                  </a:cxnLst>
                  <a:rect l="0" t="0" r="r" b="b"/>
                  <a:pathLst>
                    <a:path w="440" h="660">
                      <a:moveTo>
                        <a:pt x="158" y="0"/>
                      </a:moveTo>
                      <a:lnTo>
                        <a:pt x="186" y="8"/>
                      </a:lnTo>
                      <a:lnTo>
                        <a:pt x="212" y="22"/>
                      </a:lnTo>
                      <a:lnTo>
                        <a:pt x="234" y="42"/>
                      </a:lnTo>
                      <a:lnTo>
                        <a:pt x="250" y="70"/>
                      </a:lnTo>
                      <a:lnTo>
                        <a:pt x="430" y="486"/>
                      </a:lnTo>
                      <a:lnTo>
                        <a:pt x="438" y="516"/>
                      </a:lnTo>
                      <a:lnTo>
                        <a:pt x="440" y="546"/>
                      </a:lnTo>
                      <a:lnTo>
                        <a:pt x="432" y="576"/>
                      </a:lnTo>
                      <a:lnTo>
                        <a:pt x="418" y="602"/>
                      </a:lnTo>
                      <a:lnTo>
                        <a:pt x="398" y="622"/>
                      </a:lnTo>
                      <a:lnTo>
                        <a:pt x="370" y="638"/>
                      </a:lnTo>
                      <a:lnTo>
                        <a:pt x="342" y="652"/>
                      </a:lnTo>
                      <a:lnTo>
                        <a:pt x="312" y="660"/>
                      </a:lnTo>
                      <a:lnTo>
                        <a:pt x="282" y="660"/>
                      </a:lnTo>
                      <a:lnTo>
                        <a:pt x="254" y="652"/>
                      </a:lnTo>
                      <a:lnTo>
                        <a:pt x="228" y="638"/>
                      </a:lnTo>
                      <a:lnTo>
                        <a:pt x="206" y="618"/>
                      </a:lnTo>
                      <a:lnTo>
                        <a:pt x="190" y="592"/>
                      </a:lnTo>
                      <a:lnTo>
                        <a:pt x="8" y="175"/>
                      </a:lnTo>
                      <a:lnTo>
                        <a:pt x="0" y="145"/>
                      </a:lnTo>
                      <a:lnTo>
                        <a:pt x="0" y="115"/>
                      </a:lnTo>
                      <a:lnTo>
                        <a:pt x="8" y="86"/>
                      </a:lnTo>
                      <a:lnTo>
                        <a:pt x="22" y="60"/>
                      </a:lnTo>
                      <a:lnTo>
                        <a:pt x="42" y="38"/>
                      </a:lnTo>
                      <a:lnTo>
                        <a:pt x="68" y="22"/>
                      </a:lnTo>
                      <a:lnTo>
                        <a:pt x="98" y="10"/>
                      </a:lnTo>
                      <a:lnTo>
                        <a:pt x="128" y="2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29">
                  <a:extLst>
                    <a:ext uri="{FF2B5EF4-FFF2-40B4-BE49-F238E27FC236}">
                      <a16:creationId xmlns:a16="http://schemas.microsoft.com/office/drawing/2014/main" id="{6AFB659E-52FE-489F-81B8-13A9237177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8224" y="3365698"/>
                  <a:ext cx="561248" cy="845717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184" y="8"/>
                    </a:cxn>
                    <a:cxn ang="0">
                      <a:pos x="210" y="22"/>
                    </a:cxn>
                    <a:cxn ang="0">
                      <a:pos x="232" y="42"/>
                    </a:cxn>
                    <a:cxn ang="0">
                      <a:pos x="248" y="70"/>
                    </a:cxn>
                    <a:cxn ang="0">
                      <a:pos x="430" y="486"/>
                    </a:cxn>
                    <a:cxn ang="0">
                      <a:pos x="438" y="516"/>
                    </a:cxn>
                    <a:cxn ang="0">
                      <a:pos x="438" y="546"/>
                    </a:cxn>
                    <a:cxn ang="0">
                      <a:pos x="432" y="576"/>
                    </a:cxn>
                    <a:cxn ang="0">
                      <a:pos x="418" y="602"/>
                    </a:cxn>
                    <a:cxn ang="0">
                      <a:pos x="396" y="622"/>
                    </a:cxn>
                    <a:cxn ang="0">
                      <a:pos x="370" y="638"/>
                    </a:cxn>
                    <a:cxn ang="0">
                      <a:pos x="342" y="652"/>
                    </a:cxn>
                    <a:cxn ang="0">
                      <a:pos x="312" y="660"/>
                    </a:cxn>
                    <a:cxn ang="0">
                      <a:pos x="282" y="660"/>
                    </a:cxn>
                    <a:cxn ang="0">
                      <a:pos x="254" y="652"/>
                    </a:cxn>
                    <a:cxn ang="0">
                      <a:pos x="228" y="638"/>
                    </a:cxn>
                    <a:cxn ang="0">
                      <a:pos x="206" y="618"/>
                    </a:cxn>
                    <a:cxn ang="0">
                      <a:pos x="190" y="592"/>
                    </a:cxn>
                    <a:cxn ang="0">
                      <a:pos x="8" y="175"/>
                    </a:cxn>
                    <a:cxn ang="0">
                      <a:pos x="0" y="145"/>
                    </a:cxn>
                    <a:cxn ang="0">
                      <a:pos x="0" y="115"/>
                    </a:cxn>
                    <a:cxn ang="0">
                      <a:pos x="6" y="86"/>
                    </a:cxn>
                    <a:cxn ang="0">
                      <a:pos x="20" y="60"/>
                    </a:cxn>
                    <a:cxn ang="0">
                      <a:pos x="42" y="38"/>
                    </a:cxn>
                    <a:cxn ang="0">
                      <a:pos x="68" y="22"/>
                    </a:cxn>
                    <a:cxn ang="0">
                      <a:pos x="96" y="10"/>
                    </a:cxn>
                    <a:cxn ang="0">
                      <a:pos x="126" y="2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438" h="660">
                      <a:moveTo>
                        <a:pt x="156" y="0"/>
                      </a:moveTo>
                      <a:lnTo>
                        <a:pt x="184" y="8"/>
                      </a:lnTo>
                      <a:lnTo>
                        <a:pt x="210" y="22"/>
                      </a:lnTo>
                      <a:lnTo>
                        <a:pt x="232" y="42"/>
                      </a:lnTo>
                      <a:lnTo>
                        <a:pt x="248" y="70"/>
                      </a:lnTo>
                      <a:lnTo>
                        <a:pt x="430" y="486"/>
                      </a:lnTo>
                      <a:lnTo>
                        <a:pt x="438" y="516"/>
                      </a:lnTo>
                      <a:lnTo>
                        <a:pt x="438" y="546"/>
                      </a:lnTo>
                      <a:lnTo>
                        <a:pt x="432" y="576"/>
                      </a:lnTo>
                      <a:lnTo>
                        <a:pt x="418" y="602"/>
                      </a:lnTo>
                      <a:lnTo>
                        <a:pt x="396" y="622"/>
                      </a:lnTo>
                      <a:lnTo>
                        <a:pt x="370" y="638"/>
                      </a:lnTo>
                      <a:lnTo>
                        <a:pt x="342" y="652"/>
                      </a:lnTo>
                      <a:lnTo>
                        <a:pt x="312" y="660"/>
                      </a:lnTo>
                      <a:lnTo>
                        <a:pt x="282" y="660"/>
                      </a:lnTo>
                      <a:lnTo>
                        <a:pt x="254" y="652"/>
                      </a:lnTo>
                      <a:lnTo>
                        <a:pt x="228" y="638"/>
                      </a:lnTo>
                      <a:lnTo>
                        <a:pt x="206" y="618"/>
                      </a:lnTo>
                      <a:lnTo>
                        <a:pt x="190" y="592"/>
                      </a:lnTo>
                      <a:lnTo>
                        <a:pt x="8" y="175"/>
                      </a:lnTo>
                      <a:lnTo>
                        <a:pt x="0" y="145"/>
                      </a:lnTo>
                      <a:lnTo>
                        <a:pt x="0" y="115"/>
                      </a:lnTo>
                      <a:lnTo>
                        <a:pt x="6" y="86"/>
                      </a:lnTo>
                      <a:lnTo>
                        <a:pt x="20" y="60"/>
                      </a:lnTo>
                      <a:lnTo>
                        <a:pt x="42" y="38"/>
                      </a:lnTo>
                      <a:lnTo>
                        <a:pt x="68" y="22"/>
                      </a:lnTo>
                      <a:lnTo>
                        <a:pt x="96" y="10"/>
                      </a:lnTo>
                      <a:lnTo>
                        <a:pt x="126" y="2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30">
                  <a:extLst>
                    <a:ext uri="{FF2B5EF4-FFF2-40B4-BE49-F238E27FC236}">
                      <a16:creationId xmlns:a16="http://schemas.microsoft.com/office/drawing/2014/main" id="{1AE5AD96-74BA-4F86-8A49-93351FCD7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9575" y="3365698"/>
                  <a:ext cx="563811" cy="845717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186" y="8"/>
                    </a:cxn>
                    <a:cxn ang="0">
                      <a:pos x="212" y="22"/>
                    </a:cxn>
                    <a:cxn ang="0">
                      <a:pos x="234" y="42"/>
                    </a:cxn>
                    <a:cxn ang="0">
                      <a:pos x="250" y="70"/>
                    </a:cxn>
                    <a:cxn ang="0">
                      <a:pos x="432" y="486"/>
                    </a:cxn>
                    <a:cxn ang="0">
                      <a:pos x="440" y="516"/>
                    </a:cxn>
                    <a:cxn ang="0">
                      <a:pos x="440" y="546"/>
                    </a:cxn>
                    <a:cxn ang="0">
                      <a:pos x="432" y="576"/>
                    </a:cxn>
                    <a:cxn ang="0">
                      <a:pos x="418" y="602"/>
                    </a:cxn>
                    <a:cxn ang="0">
                      <a:pos x="398" y="622"/>
                    </a:cxn>
                    <a:cxn ang="0">
                      <a:pos x="372" y="638"/>
                    </a:cxn>
                    <a:cxn ang="0">
                      <a:pos x="342" y="652"/>
                    </a:cxn>
                    <a:cxn ang="0">
                      <a:pos x="312" y="660"/>
                    </a:cxn>
                    <a:cxn ang="0">
                      <a:pos x="282" y="660"/>
                    </a:cxn>
                    <a:cxn ang="0">
                      <a:pos x="254" y="652"/>
                    </a:cxn>
                    <a:cxn ang="0">
                      <a:pos x="228" y="638"/>
                    </a:cxn>
                    <a:cxn ang="0">
                      <a:pos x="206" y="618"/>
                    </a:cxn>
                    <a:cxn ang="0">
                      <a:pos x="190" y="592"/>
                    </a:cxn>
                    <a:cxn ang="0">
                      <a:pos x="10" y="175"/>
                    </a:cxn>
                    <a:cxn ang="0">
                      <a:pos x="2" y="145"/>
                    </a:cxn>
                    <a:cxn ang="0">
                      <a:pos x="0" y="115"/>
                    </a:cxn>
                    <a:cxn ang="0">
                      <a:pos x="8" y="86"/>
                    </a:cxn>
                    <a:cxn ang="0">
                      <a:pos x="22" y="60"/>
                    </a:cxn>
                    <a:cxn ang="0">
                      <a:pos x="42" y="38"/>
                    </a:cxn>
                    <a:cxn ang="0">
                      <a:pos x="70" y="22"/>
                    </a:cxn>
                    <a:cxn ang="0">
                      <a:pos x="96" y="10"/>
                    </a:cxn>
                    <a:cxn ang="0">
                      <a:pos x="126" y="2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440" h="660">
                      <a:moveTo>
                        <a:pt x="156" y="0"/>
                      </a:moveTo>
                      <a:lnTo>
                        <a:pt x="186" y="8"/>
                      </a:lnTo>
                      <a:lnTo>
                        <a:pt x="212" y="22"/>
                      </a:lnTo>
                      <a:lnTo>
                        <a:pt x="234" y="42"/>
                      </a:lnTo>
                      <a:lnTo>
                        <a:pt x="250" y="70"/>
                      </a:lnTo>
                      <a:lnTo>
                        <a:pt x="432" y="486"/>
                      </a:lnTo>
                      <a:lnTo>
                        <a:pt x="440" y="516"/>
                      </a:lnTo>
                      <a:lnTo>
                        <a:pt x="440" y="546"/>
                      </a:lnTo>
                      <a:lnTo>
                        <a:pt x="432" y="576"/>
                      </a:lnTo>
                      <a:lnTo>
                        <a:pt x="418" y="602"/>
                      </a:lnTo>
                      <a:lnTo>
                        <a:pt x="398" y="622"/>
                      </a:lnTo>
                      <a:lnTo>
                        <a:pt x="372" y="638"/>
                      </a:lnTo>
                      <a:lnTo>
                        <a:pt x="342" y="652"/>
                      </a:lnTo>
                      <a:lnTo>
                        <a:pt x="312" y="660"/>
                      </a:lnTo>
                      <a:lnTo>
                        <a:pt x="282" y="660"/>
                      </a:lnTo>
                      <a:lnTo>
                        <a:pt x="254" y="652"/>
                      </a:lnTo>
                      <a:lnTo>
                        <a:pt x="228" y="638"/>
                      </a:lnTo>
                      <a:lnTo>
                        <a:pt x="206" y="618"/>
                      </a:lnTo>
                      <a:lnTo>
                        <a:pt x="190" y="592"/>
                      </a:lnTo>
                      <a:lnTo>
                        <a:pt x="10" y="175"/>
                      </a:lnTo>
                      <a:lnTo>
                        <a:pt x="2" y="145"/>
                      </a:lnTo>
                      <a:lnTo>
                        <a:pt x="0" y="115"/>
                      </a:lnTo>
                      <a:lnTo>
                        <a:pt x="8" y="86"/>
                      </a:lnTo>
                      <a:lnTo>
                        <a:pt x="22" y="60"/>
                      </a:lnTo>
                      <a:lnTo>
                        <a:pt x="42" y="38"/>
                      </a:lnTo>
                      <a:lnTo>
                        <a:pt x="70" y="22"/>
                      </a:lnTo>
                      <a:lnTo>
                        <a:pt x="96" y="10"/>
                      </a:lnTo>
                      <a:lnTo>
                        <a:pt x="126" y="2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016B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17FD0122-6023-4110-A5F6-7FAFC4B10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858" y="2005927"/>
                <a:ext cx="844435" cy="731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9" y="379"/>
                  </a:cxn>
                  <a:cxn ang="0">
                    <a:pos x="0" y="760"/>
                  </a:cxn>
                  <a:cxn ang="0">
                    <a:pos x="0" y="0"/>
                  </a:cxn>
                </a:cxnLst>
                <a:rect l="0" t="0" r="r" b="b"/>
                <a:pathLst>
                  <a:path w="659" h="760">
                    <a:moveTo>
                      <a:pt x="0" y="0"/>
                    </a:moveTo>
                    <a:lnTo>
                      <a:pt x="659" y="379"/>
                    </a:lnTo>
                    <a:lnTo>
                      <a:pt x="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D47D542A-D839-4313-9F13-D9E66EF82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285" y="4888052"/>
                <a:ext cx="844435" cy="731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9" y="379"/>
                  </a:cxn>
                  <a:cxn ang="0">
                    <a:pos x="0" y="760"/>
                  </a:cxn>
                  <a:cxn ang="0">
                    <a:pos x="0" y="0"/>
                  </a:cxn>
                </a:cxnLst>
                <a:rect l="0" t="0" r="r" b="b"/>
                <a:pathLst>
                  <a:path w="659" h="760">
                    <a:moveTo>
                      <a:pt x="0" y="0"/>
                    </a:moveTo>
                    <a:lnTo>
                      <a:pt x="659" y="379"/>
                    </a:lnTo>
                    <a:lnTo>
                      <a:pt x="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B902C54F-A732-4B80-B78C-6EF9421FE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183" y="2805625"/>
                <a:ext cx="844435" cy="731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9" y="379"/>
                  </a:cxn>
                  <a:cxn ang="0">
                    <a:pos x="0" y="760"/>
                  </a:cxn>
                  <a:cxn ang="0">
                    <a:pos x="0" y="0"/>
                  </a:cxn>
                </a:cxnLst>
                <a:rect l="0" t="0" r="r" b="b"/>
                <a:pathLst>
                  <a:path w="659" h="760">
                    <a:moveTo>
                      <a:pt x="0" y="0"/>
                    </a:moveTo>
                    <a:lnTo>
                      <a:pt x="659" y="379"/>
                    </a:lnTo>
                    <a:lnTo>
                      <a:pt x="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6B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F2A5C8-F128-4FEE-B87A-CFD645A2CC95}"/>
                </a:ext>
              </a:extLst>
            </p:cNvPr>
            <p:cNvSpPr txBox="1"/>
            <p:nvPr/>
          </p:nvSpPr>
          <p:spPr>
            <a:xfrm>
              <a:off x="242308" y="3165639"/>
              <a:ext cx="2394634" cy="64633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>
                  <a:latin typeface="Calibri" panose="020F0502020204030204" pitchFamily="34" charset="0"/>
                </a:rPr>
                <a:t>For every variable that you plan to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320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Histograms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3459D-5F8C-4217-8DBC-7F24D64084AC}"/>
              </a:ext>
            </a:extLst>
          </p:cNvPr>
          <p:cNvSpPr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histogram is a plot that lets you discover, and show, the underlying frequency distribution (shape) of a set of continuous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B84DAE-5927-42A6-A9D9-8BD25B10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3" y="2742397"/>
            <a:ext cx="4782709" cy="3291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EBCEDA-C195-4121-BD00-3EF6C6637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04" b="25737"/>
          <a:stretch/>
        </p:blipFill>
        <p:spPr>
          <a:xfrm>
            <a:off x="6576484" y="3260646"/>
            <a:ext cx="4974336" cy="22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89FC-427C-6F8C-54BA-42A4D74B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518466" cy="439398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probability distribution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 is a list of all of the possible outcomes of a random variable along with their corresponding probability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indicates the likelihood of an event or outcome.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Following is the notation to describe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p(x) = the likelihood that random variable takes a specific value of 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sum of all probabilities for all possible values must equal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for a particular value or range of values must be between 0 and 1.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A09891-31E3-9F6F-DC50-46EB3E3B8839}"/>
              </a:ext>
            </a:extLst>
          </p:cNvPr>
          <p:cNvGrpSpPr/>
          <p:nvPr/>
        </p:nvGrpSpPr>
        <p:grpSpPr>
          <a:xfrm>
            <a:off x="5295320" y="3447467"/>
            <a:ext cx="6253212" cy="1032920"/>
            <a:chOff x="918515" y="4786688"/>
            <a:chExt cx="8111652" cy="13399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560FF0A-A4EB-429D-9B32-36652768E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918" b="19774"/>
            <a:stretch/>
          </p:blipFill>
          <p:spPr>
            <a:xfrm>
              <a:off x="1886417" y="4786688"/>
              <a:ext cx="7143750" cy="133990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270502-E60D-48DA-876F-BA8D866FD5F3}"/>
                </a:ext>
              </a:extLst>
            </p:cNvPr>
            <p:cNvSpPr/>
            <p:nvPr/>
          </p:nvSpPr>
          <p:spPr>
            <a:xfrm>
              <a:off x="918515" y="5200098"/>
              <a:ext cx="556563" cy="33855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900" i="1">
                  <a:latin typeface="Calibri" panose="020F0502020204030204" pitchFamily="34" charset="0"/>
                  <a:cs typeface="Calibri" panose="020F0502020204030204" pitchFamily="34" charset="0"/>
                </a:rPr>
                <a:t>E.g.-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7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5064-125C-8E58-11D2-5BDC6654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1700" dirty="0"/>
              <a:t>The theory of probability had its origins in games of chance and gambling. Probability originated from a gambler’s dispute in 1654 concerning the division of a stake between two players whose game was interrupted before its close. The problem was proposed by a well-to-do gambler, the Chevalier de Mere to prominent mathematicians including Blaise Pascal who shared his thoughts with Pierre de Fermat.</a:t>
            </a:r>
          </a:p>
          <a:p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correspondence which ensued between the two mathematicians was fundamental in the development of modern concepts of probability.</a:t>
            </a:r>
          </a:p>
          <a:p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75A13F-931B-1006-6D9C-691D33383134}"/>
              </a:ext>
            </a:extLst>
          </p:cNvPr>
          <p:cNvGrpSpPr/>
          <p:nvPr/>
        </p:nvGrpSpPr>
        <p:grpSpPr>
          <a:xfrm>
            <a:off x="6929996" y="1782981"/>
            <a:ext cx="2983860" cy="4361892"/>
            <a:chOff x="8709317" y="615820"/>
            <a:chExt cx="2972609" cy="4345445"/>
          </a:xfrm>
        </p:grpSpPr>
        <p:pic>
          <p:nvPicPr>
            <p:cNvPr id="2050" name="Picture 2" descr="Blaise Pascal | Biography, Facts, &amp;amp; Inventions | Britannica">
              <a:extLst>
                <a:ext uri="{FF2B5EF4-FFF2-40B4-BE49-F238E27FC236}">
                  <a16:creationId xmlns:a16="http://schemas.microsoft.com/office/drawing/2014/main" id="{A26ECF42-379E-4A6C-8746-CCE0A5C49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9317" y="615820"/>
              <a:ext cx="2972609" cy="387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16241A-5EFE-4C10-A667-D2E987842959}"/>
                </a:ext>
              </a:extLst>
            </p:cNvPr>
            <p:cNvSpPr txBox="1"/>
            <p:nvPr/>
          </p:nvSpPr>
          <p:spPr>
            <a:xfrm>
              <a:off x="9703838" y="4591933"/>
              <a:ext cx="1856792" cy="36933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2000" b="0" i="0">
                  <a:solidFill>
                    <a:srgbClr val="333333"/>
                  </a:solidFill>
                  <a:effectLst/>
                  <a:latin typeface="Trola"/>
                </a:rPr>
                <a:t>Blaise Pascal</a:t>
              </a:r>
              <a:endParaRPr lang="en-IN" sz="2000"/>
            </a:p>
          </p:txBody>
        </p:sp>
      </p:grpSp>
    </p:spTree>
    <p:extLst>
      <p:ext uri="{BB962C8B-B14F-4D97-AF65-F5344CB8AC3E}">
        <p14:creationId xmlns:p14="http://schemas.microsoft.com/office/powerpoint/2010/main" val="3236775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Sampling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49A11-B694-9E89-AF3C-5FE19B32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6" y="254553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"population" in statistics includes all members of a defined group that we are studying or collecting information on for data driven decisions.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Example : all the votes cast in an election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930F6A-2AE1-9E73-511C-EC551093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274431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</a:p>
          <a:p>
            <a:endParaRPr lang="en-IN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It is a part of the "population".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Can be biased or un-biased (also know as random sample).</a:t>
            </a:r>
          </a:p>
          <a:p>
            <a:endParaRPr lang="en-IN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A portion of votes collected to predict the election outcome through "Exit Poll".</a:t>
            </a:r>
          </a:p>
          <a:p>
            <a:endParaRPr lang="en-IN" sz="19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9D2343-302E-3144-A6E5-BB3A0213C4C5}"/>
              </a:ext>
            </a:extLst>
          </p:cNvPr>
          <p:cNvGrpSpPr/>
          <p:nvPr/>
        </p:nvGrpSpPr>
        <p:grpSpPr>
          <a:xfrm>
            <a:off x="4380856" y="4833770"/>
            <a:ext cx="7850729" cy="2024230"/>
            <a:chOff x="632927" y="4246197"/>
            <a:chExt cx="10101400" cy="17100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5D5819-470E-B4B8-9C41-127869ABCD17}"/>
                </a:ext>
              </a:extLst>
            </p:cNvPr>
            <p:cNvSpPr/>
            <p:nvPr/>
          </p:nvSpPr>
          <p:spPr>
            <a:xfrm>
              <a:off x="632927" y="4246197"/>
              <a:ext cx="9884527" cy="1710043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6941F41-BF29-A427-8947-4A2F9B0EEF07}"/>
                </a:ext>
              </a:extLst>
            </p:cNvPr>
            <p:cNvGrpSpPr/>
            <p:nvPr/>
          </p:nvGrpSpPr>
          <p:grpSpPr>
            <a:xfrm>
              <a:off x="1588731" y="4289833"/>
              <a:ext cx="9145596" cy="1569660"/>
              <a:chOff x="1371600" y="3436002"/>
              <a:chExt cx="9145596" cy="156966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339ACD-6D35-25DC-CF7B-D5365DABA35E}"/>
                  </a:ext>
                </a:extLst>
              </p:cNvPr>
              <p:cNvSpPr txBox="1"/>
              <p:nvPr/>
            </p:nvSpPr>
            <p:spPr>
              <a:xfrm>
                <a:off x="4515022" y="3436002"/>
                <a:ext cx="60021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Sampling </a:t>
                </a: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process in which a predetermined number of observations are taken from a larger population.  </a:t>
                </a:r>
              </a:p>
              <a:p>
                <a:endParaRPr lang="en-I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are two major types of sampling: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Simple random sampling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Stratified sampling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4CD30F2-9A59-902A-4ADD-E2D83EADF1CF}"/>
                  </a:ext>
                </a:extLst>
              </p:cNvPr>
              <p:cNvGrpSpPr/>
              <p:nvPr/>
            </p:nvGrpSpPr>
            <p:grpSpPr>
              <a:xfrm>
                <a:off x="1371600" y="3474071"/>
                <a:ext cx="2899967" cy="1493522"/>
                <a:chOff x="1885950" y="4495800"/>
                <a:chExt cx="6324600" cy="21336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71C711-4775-D37C-C8D6-410C1A0B50D0}"/>
                    </a:ext>
                  </a:extLst>
                </p:cNvPr>
                <p:cNvSpPr/>
                <p:nvPr/>
              </p:nvSpPr>
              <p:spPr>
                <a:xfrm>
                  <a:off x="1885950" y="4495800"/>
                  <a:ext cx="6324600" cy="21336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rgbClr val="D89F39"/>
                  </a:solidFill>
                  <a:prstDash val="solid"/>
                </a:ln>
                <a:effectLst/>
              </p:spPr>
              <p:txBody>
                <a:bodyPr lIns="0" tIns="640080" rIns="0" rtlCol="0" anchor="ctr"/>
                <a:lstStyle/>
                <a:p>
                  <a:pPr marL="0" marR="0" lvl="0" indent="0" algn="ctr" defTabSz="91437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Population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02FFE21-5CB8-C6EE-3257-EF686E741BE7}"/>
                    </a:ext>
                  </a:extLst>
                </p:cNvPr>
                <p:cNvGrpSpPr/>
                <p:nvPr/>
              </p:nvGrpSpPr>
              <p:grpSpPr>
                <a:xfrm>
                  <a:off x="2305050" y="4602210"/>
                  <a:ext cx="5486400" cy="1447800"/>
                  <a:chOff x="2470150" y="4648200"/>
                  <a:chExt cx="5486400" cy="1447800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8AA74322-3918-9D64-6019-751507F3E0A0}"/>
                      </a:ext>
                    </a:extLst>
                  </p:cNvPr>
                  <p:cNvSpPr/>
                  <p:nvPr/>
                </p:nvSpPr>
                <p:spPr>
                  <a:xfrm>
                    <a:off x="2470150" y="5410200"/>
                    <a:ext cx="1828800" cy="685800"/>
                  </a:xfrm>
                  <a:prstGeom prst="ellipse">
                    <a:avLst/>
                  </a:prstGeom>
                  <a:solidFill>
                    <a:srgbClr val="00B0F0"/>
                  </a:solidFill>
                  <a:ln w="12700" cap="flat" cmpd="sng" algn="ctr">
                    <a:solidFill>
                      <a:srgbClr val="D89F3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37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Sample2</a:t>
                    </a: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97A7397-5966-EFB6-7E82-B677E2FFC5EF}"/>
                      </a:ext>
                    </a:extLst>
                  </p:cNvPr>
                  <p:cNvSpPr/>
                  <p:nvPr/>
                </p:nvSpPr>
                <p:spPr>
                  <a:xfrm>
                    <a:off x="4298950" y="4648200"/>
                    <a:ext cx="1828800" cy="685800"/>
                  </a:xfrm>
                  <a:prstGeom prst="ellipse">
                    <a:avLst/>
                  </a:prstGeom>
                  <a:solidFill>
                    <a:srgbClr val="00B0F0"/>
                  </a:solidFill>
                  <a:ln w="12700" cap="flat" cmpd="sng" algn="ctr">
                    <a:solidFill>
                      <a:srgbClr val="D89F3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37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Sample1</a:t>
                    </a: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4282B7E-E319-E1E2-23C5-5497EF974428}"/>
                      </a:ext>
                    </a:extLst>
                  </p:cNvPr>
                  <p:cNvSpPr/>
                  <p:nvPr/>
                </p:nvSpPr>
                <p:spPr>
                  <a:xfrm>
                    <a:off x="6127750" y="5410200"/>
                    <a:ext cx="1828800" cy="685800"/>
                  </a:xfrm>
                  <a:prstGeom prst="ellipse">
                    <a:avLst/>
                  </a:prstGeom>
                  <a:solidFill>
                    <a:srgbClr val="00B0F0"/>
                  </a:solidFill>
                  <a:ln w="12700" cap="flat" cmpd="sng" algn="ctr">
                    <a:solidFill>
                      <a:srgbClr val="D89F3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37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Sample3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59156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dirty="0"/>
              <a:t>Correlation Coefficient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F86C36E-DD7D-BF3F-F0EF-26104A6587D1}"/>
              </a:ext>
            </a:extLst>
          </p:cNvPr>
          <p:cNvSpPr/>
          <p:nvPr/>
        </p:nvSpPr>
        <p:spPr>
          <a:xfrm>
            <a:off x="1000700" y="5027590"/>
            <a:ext cx="9771925" cy="1709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853AA-BFDC-6E99-FFC3-32550DB1B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36"/>
          <a:stretch/>
        </p:blipFill>
        <p:spPr>
          <a:xfrm>
            <a:off x="1000700" y="2239896"/>
            <a:ext cx="4877223" cy="1436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280C58-6936-6581-FAAD-8A35EF308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081" y="1914048"/>
            <a:ext cx="4480948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4E74-EF60-A223-676C-CC86D772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Statistical Significance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269A-2AEB-ABAB-55CD-BF8A4D50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Hypothesis - When we perform an analysis on a population sample — the analysis could be descriptive, inferential, or exploratory in nature — we get certain information from which we can make claims about the entire population. These are just the claims; we can’t be sure if they’re true. This kind of claim or assumption is called a hypothesis.</a:t>
            </a:r>
          </a:p>
          <a:p>
            <a:r>
              <a:rPr lang="en-US" sz="2000" dirty="0"/>
              <a:t>Null Hypothesis - A null hypothesis is a type of hypothesis used in statistics proposes that there is no difference between certain characteristics of a population.</a:t>
            </a:r>
          </a:p>
          <a:p>
            <a:r>
              <a:rPr lang="en-US" sz="2000" dirty="0"/>
              <a:t>Alternative Hypothesis - The alternative hypothesis is a position that states something is happening, a new theory is preferred instead of an old one (null hypothesis).</a:t>
            </a:r>
          </a:p>
          <a:p>
            <a:r>
              <a:rPr lang="en-US" sz="2000" dirty="0"/>
              <a:t>Z-Score – Z score gives us an idea how far the mean is from a given data point.</a:t>
            </a:r>
          </a:p>
          <a:p>
            <a:r>
              <a:rPr lang="en-US" sz="2000" dirty="0"/>
              <a:t>P- Value - In statistics, the p-value is the probability of obtaining results at least as extreme as the observed results of a statistical hypothesis test, assuming that the null hypothesis is correct.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965381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D0D9D-EDCE-0AA6-97B0-C9D829DD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Fair Coin Example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173-D3CD-F671-E488-8E5DA457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686301" cy="3410712"/>
          </a:xfrm>
        </p:spPr>
        <p:txBody>
          <a:bodyPr anchor="t">
            <a:normAutofit/>
          </a:bodyPr>
          <a:lstStyle/>
          <a:p>
            <a:r>
              <a:rPr lang="en-US" sz="1900" dirty="0"/>
              <a:t>Problem - I am claiming that it is a fair coin. </a:t>
            </a:r>
          </a:p>
          <a:p>
            <a:r>
              <a:rPr lang="en-US" sz="1900" b="1" dirty="0"/>
              <a:t>H0 – It is a fair coin</a:t>
            </a:r>
          </a:p>
          <a:p>
            <a:r>
              <a:rPr lang="en-US" sz="1900" b="1" dirty="0"/>
              <a:t>H1 – It is Not a Fair Coin</a:t>
            </a:r>
          </a:p>
          <a:p>
            <a:pPr lvl="1"/>
            <a:r>
              <a:rPr lang="en-US" sz="1900" dirty="0"/>
              <a:t>T1 – 0.5   = Head    </a:t>
            </a:r>
          </a:p>
          <a:p>
            <a:pPr lvl="1"/>
            <a:r>
              <a:rPr lang="en-US" sz="1900" dirty="0"/>
              <a:t>T2 – 0.25 = Head</a:t>
            </a:r>
          </a:p>
          <a:p>
            <a:pPr lvl="1"/>
            <a:r>
              <a:rPr lang="en-US" sz="1900" dirty="0"/>
              <a:t>T3 – 0.12 = Head</a:t>
            </a:r>
          </a:p>
          <a:p>
            <a:pPr lvl="1"/>
            <a:r>
              <a:rPr lang="en-US" sz="1900" dirty="0"/>
              <a:t>T4 – 0.06 = Head</a:t>
            </a:r>
          </a:p>
          <a:p>
            <a:pPr lvl="1"/>
            <a:r>
              <a:rPr lang="en-US" sz="1900" dirty="0"/>
              <a:t>T5 - 0.03 = Head</a:t>
            </a:r>
          </a:p>
          <a:p>
            <a:pPr lvl="1"/>
            <a:r>
              <a:rPr lang="en-US" sz="1900" dirty="0"/>
              <a:t>T6  -0.01 = Head</a:t>
            </a:r>
          </a:p>
          <a:p>
            <a:endParaRPr lang="en-IN" sz="1900" dirty="0"/>
          </a:p>
        </p:txBody>
      </p:sp>
      <p:pic>
        <p:nvPicPr>
          <p:cNvPr id="4" name="Picture 3" descr="Just Flip A Coin">
            <a:extLst>
              <a:ext uri="{FF2B5EF4-FFF2-40B4-BE49-F238E27FC236}">
                <a16:creationId xmlns:a16="http://schemas.microsoft.com/office/drawing/2014/main" id="{EC0A6C89-70D5-91FE-FAA3-A3AD374D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2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Terms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 : Any statistical information or attribute taken from a population. It is a true value since its source is population itself.</a:t>
            </a:r>
          </a:p>
          <a:p>
            <a:pPr marL="361944"/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 : Estimate of a population parameter.</a:t>
            </a:r>
          </a:p>
          <a:p>
            <a:pPr marL="361944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99010"/>
            <a:ext cx="6253212" cy="332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71FE-A063-D35C-59A9-26DCC0F2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/>
          </a:bodyPr>
          <a:lstStyle/>
          <a:p>
            <a:r>
              <a:rPr lang="en-IN" dirty="0"/>
              <a:t>Statistical Significance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1D01-10E9-EC18-ABD8-586E54CA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2015 millennial were watching 26.5 hours of TV a week with standard </a:t>
            </a:r>
            <a:r>
              <a:rPr lang="en-US" dirty="0" err="1"/>
              <a:t>daviation</a:t>
            </a:r>
            <a:r>
              <a:rPr lang="en-US" dirty="0"/>
              <a:t> 10 hrs. today you surveyed 50 millennials and found that they watch 24 hours of Tv per week. Has the parameter decreased ?</a:t>
            </a:r>
          </a:p>
          <a:p>
            <a:r>
              <a:rPr lang="en-US" dirty="0"/>
              <a:t>H0 = It has not decrease i.e. mean &gt;26.5</a:t>
            </a:r>
          </a:p>
          <a:p>
            <a:r>
              <a:rPr lang="en-US" dirty="0"/>
              <a:t>H1 = It has decrease i.e. mean &lt;26.5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µ ¯x=µ = 26.5</a:t>
            </a:r>
          </a:p>
          <a:p>
            <a:pPr marL="0" indent="0">
              <a:buNone/>
            </a:pPr>
            <a:r>
              <a:rPr lang="pt-BR" dirty="0"/>
              <a:t>a ¯x = a /  N = 10/  50 = 1.41</a:t>
            </a:r>
          </a:p>
          <a:p>
            <a:pPr marL="0" indent="0">
              <a:buNone/>
            </a:pPr>
            <a:r>
              <a:rPr lang="pt-BR" dirty="0"/>
              <a:t>¯x = 24</a:t>
            </a:r>
          </a:p>
          <a:p>
            <a:pPr marL="0" indent="0">
              <a:buNone/>
            </a:pPr>
            <a:r>
              <a:rPr lang="pt-BR" dirty="0"/>
              <a:t>Z =( ¯x - µ ¯x)/ a ¯x = (24-26.5)/1.41 = -1.77</a:t>
            </a:r>
          </a:p>
          <a:p>
            <a:pPr marL="0" indent="0">
              <a:buNone/>
            </a:pPr>
            <a:r>
              <a:rPr lang="pt-BR" dirty="0"/>
              <a:t>P = 0.0384 = 3.84% &lt;5%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1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Clr>
                <a:srgbClr val="FC7500"/>
              </a:buClr>
            </a:pPr>
            <a:r>
              <a:rPr lang="en-US" sz="2000" spc="-1" dirty="0"/>
              <a:t>A variable is any characteristics, number, or quantity that can be measured or counted.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A variable may also be called a </a:t>
            </a:r>
            <a:r>
              <a:rPr lang="en-US" sz="2000" b="1" spc="-1" dirty="0"/>
              <a:t>data item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It is called a variable because the value may vary between data units in a population. It may change the value over time.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Examples of variables - Age, sex, business income and expenses, country of birth, capital expenditure, class grades, eye color and vehicle type.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In Data Science or Machine learning there are broadly two types of variables – </a:t>
            </a:r>
            <a:r>
              <a:rPr lang="en-US" sz="2000" b="1" spc="-1" dirty="0"/>
              <a:t>Continuous Variables </a:t>
            </a:r>
            <a:r>
              <a:rPr lang="en-US" sz="2000" spc="-1" dirty="0"/>
              <a:t>and </a:t>
            </a:r>
            <a:r>
              <a:rPr lang="en-US" sz="2000" b="1" spc="-1" dirty="0"/>
              <a:t>Categorical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5473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5" name="Picture 2" descr="Variable and its types: continuous, descrete, ordinal, nominal">
            <a:extLst>
              <a:ext uri="{FF2B5EF4-FFF2-40B4-BE49-F238E27FC236}">
                <a16:creationId xmlns:a16="http://schemas.microsoft.com/office/drawing/2014/main" id="{6A883221-E160-2B81-D200-EB481BC2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69" y="1552927"/>
            <a:ext cx="7011955" cy="39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Numeric Variables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buClr>
                <a:srgbClr val="FC7500"/>
              </a:buClr>
            </a:pPr>
            <a:r>
              <a:rPr lang="en-US" sz="2000" spc="-1" dirty="0"/>
              <a:t>Numeric variables have values that describe a measurable quantity as a number, like 'how many' or 'how much'.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Two Types – </a:t>
            </a:r>
            <a:r>
              <a:rPr lang="en-US" sz="2000" b="1" spc="-1" dirty="0"/>
              <a:t>Continuous</a:t>
            </a:r>
            <a:r>
              <a:rPr lang="en-US" sz="2000" spc="-1" dirty="0"/>
              <a:t> </a:t>
            </a:r>
            <a:r>
              <a:rPr lang="en-US" sz="2000" b="1" spc="-1" dirty="0"/>
              <a:t>Variable</a:t>
            </a:r>
            <a:r>
              <a:rPr lang="en-US" sz="2000" spc="-1" dirty="0"/>
              <a:t> and </a:t>
            </a:r>
            <a:r>
              <a:rPr lang="en-US" sz="2000" b="1" spc="-1" dirty="0"/>
              <a:t>Discrete Variable</a:t>
            </a:r>
            <a:r>
              <a:rPr lang="en-US" sz="2000" spc="-1" dirty="0"/>
              <a:t>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 dirty="0"/>
              <a:t>Continuous</a:t>
            </a:r>
            <a:r>
              <a:rPr lang="en-US" sz="2000" spc="-1" dirty="0"/>
              <a:t>  –  Continuous variables are numeric variables that have an infinite number of values between any two values. </a:t>
            </a:r>
            <a:r>
              <a:rPr lang="en-US" sz="2000" b="1" spc="-1" dirty="0"/>
              <a:t>Continuous Variables </a:t>
            </a:r>
            <a:r>
              <a:rPr lang="en-US" sz="2000" spc="-1" dirty="0"/>
              <a:t>would (literally) take forever to count. In fact, you would get to “forever” and never finish counting them.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 dirty="0"/>
              <a:t>Example - height of students in a class, weight of students in a class, the time it takes to get to school, distance traveled between classes.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 dirty="0"/>
              <a:t>Discrete</a:t>
            </a:r>
            <a:r>
              <a:rPr lang="en-US" sz="2000" spc="-1" dirty="0"/>
              <a:t> – A Discrete variable is a variable whose value is obtained by counting. Discrete variables are countable in a finite amount of time.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 dirty="0"/>
              <a:t>Example – number of students present, number of red marbles in a jar number of heads when flipping three coins, students’ grade level.</a:t>
            </a:r>
          </a:p>
        </p:txBody>
      </p:sp>
    </p:spTree>
    <p:extLst>
      <p:ext uri="{BB962C8B-B14F-4D97-AF65-F5344CB8AC3E}">
        <p14:creationId xmlns:p14="http://schemas.microsoft.com/office/powerpoint/2010/main" val="33460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Categorical Variables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buClr>
                <a:srgbClr val="FC7500"/>
              </a:buClr>
            </a:pPr>
            <a:r>
              <a:rPr lang="en-US" sz="2000" spc="-1"/>
              <a:t>A categorical variable is a variable that can take on </a:t>
            </a:r>
            <a:r>
              <a:rPr lang="en-US" sz="2000" b="1" spc="-1"/>
              <a:t>one of a limited, and usually fixed number of possible values,</a:t>
            </a:r>
            <a:r>
              <a:rPr lang="en-US" sz="2000" spc="-1"/>
              <a:t> assigning each individual or other units of observation to a particular group or nominal category based on some qualitative property.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/>
              <a:t>Two Types – </a:t>
            </a:r>
            <a:r>
              <a:rPr lang="en-US" sz="2000" b="1" spc="-1"/>
              <a:t>Ordinal</a:t>
            </a:r>
            <a:r>
              <a:rPr lang="en-US" sz="2000" spc="-1"/>
              <a:t> </a:t>
            </a:r>
            <a:r>
              <a:rPr lang="en-US" sz="2000" b="1" spc="-1"/>
              <a:t>Variable</a:t>
            </a:r>
            <a:r>
              <a:rPr lang="en-US" sz="2000" spc="-1"/>
              <a:t> and </a:t>
            </a:r>
            <a:r>
              <a:rPr lang="en-US" sz="2000" b="1" spc="-1"/>
              <a:t>Nominal Variable</a:t>
            </a:r>
            <a:r>
              <a:rPr lang="en-US" sz="2000" spc="-1"/>
              <a:t>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/>
              <a:t>Ordinal</a:t>
            </a:r>
            <a:r>
              <a:rPr lang="en-US" sz="2000" spc="-1"/>
              <a:t>  –  Categorical Variables which follow a certain order come under Ordinal Categorical Variables.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/>
              <a:t>Example - Student's grade in an exam (A, B, C or Fail), Days of the week can be ordinal with Monday = 1 and Sunday = 7., Educational level, with the categories Elementary school, High school, College graduate and Ph.D. ranked from 1 to 4.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/>
              <a:t>Nominal</a:t>
            </a:r>
            <a:r>
              <a:rPr lang="en-US" sz="2000" spc="-1"/>
              <a:t> – Categorical Variables which don’t follow any order come under Nominal Categorical Variables.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/>
              <a:t>Example – Postcode, customer service rating: good, average, bad, Vehicle make</a:t>
            </a:r>
          </a:p>
        </p:txBody>
      </p:sp>
    </p:spTree>
    <p:extLst>
      <p:ext uri="{BB962C8B-B14F-4D97-AF65-F5344CB8AC3E}">
        <p14:creationId xmlns:p14="http://schemas.microsoft.com/office/powerpoint/2010/main" val="27898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604" y="841248"/>
            <a:ext cx="6227064" cy="614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2700"/>
            <a:r>
              <a:rPr lang="en-US" sz="3200" b="1" kern="1200" spc="-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Quantitative/ </a:t>
            </a:r>
            <a:r>
              <a:rPr lang="en-US" sz="3200" b="1" kern="1200" spc="-195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Numerical</a:t>
            </a:r>
            <a:r>
              <a:rPr lang="en-US" sz="3200" b="1" kern="1200" spc="-385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kern="1200" spc="-285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sz="3200" b="1" kern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350" y="1682496"/>
            <a:ext cx="5943602" cy="1234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Described </a:t>
            </a:r>
            <a:r>
              <a:rPr lang="en-US" sz="2000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</a:t>
            </a: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000" spc="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1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 </a:t>
            </a: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sz="2000" spc="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1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2000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operations </a:t>
            </a: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</a:t>
            </a: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sz="20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make</a:t>
            </a:r>
            <a:r>
              <a:rPr lang="en-US" sz="2000" spc="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sense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1D77E176-EB50-0429-08CC-C87C320830EB}"/>
              </a:ext>
            </a:extLst>
          </p:cNvPr>
          <p:cNvSpPr/>
          <p:nvPr/>
        </p:nvSpPr>
        <p:spPr>
          <a:xfrm>
            <a:off x="9073177" y="1455261"/>
            <a:ext cx="286656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9B1928F6-7D1A-010D-E8BA-10315EF6B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634405"/>
              </p:ext>
            </p:extLst>
          </p:nvPr>
        </p:nvGraphicFramePr>
        <p:xfrm>
          <a:off x="2888543" y="3657394"/>
          <a:ext cx="8750128" cy="284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18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2889</TotalTime>
  <Words>2691</Words>
  <Application>Microsoft Office PowerPoint</Application>
  <PresentationFormat>Widescreen</PresentationFormat>
  <Paragraphs>497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Carlito</vt:lpstr>
      <vt:lpstr>Open sans</vt:lpstr>
      <vt:lpstr>Tahoma</vt:lpstr>
      <vt:lpstr>Times New Roman</vt:lpstr>
      <vt:lpstr>Trola</vt:lpstr>
      <vt:lpstr>Office Theme</vt:lpstr>
      <vt:lpstr>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Quantitative/ Numerical Data</vt:lpstr>
      <vt:lpstr>Discrete Data</vt:lpstr>
      <vt:lpstr>Continuous Data</vt:lpstr>
      <vt:lpstr>Qualitative/Categorical Data</vt:lpstr>
      <vt:lpstr>PowerPoint Presentation</vt:lpstr>
      <vt:lpstr>PowerPoint Presentation</vt:lpstr>
      <vt:lpstr>Probability Distributions</vt:lpstr>
      <vt:lpstr>Distributions</vt:lpstr>
      <vt:lpstr>PowerPoint Presentation</vt:lpstr>
      <vt:lpstr>Descriptive Statistics</vt:lpstr>
      <vt:lpstr>Measures of central tendency : Mean, Median</vt:lpstr>
      <vt:lpstr>Measures of Dispersion : Standard Deviation, Coefficient of Variation</vt:lpstr>
      <vt:lpstr>Measures of Dispersion : Standard Deviation, Coefficient of Variation</vt:lpstr>
      <vt:lpstr>Measures of Dispersion : Standard Deviation – Normal Distribution</vt:lpstr>
      <vt:lpstr>Measures of Dispersion : Quartiles</vt:lpstr>
      <vt:lpstr>Central Limit Theorem</vt:lpstr>
      <vt:lpstr>Percentiles</vt:lpstr>
      <vt:lpstr>Outliers</vt:lpstr>
      <vt:lpstr>Outliers</vt:lpstr>
      <vt:lpstr>Box-Whisker Plot</vt:lpstr>
      <vt:lpstr>Box-Whisker Plot : Outlier Detection</vt:lpstr>
      <vt:lpstr>Box-Whisker Plot</vt:lpstr>
      <vt:lpstr>Skewness - </vt:lpstr>
      <vt:lpstr>Exploratory Data Analysis : Single Variable</vt:lpstr>
      <vt:lpstr>Histograms</vt:lpstr>
      <vt:lpstr>Probability</vt:lpstr>
      <vt:lpstr>Probability</vt:lpstr>
      <vt:lpstr>Sampling</vt:lpstr>
      <vt:lpstr>Correlation Coefficient</vt:lpstr>
      <vt:lpstr>Statistical Significance </vt:lpstr>
      <vt:lpstr>Fair Coin Example </vt:lpstr>
      <vt:lpstr>Statistical Significance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G</dc:creator>
  <cp:lastModifiedBy>Sanjay Panchal</cp:lastModifiedBy>
  <cp:revision>72</cp:revision>
  <dcterms:created xsi:type="dcterms:W3CDTF">2022-11-12T08:10:45Z</dcterms:created>
  <dcterms:modified xsi:type="dcterms:W3CDTF">2023-04-01T08:15:09Z</dcterms:modified>
</cp:coreProperties>
</file>