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76" autoAdjust="0"/>
    <p:restoredTop sz="94660"/>
  </p:normalViewPr>
  <p:slideViewPr>
    <p:cSldViewPr snapToGrid="0">
      <p:cViewPr>
        <p:scale>
          <a:sx n="66" d="100"/>
          <a:sy n="66" d="100"/>
        </p:scale>
        <p:origin x="-76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04F53-7BC2-4632-88B1-1D7E9582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B97018-E75F-4D27-89B5-34E0D9EB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5A5761-9BAC-48AF-B593-66C4D5F9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BB7E20-EAFB-4C9F-BB7D-FCD38851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2FB96-2659-4AF6-AB8A-DB0581A4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1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EFD34-5119-4D84-AE02-F993F04F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2ACD08-32CA-4F5B-A7FE-60BCA149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775E2-2B5F-4C7B-B36D-50611512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5BD5B4-C7E0-4ACF-A739-6C2D6C3D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8954F6-7DB7-4F2D-B0D1-A5203F5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7865CD-4D89-4A36-9B66-9D5E1773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4257E5-E0CD-4864-AB5A-DA3FDB2A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898579-C09A-49A7-9129-128AC452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DBBD59-CA4B-434A-9043-173D7AFF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4A718C-0F6F-4050-8CCC-7705C7A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9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563E2-7370-4628-A6F3-BC69B52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086C8-8318-4166-8A99-264059E5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E9A419-8310-426A-805A-B42B6E9A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D9A62E-D2BE-4441-A44D-18283C88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9DE28D-C6C4-4799-8682-E3E9292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58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C27E5-2BB3-42BC-B4A2-5D39C105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0A0AAE-D9FE-4A40-8300-2EB3198E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8F2D03-FF80-460D-88BA-ADFDD8A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F6F69D-F30C-474E-8C80-907611BD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9E8BCB-17AC-4455-B0B0-6DE5FE33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43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B2815-418A-4A7D-85BC-4189710E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86A20E-3C5D-48AD-B2D2-7DE8D79DA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0B3497-8E47-472A-B364-2BA4961CA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107286-DA4E-49B6-86F2-26F002D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F5AAFC-1202-4C6D-AE7B-5994242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378C44-FE0F-4FFE-A287-45D00AC6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43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603AA-DDEB-4D04-BAA4-1529CD82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A313A9-F171-4DF3-B451-DF9D3EB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F8A180-2547-43AA-BDEC-C9E48A5D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8D1580-15E2-4484-8FA6-2E06828BB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8A5F56-5688-4606-BA1A-23D32DE81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42F7B8-DFAF-4D65-98E6-96B872EA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5FD952-4880-463E-85AF-BE394C39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E88672-8294-46C7-925D-936D2F74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08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C772C-DAA3-447D-9F31-6D02DC7D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42C1455-777C-4216-8CF4-697F794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2ED24C-C095-4C99-9F03-74DC077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F2EBCD-E4AD-4463-BE0F-FCBF6FF9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0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0867E2-2514-4920-BC03-EC15D280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8FE9DE-E3EF-4D95-95F4-1B28EDAD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F4F721-10D1-4A94-AED4-8B60C83C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6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3A302-CD26-497D-82F2-7DB84CD3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00C83-EDF1-4A86-B067-E18B0CC5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E22566-C8A3-4C70-B650-912FC628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5B6D3B-C008-411C-BAAF-4854E87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8FF65A-BA0A-409F-8A69-72896FEA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096A49-7313-4F60-9419-B892ED07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7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BB2F5-3688-46EA-BA2C-E83AAFE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33C7FE-A526-421F-A28D-57AE22B2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C66FF3B-56BE-48FF-8EC0-269F3859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C20362-2EB7-4A11-A1EB-7737EBCA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9466B3-0889-4BA8-943E-D36F4956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97B17F-7C9C-4CB3-8807-6CCD37A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63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50D4891-6E5A-467D-A8C7-E0D7200F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EE026A-B798-4F15-8E00-2DE55A24F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343D7-F622-4687-A7BE-9F94FCF8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0744-8844-43C8-9D02-1FBE72D3D44E}" type="datetimeFigureOut">
              <a:rPr lang="en-US" smtClean="0"/>
              <a:pPr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ED9B05-BD65-4369-8150-0E56DFA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CF47AC-BB9A-40BD-80C6-169B7204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6F2B-206E-4DA1-A9F6-3F5FAC22D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9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9400" y="4371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 Light" panose="020B0303020204020204" pitchFamily="34" charset="0"/>
              </a:rPr>
              <a:t> </a:t>
            </a:r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85" y="2201956"/>
            <a:ext cx="11422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Ministry/ Organization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	: Mathworks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	           	: Smart Traffic Monitoring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Controlling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           : Delta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Team Leader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		: Yashwanth Kamatam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 : D4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2224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Idea Description: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Theme of the project is to reduce signal jumping 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present day solution for signal jumping is identifying the accused through CCTV footages and photos captured by traffic police. Now-a-days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observe people morphing their vehicle number plates or folding them in order to escape from penalties . So it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becoming a tough job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the police to identify the  vehicle number or person who disobeyed traffic rules through the photos captured by them . In most cases Traffic Police don’t work during nights ,so people never care about traffic crimes during night hours 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we team DELTA brought up a solution for this problem using IOT  to solve all these issues . As we know HIGH SECURITY NUMBER PLATES are mandatory for each vehicle . We guys can install an emitter in the number plates that emits vehicle number constantly 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cross roads(traffic signal points)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road we install a reader that works throughout the day. So even when number plates are morphed or hidden still the reader on the road gets the vehicle number and penalty is raised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Prototype Description: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our prototype we used Radio Frequency emitters to emit vehicle data constantly and fixed a radio frequency identifier on the road to read the data . The reader continuously reads the data in categories of  “Not Fined” and “Fined” into the database and if the vehicle falls in the category of  “Fined”, penalty is raised.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Technology Stack :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Internet of Things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43542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primary use of the project is to identify the vehicles that has committed a traffic crime like signal jumping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use of this project is VEHICLE TRACKING . The readers  laid on the road  will keep a track over the travelling history  of the vehicle. This history helps us to track a lost vehicle and trace a vehicle that has committed any crime within short period of time. If we go through traditional approach through CCTV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footages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takes large amount of time to identify the vehicle 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 main problem of parking vehicles of parking vehicles on zebra-crossing during red-lights can be avoided and pedestrians are allowed to cross the road on their designated path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 stored in the data base is only accessible to the Traffic Department . All other users can only view their personal data 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422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 Ministry/ Organization name:     Problem Statement : Team Name : Team Leader Name :          College Code :</dc:title>
  <dc:creator>Anuja Kanhere</dc:creator>
  <cp:lastModifiedBy>Sanjay</cp:lastModifiedBy>
  <cp:revision>2</cp:revision>
  <dcterms:created xsi:type="dcterms:W3CDTF">2019-12-18T09:24:53Z</dcterms:created>
  <dcterms:modified xsi:type="dcterms:W3CDTF">2020-01-28T16:56:59Z</dcterms:modified>
</cp:coreProperties>
</file>