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6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JAYANM-2025/NAA-MUDHALVAN-SANJAY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33460" y="3074939"/>
            <a:ext cx="1092994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SANJAY A</a:t>
            </a:r>
          </a:p>
          <a:p>
            <a:r>
              <a:rPr lang="en-US" sz="2400" dirty="0"/>
              <a:t>REGISTER NO AND NMID: 35524U09033 / EE0AC2B4988A2DBA4D64C143F28779D0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II-BCA</a:t>
            </a:r>
          </a:p>
          <a:p>
            <a:r>
              <a:rPr lang="en-US" sz="2400" dirty="0"/>
              <a:t>COLLEGE: COLLEGE/ UNIVERSITY :GOVERNMENT ARTS AND SCIENCE COLLEGE 					      TIRUPATTUR -635901 / 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A5C2C-36E5-428A-E5DD-041E7E3B48F5}"/>
              </a:ext>
            </a:extLst>
          </p:cNvPr>
          <p:cNvSpPr txBox="1"/>
          <p:nvPr/>
        </p:nvSpPr>
        <p:spPr>
          <a:xfrm>
            <a:off x="2404049" y="1602395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Kiwi Fruit" pitchFamily="50" charset="0"/>
              </a:rPr>
              <a:t>Fully functional platform tested with 10k+ votes.</a:t>
            </a:r>
          </a:p>
          <a:p>
            <a:r>
              <a:rPr lang="en-US" sz="2400" dirty="0">
                <a:latin typeface="Kiwi Fruit" pitchFamily="50" charset="0"/>
              </a:rPr>
              <a:t>99.9% uptime, &lt;2s load time, &lt;1s vote processing.</a:t>
            </a:r>
          </a:p>
          <a:p>
            <a:r>
              <a:rPr lang="en-US" sz="2400" dirty="0">
                <a:latin typeface="Kiwi Fruit" pitchFamily="50" charset="0"/>
              </a:rPr>
              <a:t>95%+ user satisfaction with accessibility improvements.</a:t>
            </a:r>
          </a:p>
          <a:p>
            <a:r>
              <a:rPr lang="en-US" sz="2400" dirty="0">
                <a:latin typeface="Kiwi Fruit" pitchFamily="50" charset="0"/>
              </a:rPr>
              <a:t>Screenshots: Voter dashboard, Admin panel, Results analytics.</a:t>
            </a:r>
          </a:p>
          <a:p>
            <a:endParaRPr lang="en-IN" sz="2400" dirty="0">
              <a:latin typeface="Kiwi Fruit" pitchFamily="50" charset="0"/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E7450D-B7BE-F188-94B6-582B5EBBA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5"/>
          <a:stretch>
            <a:fillRect/>
          </a:stretch>
        </p:blipFill>
        <p:spPr>
          <a:xfrm>
            <a:off x="3326884" y="3112786"/>
            <a:ext cx="7366650" cy="37138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CA684-25FC-14CC-18DA-9DD1B2954237}"/>
              </a:ext>
            </a:extLst>
          </p:cNvPr>
          <p:cNvSpPr txBox="1"/>
          <p:nvPr/>
        </p:nvSpPr>
        <p:spPr>
          <a:xfrm>
            <a:off x="1295400" y="1527347"/>
            <a:ext cx="9087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Kiwi Fruit" pitchFamily="50" charset="0"/>
              </a:rPr>
              <a:t>SecureVote</a:t>
            </a:r>
            <a:r>
              <a:rPr lang="en-US" sz="4000" dirty="0">
                <a:latin typeface="Kiwi Fruit" pitchFamily="50" charset="0"/>
              </a:rPr>
              <a:t> enhances democracy with security, accessibility, and transparency.</a:t>
            </a:r>
          </a:p>
          <a:p>
            <a:r>
              <a:rPr lang="en-US" sz="4000" dirty="0">
                <a:latin typeface="Kiwi Fruit" pitchFamily="50" charset="0"/>
              </a:rPr>
              <a:t>Achievements: robust platform, secure design, scalability.</a:t>
            </a:r>
          </a:p>
          <a:p>
            <a:r>
              <a:rPr lang="en-US" sz="4000" dirty="0">
                <a:latin typeface="Kiwi Fruit" pitchFamily="50" charset="0"/>
              </a:rPr>
              <a:t>Future: biometric login, AI fraud detection, blockchain consensus.</a:t>
            </a:r>
          </a:p>
          <a:p>
            <a:endParaRPr lang="en-IN" sz="4000" dirty="0">
              <a:latin typeface="Kiwi Fruit" pitchFamily="5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9940D-0129-6C33-0DEC-3031601F5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4FB4AC0-E923-FD32-8ACC-C3461BC9C455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A08F271-0740-A313-62BE-C40BE01A4D44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402C108-1E89-E052-CAE5-0EFBC1070D6C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BC07742-65BC-6781-D5B6-75944A26E03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378CF637-FF17-B585-0AE7-7D42EA2A8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GITUP LINK</a:t>
            </a:r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4329889-BB63-418B-7EA5-5A0A458C4AE7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3FA25-1410-CDE4-6C9A-F3E979C18373}"/>
              </a:ext>
            </a:extLst>
          </p:cNvPr>
          <p:cNvSpPr txBox="1"/>
          <p:nvPr/>
        </p:nvSpPr>
        <p:spPr>
          <a:xfrm>
            <a:off x="2057400" y="20193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https://github.com/SANJAYANM-2025/NAA-MUDHALVAN-SANJAY.git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72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902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30C5A-FAF7-D04C-F790-513D548FA5AF}"/>
              </a:ext>
            </a:extLst>
          </p:cNvPr>
          <p:cNvSpPr txBox="1"/>
          <p:nvPr/>
        </p:nvSpPr>
        <p:spPr>
          <a:xfrm>
            <a:off x="2030310" y="2459442"/>
            <a:ext cx="69037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ONLINE VOTING SYSTEM</a:t>
            </a:r>
          </a:p>
          <a:p>
            <a:endParaRPr lang="en-US" sz="32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40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Revolutionizing Democratic Processes Through </a:t>
            </a:r>
            <a:r>
              <a:rPr lang="en-US" sz="40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TechnologyDeveloped</a:t>
            </a:r>
            <a:r>
              <a:rPr lang="en-US" sz="40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 by: Sanjay -Full-Stack Developer &amp; Digital Democracy Innovator</a:t>
            </a:r>
            <a:endParaRPr lang="en-IN" sz="40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EE1B3-C777-4DF7-3404-220C7F50B64F}"/>
              </a:ext>
            </a:extLst>
          </p:cNvPr>
          <p:cNvSpPr txBox="1"/>
          <p:nvPr/>
        </p:nvSpPr>
        <p:spPr>
          <a:xfrm>
            <a:off x="304800" y="1381928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Current Challenges in Traditional Voting: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Long queues and time-consuming processes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Limited accessibility for disabled and remote voters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High operational costs for election management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Paper-based systems prone to human error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Difficulty in real-time result compilation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Security vulnerabilities in ballot handling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Environmental impact of paper ballots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Voter disenfranchisement due to geographical barriers</a:t>
            </a:r>
            <a:endParaRPr lang="en-IN" sz="3600" dirty="0">
              <a:latin typeface="Kiwi Fruit" pitchFamily="5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914B1-A5A6-289B-D160-7BFFFD9FBFC1}"/>
              </a:ext>
            </a:extLst>
          </p:cNvPr>
          <p:cNvSpPr txBox="1"/>
          <p:nvPr/>
        </p:nvSpPr>
        <p:spPr>
          <a:xfrm>
            <a:off x="519858" y="1771471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 Develop a secure, tamper-proof voting mechanism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 Ensure voter privacy and anonymity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Provide real-time vote counting and results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Create an intuitive interface for all user types Implement comprehensive audit trails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Support multiple election types and formats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Enable remote and accessible voting options</a:t>
            </a:r>
            <a:endParaRPr lang="en-IN" sz="3600" dirty="0">
              <a:latin typeface="Kiwi Fruit" pitchFamily="5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7E7D3-E572-4369-F104-7F49764AA6A3}"/>
              </a:ext>
            </a:extLst>
          </p:cNvPr>
          <p:cNvSpPr txBox="1"/>
          <p:nvPr/>
        </p:nvSpPr>
        <p:spPr>
          <a:xfrm>
            <a:off x="723900" y="1409952"/>
            <a:ext cx="9410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VOTERS   •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General public eligible to vote   •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 Remote voters (military, overseas citizens)   •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Voters with disabilities requiring accessibility features   •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First-time digital voters needing guidance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2. ELECTION ADMINISTRATORS   •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Election commission officials   •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Polling station supervisors   •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 IT administrators managing the system   •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Audit personnel overseeing election integrity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3. CANDIDATES/PARTIES   •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Political candidates monitoring results   •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Party representatives tracking performance   •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Campaign managers analyzing voter data4. OBSERVERS &amp; AUDITORS   • Independent election observers   • Media representatives   • Transparency organizations   • Government oversight bodies</a:t>
            </a:r>
            <a:endParaRPr lang="en-IN" sz="2000" dirty="0">
              <a:latin typeface="Kiwi Fruit" pitchFamily="5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A45E7-A035-7AC5-EE3B-14C63E02E829}"/>
              </a:ext>
            </a:extLst>
          </p:cNvPr>
          <p:cNvSpPr txBox="1"/>
          <p:nvPr/>
        </p:nvSpPr>
        <p:spPr>
          <a:xfrm>
            <a:off x="2514600" y="2019300"/>
            <a:ext cx="88388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Kiwi Fruit" pitchFamily="50" charset="0"/>
              </a:rPr>
              <a:t>Frontend:</a:t>
            </a:r>
            <a:r>
              <a:rPr lang="en-IN" sz="4000" dirty="0">
                <a:latin typeface="Kiwi Fruit" pitchFamily="50" charset="0"/>
              </a:rPr>
              <a:t> React, TypeScript, Tailwind CSS, Vite.</a:t>
            </a:r>
          </a:p>
          <a:p>
            <a:r>
              <a:rPr lang="en-IN" sz="4000" b="1" dirty="0">
                <a:latin typeface="Kiwi Fruit" pitchFamily="50" charset="0"/>
              </a:rPr>
              <a:t>Backend:</a:t>
            </a:r>
            <a:r>
              <a:rPr lang="en-IN" sz="4000" dirty="0">
                <a:latin typeface="Kiwi Fruit" pitchFamily="50" charset="0"/>
              </a:rPr>
              <a:t> Node.js, Express.js, JWT, </a:t>
            </a:r>
            <a:r>
              <a:rPr lang="en-IN" sz="4000" dirty="0" err="1">
                <a:latin typeface="Kiwi Fruit" pitchFamily="50" charset="0"/>
              </a:rPr>
              <a:t>bcrypt</a:t>
            </a:r>
            <a:r>
              <a:rPr lang="en-IN" sz="4000" dirty="0">
                <a:latin typeface="Kiwi Fruit" pitchFamily="50" charset="0"/>
              </a:rPr>
              <a:t>.</a:t>
            </a:r>
          </a:p>
          <a:p>
            <a:r>
              <a:rPr lang="en-IN" sz="4000" b="1" dirty="0">
                <a:latin typeface="Kiwi Fruit" pitchFamily="50" charset="0"/>
              </a:rPr>
              <a:t>Database:</a:t>
            </a:r>
            <a:r>
              <a:rPr lang="en-IN" sz="4000" dirty="0">
                <a:latin typeface="Kiwi Fruit" pitchFamily="50" charset="0"/>
              </a:rPr>
              <a:t> PostgreSQL, </a:t>
            </a:r>
            <a:r>
              <a:rPr lang="en-IN" sz="4000" dirty="0" err="1">
                <a:latin typeface="Kiwi Fruit" pitchFamily="50" charset="0"/>
              </a:rPr>
              <a:t>Supabase</a:t>
            </a:r>
            <a:r>
              <a:rPr lang="en-IN" sz="4000" dirty="0">
                <a:latin typeface="Kiwi Fruit" pitchFamily="50" charset="0"/>
              </a:rPr>
              <a:t>, Redis.</a:t>
            </a:r>
          </a:p>
          <a:p>
            <a:r>
              <a:rPr lang="en-IN" sz="4000" b="1" dirty="0">
                <a:latin typeface="Kiwi Fruit" pitchFamily="50" charset="0"/>
              </a:rPr>
              <a:t>Security:</a:t>
            </a:r>
            <a:r>
              <a:rPr lang="en-IN" sz="4000" dirty="0">
                <a:latin typeface="Kiwi Fruit" pitchFamily="50" charset="0"/>
              </a:rPr>
              <a:t> Blockchain verification, encryption, MFA.</a:t>
            </a:r>
          </a:p>
          <a:p>
            <a:r>
              <a:rPr lang="en-IN" sz="4000" b="1" dirty="0">
                <a:latin typeface="Kiwi Fruit" pitchFamily="50" charset="0"/>
              </a:rPr>
              <a:t>Dev Tools:</a:t>
            </a:r>
            <a:r>
              <a:rPr lang="en-IN" sz="4000" dirty="0">
                <a:latin typeface="Kiwi Fruit" pitchFamily="50" charset="0"/>
              </a:rPr>
              <a:t> Git, </a:t>
            </a:r>
            <a:r>
              <a:rPr lang="en-IN" sz="4000" dirty="0" err="1">
                <a:latin typeface="Kiwi Fruit" pitchFamily="50" charset="0"/>
              </a:rPr>
              <a:t>ESLint</a:t>
            </a:r>
            <a:r>
              <a:rPr lang="en-IN" sz="4000" dirty="0">
                <a:latin typeface="Kiwi Fruit" pitchFamily="50" charset="0"/>
              </a:rPr>
              <a:t>, Prettier, </a:t>
            </a:r>
            <a:r>
              <a:rPr lang="en-IN" sz="4000" dirty="0" err="1">
                <a:latin typeface="Kiwi Fruit" pitchFamily="50" charset="0"/>
              </a:rPr>
              <a:t>Vitest</a:t>
            </a:r>
            <a:r>
              <a:rPr lang="en-IN" sz="4000" dirty="0">
                <a:latin typeface="Kiwi Fruit" pitchFamily="50" charset="0"/>
              </a:rPr>
              <a:t>.</a:t>
            </a:r>
          </a:p>
          <a:p>
            <a:endParaRPr lang="en-IN" sz="4000" dirty="0">
              <a:latin typeface="Kiwi Fruit" pitchFamily="5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932" y="59721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7" y="65436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600" y="65495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157" y="3673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782" y="6013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D7C378-4EFC-22DF-A600-336EAC92D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371600"/>
            <a:ext cx="7848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Design: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Modern, professional, secure feel.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Layout: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Navigation, Hero, Project showcase, Skills, Contact, Footer.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Features: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Responsive grid, animations, hover effects, mobile-friendly UI.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144F1-6762-FD97-F15A-9E5D4E193CFB}"/>
              </a:ext>
            </a:extLst>
          </p:cNvPr>
          <p:cNvSpPr txBox="1"/>
          <p:nvPr/>
        </p:nvSpPr>
        <p:spPr>
          <a:xfrm>
            <a:off x="914400" y="1295400"/>
            <a:ext cx="891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b="1" dirty="0">
                <a:latin typeface="Kiwi Fruit" pitchFamily="50" charset="0"/>
              </a:rPr>
              <a:t>Core:</a:t>
            </a:r>
            <a:r>
              <a:rPr lang="en-US" altLang="en-US" sz="4000" dirty="0">
                <a:latin typeface="Kiwi Fruit" pitchFamily="50" charset="0"/>
              </a:rPr>
              <a:t> Voter registration, ballot creation, encrypted voting, real-time results.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b="1" dirty="0">
                <a:latin typeface="Kiwi Fruit" pitchFamily="50" charset="0"/>
              </a:rPr>
              <a:t>Security:</a:t>
            </a:r>
            <a:r>
              <a:rPr lang="en-US" altLang="en-US" sz="4000" dirty="0">
                <a:latin typeface="Kiwi Fruit" pitchFamily="50" charset="0"/>
              </a:rPr>
              <a:t> MFA, blockchain verification, encryption, fraud detection.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b="1" dirty="0">
                <a:latin typeface="Kiwi Fruit" pitchFamily="50" charset="0"/>
              </a:rPr>
              <a:t>Admin:</a:t>
            </a:r>
            <a:r>
              <a:rPr lang="en-US" altLang="en-US" sz="4000" dirty="0">
                <a:latin typeface="Kiwi Fruit" pitchFamily="50" charset="0"/>
              </a:rPr>
              <a:t> Election setup, database management, dashboards, reporting.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b="1" dirty="0">
                <a:latin typeface="Kiwi Fruit" pitchFamily="50" charset="0"/>
              </a:rPr>
              <a:t>User Experience:</a:t>
            </a:r>
            <a:r>
              <a:rPr lang="en-US" altLang="en-US" sz="4000" dirty="0">
                <a:latin typeface="Kiwi Fruit" pitchFamily="50" charset="0"/>
              </a:rPr>
              <a:t> </a:t>
            </a:r>
            <a:r>
              <a:rPr lang="en-US" altLang="en-US" sz="4000" dirty="0" err="1">
                <a:latin typeface="Kiwi Fruit" pitchFamily="50" charset="0"/>
              </a:rPr>
              <a:t>AcAcessibility</a:t>
            </a:r>
            <a:r>
              <a:rPr lang="en-US" altLang="en-US" sz="4000" dirty="0">
                <a:latin typeface="Kiwi Fruit" pitchFamily="50" charset="0"/>
              </a:rPr>
              <a:t>, multi-language, mobile support.</a:t>
            </a:r>
          </a:p>
          <a:p>
            <a:endParaRPr lang="en-IN" sz="4000" dirty="0">
              <a:latin typeface="Kiwi Fruit" pitchFamily="50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16A39E-6009-E26E-4C30-CE30898F4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2"/>
            <a:ext cx="2920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545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Brush Script MT</vt:lpstr>
      <vt:lpstr>Calibri</vt:lpstr>
      <vt:lpstr>Kiwi Fruit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GITUP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Vasumathi Sekar</cp:lastModifiedBy>
  <cp:revision>23</cp:revision>
  <dcterms:created xsi:type="dcterms:W3CDTF">2024-03-29T15:07:22Z</dcterms:created>
  <dcterms:modified xsi:type="dcterms:W3CDTF">2025-09-01T06:51:09Z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