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282B39-A608-4C5A-9597-ED306E277496}" v="5890" dt="2024-08-26T17:28:51.522"/>
    <p1510:client id="{C5B6EAFE-58C8-43D7-8620-8E2DEE8AF19C}" v="91" dt="2024-08-27T04:57:51.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SANJAY .J.Y" userId="080586cf80417a3b" providerId="Windows Live" clId="Web-{8E282B39-A608-4C5A-9597-ED306E277496}"/>
    <pc:docChg chg="addSld modSld">
      <pc:chgData name="SANJAY .J.Y" userId="080586cf80417a3b" providerId="Windows Live" clId="Web-{8E282B39-A608-4C5A-9597-ED306E277496}" dt="2024-08-26T17:28:51.522" v="3042" actId="14100"/>
      <pc:docMkLst>
        <pc:docMk/>
      </pc:docMkLst>
      <pc:sldChg chg="modSp">
        <pc:chgData name="SANJAY .J.Y" userId="080586cf80417a3b" providerId="Windows Live" clId="Web-{8E282B39-A608-4C5A-9597-ED306E277496}" dt="2024-08-26T12:49:37.641" v="109" actId="20577"/>
        <pc:sldMkLst>
          <pc:docMk/>
          <pc:sldMk cId="0" sldId="256"/>
        </pc:sldMkLst>
        <pc:spChg chg="mod">
          <ac:chgData name="SANJAY .J.Y" userId="080586cf80417a3b" providerId="Windows Live" clId="Web-{8E282B39-A608-4C5A-9597-ED306E277496}" dt="2024-08-26T12:46:59.646" v="32" actId="1076"/>
          <ac:spMkLst>
            <pc:docMk/>
            <pc:sldMk cId="0" sldId="256"/>
            <ac:spMk id="5" creationId="{00000000-0000-0000-0000-000000000000}"/>
          </ac:spMkLst>
        </pc:spChg>
        <pc:spChg chg="mod">
          <ac:chgData name="SANJAY .J.Y" userId="080586cf80417a3b" providerId="Windows Live" clId="Web-{8E282B39-A608-4C5A-9597-ED306E277496}" dt="2024-08-26T12:49:37.641" v="109" actId="20577"/>
          <ac:spMkLst>
            <pc:docMk/>
            <pc:sldMk cId="0" sldId="256"/>
            <ac:spMk id="14" creationId="{D55ADE35-C35B-07C1-F5AA-C33B3DDB802E}"/>
          </ac:spMkLst>
        </pc:spChg>
      </pc:sldChg>
      <pc:sldChg chg="addSp modSp mod modClrScheme chgLayout">
        <pc:chgData name="SANJAY .J.Y" userId="080586cf80417a3b" providerId="Windows Live" clId="Web-{8E282B39-A608-4C5A-9597-ED306E277496}" dt="2024-08-26T13:10:07.881" v="379" actId="20577"/>
        <pc:sldMkLst>
          <pc:docMk/>
          <pc:sldMk cId="0" sldId="259"/>
        </pc:sldMkLst>
        <pc:spChg chg="mod">
          <ac:chgData name="SANJAY .J.Y" userId="080586cf80417a3b" providerId="Windows Live" clId="Web-{8E282B39-A608-4C5A-9597-ED306E277496}" dt="2024-08-26T13:08:33.890" v="350"/>
          <ac:spMkLst>
            <pc:docMk/>
            <pc:sldMk cId="0" sldId="259"/>
            <ac:spMk id="3" creationId="{00000000-0000-0000-0000-000000000000}"/>
          </ac:spMkLst>
        </pc:spChg>
        <pc:spChg chg="mod">
          <ac:chgData name="SANJAY .J.Y" userId="080586cf80417a3b" providerId="Windows Live" clId="Web-{8E282B39-A608-4C5A-9597-ED306E277496}" dt="2024-08-26T13:08:33.890" v="349"/>
          <ac:spMkLst>
            <pc:docMk/>
            <pc:sldMk cId="0" sldId="259"/>
            <ac:spMk id="4" creationId="{00000000-0000-0000-0000-000000000000}"/>
          </ac:spMkLst>
        </pc:spChg>
        <pc:spChg chg="mod">
          <ac:chgData name="SANJAY .J.Y" userId="080586cf80417a3b" providerId="Windows Live" clId="Web-{8E282B39-A608-4C5A-9597-ED306E277496}" dt="2024-08-26T13:08:33.890" v="352"/>
          <ac:spMkLst>
            <pc:docMk/>
            <pc:sldMk cId="0" sldId="259"/>
            <ac:spMk id="6" creationId="{00000000-0000-0000-0000-000000000000}"/>
          </ac:spMkLst>
        </pc:spChg>
        <pc:spChg chg="mod ord">
          <ac:chgData name="SANJAY .J.Y" userId="080586cf80417a3b" providerId="Windows Live" clId="Web-{8E282B39-A608-4C5A-9597-ED306E277496}" dt="2024-08-26T12:54:19.863" v="121"/>
          <ac:spMkLst>
            <pc:docMk/>
            <pc:sldMk cId="0" sldId="259"/>
            <ac:spMk id="7" creationId="{00000000-0000-0000-0000-000000000000}"/>
          </ac:spMkLst>
        </pc:spChg>
        <pc:spChg chg="add mod ord">
          <ac:chgData name="SANJAY .J.Y" userId="080586cf80417a3b" providerId="Windows Live" clId="Web-{8E282B39-A608-4C5A-9597-ED306E277496}" dt="2024-08-26T13:10:07.881" v="379" actId="20577"/>
          <ac:spMkLst>
            <pc:docMk/>
            <pc:sldMk cId="0" sldId="259"/>
            <ac:spMk id="9" creationId="{1F7EFE73-AEDD-1832-F54B-8067D56F1049}"/>
          </ac:spMkLst>
        </pc:spChg>
        <pc:spChg chg="mod ord">
          <ac:chgData name="SANJAY .J.Y" userId="080586cf80417a3b" providerId="Windows Live" clId="Web-{8E282B39-A608-4C5A-9597-ED306E277496}" dt="2024-08-26T12:54:19.863" v="121"/>
          <ac:spMkLst>
            <pc:docMk/>
            <pc:sldMk cId="0" sldId="259"/>
            <ac:spMk id="10" creationId="{00000000-0000-0000-0000-000000000000}"/>
          </ac:spMkLst>
        </pc:spChg>
        <pc:grpChg chg="mod">
          <ac:chgData name="SANJAY .J.Y" userId="080586cf80417a3b" providerId="Windows Live" clId="Web-{8E282B39-A608-4C5A-9597-ED306E277496}" dt="2024-08-26T13:08:24.311" v="332" actId="1076"/>
          <ac:grpSpMkLst>
            <pc:docMk/>
            <pc:sldMk cId="0" sldId="259"/>
            <ac:grpSpMk id="2" creationId="{00000000-0000-0000-0000-000000000000}"/>
          </ac:grpSpMkLst>
        </pc:grpChg>
        <pc:picChg chg="mod">
          <ac:chgData name="SANJAY .J.Y" userId="080586cf80417a3b" providerId="Windows Live" clId="Web-{8E282B39-A608-4C5A-9597-ED306E277496}" dt="2024-08-26T13:08:33.890" v="348"/>
          <ac:picMkLst>
            <pc:docMk/>
            <pc:sldMk cId="0" sldId="259"/>
            <ac:picMk id="5" creationId="{00000000-0000-0000-0000-000000000000}"/>
          </ac:picMkLst>
        </pc:picChg>
      </pc:sldChg>
      <pc:sldChg chg="addSp delSp modSp mod modClrScheme chgLayout">
        <pc:chgData name="SANJAY .J.Y" userId="080586cf80417a3b" providerId="Windows Live" clId="Web-{8E282B39-A608-4C5A-9597-ED306E277496}" dt="2024-08-26T13:21:17.957" v="558" actId="20577"/>
        <pc:sldMkLst>
          <pc:docMk/>
          <pc:sldMk cId="0" sldId="260"/>
        </pc:sldMkLst>
        <pc:spChg chg="mod">
          <ac:chgData name="SANJAY .J.Y" userId="080586cf80417a3b" providerId="Windows Live" clId="Web-{8E282B39-A608-4C5A-9597-ED306E277496}" dt="2024-08-26T13:18:35.024" v="488" actId="1076"/>
          <ac:spMkLst>
            <pc:docMk/>
            <pc:sldMk cId="0" sldId="260"/>
            <ac:spMk id="6" creationId="{00000000-0000-0000-0000-000000000000}"/>
          </ac:spMkLst>
        </pc:spChg>
        <pc:spChg chg="mod ord">
          <ac:chgData name="SANJAY .J.Y" userId="080586cf80417a3b" providerId="Windows Live" clId="Web-{8E282B39-A608-4C5A-9597-ED306E277496}" dt="2024-08-26T13:11:11.135" v="380"/>
          <ac:spMkLst>
            <pc:docMk/>
            <pc:sldMk cId="0" sldId="260"/>
            <ac:spMk id="7" creationId="{00000000-0000-0000-0000-000000000000}"/>
          </ac:spMkLst>
        </pc:spChg>
        <pc:spChg chg="add mod ord">
          <ac:chgData name="SANJAY .J.Y" userId="080586cf80417a3b" providerId="Windows Live" clId="Web-{8E282B39-A608-4C5A-9597-ED306E277496}" dt="2024-08-26T13:21:17.957" v="558" actId="20577"/>
          <ac:spMkLst>
            <pc:docMk/>
            <pc:sldMk cId="0" sldId="260"/>
            <ac:spMk id="9" creationId="{C69DA8B7-A081-E0D3-EA39-1B7C3C6139C9}"/>
          </ac:spMkLst>
        </pc:spChg>
        <pc:spChg chg="mod ord">
          <ac:chgData name="SANJAY .J.Y" userId="080586cf80417a3b" providerId="Windows Live" clId="Web-{8E282B39-A608-4C5A-9597-ED306E277496}" dt="2024-08-26T13:11:11.135" v="380"/>
          <ac:spMkLst>
            <pc:docMk/>
            <pc:sldMk cId="0" sldId="260"/>
            <ac:spMk id="10" creationId="{00000000-0000-0000-0000-000000000000}"/>
          </ac:spMkLst>
        </pc:spChg>
        <pc:spChg chg="del mod">
          <ac:chgData name="SANJAY .J.Y" userId="080586cf80417a3b" providerId="Windows Live" clId="Web-{8E282B39-A608-4C5A-9597-ED306E277496}" dt="2024-08-26T13:04:28.576" v="274"/>
          <ac:spMkLst>
            <pc:docMk/>
            <pc:sldMk cId="0" sldId="260"/>
            <ac:spMk id="11" creationId="{F050B57B-77CA-84FA-9910-3F41C17BBB48}"/>
          </ac:spMkLst>
        </pc:spChg>
        <pc:grpChg chg="mod">
          <ac:chgData name="SANJAY .J.Y" userId="080586cf80417a3b" providerId="Windows Live" clId="Web-{8E282B39-A608-4C5A-9597-ED306E277496}" dt="2024-08-26T13:19:44.732" v="509" actId="14100"/>
          <ac:grpSpMkLst>
            <pc:docMk/>
            <pc:sldMk cId="0" sldId="260"/>
            <ac:grpSpMk id="2" creationId="{00000000-0000-0000-0000-000000000000}"/>
          </ac:grpSpMkLst>
        </pc:grpChg>
      </pc:sldChg>
      <pc:sldChg chg="addSp delSp modSp mod modClrScheme chgLayout">
        <pc:chgData name="SANJAY .J.Y" userId="080586cf80417a3b" providerId="Windows Live" clId="Web-{8E282B39-A608-4C5A-9597-ED306E277496}" dt="2024-08-26T13:34:58.449" v="705" actId="20577"/>
        <pc:sldMkLst>
          <pc:docMk/>
          <pc:sldMk cId="0" sldId="261"/>
        </pc:sldMkLst>
        <pc:spChg chg="mod">
          <ac:chgData name="SANJAY .J.Y" userId="080586cf80417a3b" providerId="Windows Live" clId="Web-{8E282B39-A608-4C5A-9597-ED306E277496}" dt="2024-08-26T13:26:17.961" v="560" actId="1076"/>
          <ac:spMkLst>
            <pc:docMk/>
            <pc:sldMk cId="0" sldId="261"/>
            <ac:spMk id="3" creationId="{00000000-0000-0000-0000-000000000000}"/>
          </ac:spMkLst>
        </pc:spChg>
        <pc:spChg chg="mod ord">
          <ac:chgData name="SANJAY .J.Y" userId="080586cf80417a3b" providerId="Windows Live" clId="Web-{8E282B39-A608-4C5A-9597-ED306E277496}" dt="2024-08-26T13:26:27.056" v="561"/>
          <ac:spMkLst>
            <pc:docMk/>
            <pc:sldMk cId="0" sldId="261"/>
            <ac:spMk id="5" creationId="{00000000-0000-0000-0000-000000000000}"/>
          </ac:spMkLst>
        </pc:spChg>
        <pc:spChg chg="add mod ord">
          <ac:chgData name="SANJAY .J.Y" userId="080586cf80417a3b" providerId="Windows Live" clId="Web-{8E282B39-A608-4C5A-9597-ED306E277496}" dt="2024-08-26T13:34:58.449" v="705" actId="20577"/>
          <ac:spMkLst>
            <pc:docMk/>
            <pc:sldMk cId="0" sldId="261"/>
            <ac:spMk id="7" creationId="{811A5887-2A2D-57B7-681E-E3F1B01111FA}"/>
          </ac:spMkLst>
        </pc:spChg>
        <pc:spChg chg="mod ord">
          <ac:chgData name="SANJAY .J.Y" userId="080586cf80417a3b" providerId="Windows Live" clId="Web-{8E282B39-A608-4C5A-9597-ED306E277496}" dt="2024-08-26T13:26:27.056" v="561"/>
          <ac:spMkLst>
            <pc:docMk/>
            <pc:sldMk cId="0" sldId="261"/>
            <ac:spMk id="8" creationId="{00000000-0000-0000-0000-000000000000}"/>
          </ac:spMkLst>
        </pc:spChg>
        <pc:spChg chg="add del mod">
          <ac:chgData name="SANJAY .J.Y" userId="080586cf80417a3b" providerId="Windows Live" clId="Web-{8E282B39-A608-4C5A-9597-ED306E277496}" dt="2024-08-26T13:30:45.964" v="638"/>
          <ac:spMkLst>
            <pc:docMk/>
            <pc:sldMk cId="0" sldId="261"/>
            <ac:spMk id="10" creationId="{32F55BFA-C7A2-38E1-7096-D94644AAFFBA}"/>
          </ac:spMkLst>
        </pc:spChg>
        <pc:spChg chg="add del mod">
          <ac:chgData name="SANJAY .J.Y" userId="080586cf80417a3b" providerId="Windows Live" clId="Web-{8E282B39-A608-4C5A-9597-ED306E277496}" dt="2024-08-26T13:32:10.579" v="651"/>
          <ac:spMkLst>
            <pc:docMk/>
            <pc:sldMk cId="0" sldId="261"/>
            <ac:spMk id="13" creationId="{B131008B-D05A-0285-C3E8-2A6C036EFF7A}"/>
          </ac:spMkLst>
        </pc:spChg>
        <pc:picChg chg="add del mod">
          <ac:chgData name="SANJAY .J.Y" userId="080586cf80417a3b" providerId="Windows Live" clId="Web-{8E282B39-A608-4C5A-9597-ED306E277496}" dt="2024-08-26T13:30:45.964" v="639"/>
          <ac:picMkLst>
            <pc:docMk/>
            <pc:sldMk cId="0" sldId="261"/>
            <ac:picMk id="9" creationId="{4C4E59A1-1599-41FE-9995-8354769BD808}"/>
          </ac:picMkLst>
        </pc:picChg>
        <pc:picChg chg="add mod">
          <ac:chgData name="SANJAY .J.Y" userId="080586cf80417a3b" providerId="Windows Live" clId="Web-{8E282B39-A608-4C5A-9597-ED306E277496}" dt="2024-08-26T13:34:35.260" v="700" actId="1076"/>
          <ac:picMkLst>
            <pc:docMk/>
            <pc:sldMk cId="0" sldId="261"/>
            <ac:picMk id="12" creationId="{4577C5AF-6916-6834-E9E7-C0C1C1671317}"/>
          </ac:picMkLst>
        </pc:picChg>
      </pc:sldChg>
      <pc:sldChg chg="addSp modSp mod modClrScheme chgLayout">
        <pc:chgData name="SANJAY .J.Y" userId="080586cf80417a3b" providerId="Windows Live" clId="Web-{8E282B39-A608-4C5A-9597-ED306E277496}" dt="2024-08-26T15:21:40.617" v="989" actId="20577"/>
        <pc:sldMkLst>
          <pc:docMk/>
          <pc:sldMk cId="0" sldId="262"/>
        </pc:sldMkLst>
        <pc:spChg chg="mod ord">
          <ac:chgData name="SANJAY .J.Y" userId="080586cf80417a3b" providerId="Windows Live" clId="Web-{8E282B39-A608-4C5A-9597-ED306E277496}" dt="2024-08-26T13:35:47.546" v="706"/>
          <ac:spMkLst>
            <pc:docMk/>
            <pc:sldMk cId="0" sldId="262"/>
            <ac:spMk id="6" creationId="{00000000-0000-0000-0000-000000000000}"/>
          </ac:spMkLst>
        </pc:spChg>
        <pc:spChg chg="add mod ord">
          <ac:chgData name="SANJAY .J.Y" userId="080586cf80417a3b" providerId="Windows Live" clId="Web-{8E282B39-A608-4C5A-9597-ED306E277496}" dt="2024-08-26T15:21:40.617" v="989" actId="20577"/>
          <ac:spMkLst>
            <pc:docMk/>
            <pc:sldMk cId="0" sldId="262"/>
            <ac:spMk id="8" creationId="{DACDDF2E-6442-B527-AC7D-C309AD5BAEC0}"/>
          </ac:spMkLst>
        </pc:spChg>
        <pc:spChg chg="mod ord">
          <ac:chgData name="SANJAY .J.Y" userId="080586cf80417a3b" providerId="Windows Live" clId="Web-{8E282B39-A608-4C5A-9597-ED306E277496}" dt="2024-08-26T13:35:47.546" v="706"/>
          <ac:spMkLst>
            <pc:docMk/>
            <pc:sldMk cId="0" sldId="262"/>
            <ac:spMk id="9" creationId="{00000000-0000-0000-0000-000000000000}"/>
          </ac:spMkLst>
        </pc:spChg>
      </pc:sldChg>
      <pc:sldChg chg="modSp">
        <pc:chgData name="SANJAY .J.Y" userId="080586cf80417a3b" providerId="Windows Live" clId="Web-{8E282B39-A608-4C5A-9597-ED306E277496}" dt="2024-08-26T16:08:04.066" v="1296" actId="20577"/>
        <pc:sldMkLst>
          <pc:docMk/>
          <pc:sldMk cId="0" sldId="263"/>
        </pc:sldMkLst>
        <pc:spChg chg="mod">
          <ac:chgData name="SANJAY .J.Y" userId="080586cf80417a3b" providerId="Windows Live" clId="Web-{8E282B39-A608-4C5A-9597-ED306E277496}" dt="2024-08-26T16:08:04.066" v="1296" actId="20577"/>
          <ac:spMkLst>
            <pc:docMk/>
            <pc:sldMk cId="0" sldId="263"/>
            <ac:spMk id="7" creationId="{00000000-0000-0000-0000-000000000000}"/>
          </ac:spMkLst>
        </pc:spChg>
        <pc:spChg chg="mod">
          <ac:chgData name="SANJAY .J.Y" userId="080586cf80417a3b" providerId="Windows Live" clId="Web-{8E282B39-A608-4C5A-9597-ED306E277496}" dt="2024-08-26T16:07:49.082" v="1270" actId="20577"/>
          <ac:spMkLst>
            <pc:docMk/>
            <pc:sldMk cId="0" sldId="263"/>
            <ac:spMk id="9" creationId="{FAD9CEB2-36E1-0550-426B-2FAF97882044}"/>
          </ac:spMkLst>
        </pc:spChg>
      </pc:sldChg>
      <pc:sldChg chg="addSp delSp modSp mod modClrScheme chgLayout">
        <pc:chgData name="SANJAY .J.Y" userId="080586cf80417a3b" providerId="Windows Live" clId="Web-{8E282B39-A608-4C5A-9597-ED306E277496}" dt="2024-08-26T17:28:51.522" v="3042" actId="14100"/>
        <pc:sldMkLst>
          <pc:docMk/>
          <pc:sldMk cId="0" sldId="264"/>
        </pc:sldMkLst>
        <pc:spChg chg="add del mod ord">
          <ac:chgData name="SANJAY .J.Y" userId="080586cf80417a3b" providerId="Windows Live" clId="Web-{8E282B39-A608-4C5A-9597-ED306E277496}" dt="2024-08-26T16:10:34.850" v="1298"/>
          <ac:spMkLst>
            <pc:docMk/>
            <pc:sldMk cId="0" sldId="264"/>
            <ac:spMk id="2" creationId="{AB74255B-660F-2E65-806E-763D6D78FAAE}"/>
          </ac:spMkLst>
        </pc:spChg>
        <pc:spChg chg="add del mod ord">
          <ac:chgData name="SANJAY .J.Y" userId="080586cf80417a3b" providerId="Windows Live" clId="Web-{8E282B39-A608-4C5A-9597-ED306E277496}" dt="2024-08-26T16:10:34.850" v="1298"/>
          <ac:spMkLst>
            <pc:docMk/>
            <pc:sldMk cId="0" sldId="264"/>
            <ac:spMk id="3" creationId="{40075CAD-3FB7-B071-C010-47EDE3B2C48C}"/>
          </ac:spMkLst>
        </pc:spChg>
        <pc:spChg chg="add del mod ord">
          <ac:chgData name="SANJAY .J.Y" userId="080586cf80417a3b" providerId="Windows Live" clId="Web-{8E282B39-A608-4C5A-9597-ED306E277496}" dt="2024-08-26T16:13:54.712" v="1332"/>
          <ac:spMkLst>
            <pc:docMk/>
            <pc:sldMk cId="0" sldId="264"/>
            <ac:spMk id="4" creationId="{64F64354-AB6B-D764-7033-787AD7B4E9C8}"/>
          </ac:spMkLst>
        </pc:spChg>
        <pc:spChg chg="add del mod ord">
          <ac:chgData name="SANJAY .J.Y" userId="080586cf80417a3b" providerId="Windows Live" clId="Web-{8E282B39-A608-4C5A-9597-ED306E277496}" dt="2024-08-26T16:13:54.712" v="1332"/>
          <ac:spMkLst>
            <pc:docMk/>
            <pc:sldMk cId="0" sldId="264"/>
            <ac:spMk id="7" creationId="{789F690E-6C5B-6454-B630-6503600391A1}"/>
          </ac:spMkLst>
        </pc:spChg>
        <pc:spChg chg="del mod">
          <ac:chgData name="SANJAY .J.Y" userId="080586cf80417a3b" providerId="Windows Live" clId="Web-{8E282B39-A608-4C5A-9597-ED306E277496}" dt="2024-08-26T16:14:12.931" v="1336"/>
          <ac:spMkLst>
            <pc:docMk/>
            <pc:sldMk cId="0" sldId="264"/>
            <ac:spMk id="8" creationId="{00000000-0000-0000-0000-000000000000}"/>
          </ac:spMkLst>
        </pc:spChg>
        <pc:spChg chg="add mod ord">
          <ac:chgData name="SANJAY .J.Y" userId="080586cf80417a3b" providerId="Windows Live" clId="Web-{8E282B39-A608-4C5A-9597-ED306E277496}" dt="2024-08-26T16:15:03.150" v="1349" actId="20577"/>
          <ac:spMkLst>
            <pc:docMk/>
            <pc:sldMk cId="0" sldId="264"/>
            <ac:spMk id="10" creationId="{6D6487E3-C1CC-160B-3DE4-62E16E3A7626}"/>
          </ac:spMkLst>
        </pc:spChg>
        <pc:spChg chg="add mod ord">
          <ac:chgData name="SANJAY .J.Y" userId="080586cf80417a3b" providerId="Windows Live" clId="Web-{8E282B39-A608-4C5A-9597-ED306E277496}" dt="2024-08-26T17:28:51.522" v="3042" actId="14100"/>
          <ac:spMkLst>
            <pc:docMk/>
            <pc:sldMk cId="0" sldId="264"/>
            <ac:spMk id="11" creationId="{40026E4D-C354-EBD8-4E06-AFAF0EB02EB6}"/>
          </ac:spMkLst>
        </pc:spChg>
      </pc:sldChg>
      <pc:sldChg chg="addSp modSp">
        <pc:chgData name="SANJAY .J.Y" userId="080586cf80417a3b" providerId="Windows Live" clId="Web-{8E282B39-A608-4C5A-9597-ED306E277496}" dt="2024-08-26T16:50:19.266" v="2332" actId="14100"/>
        <pc:sldMkLst>
          <pc:docMk/>
          <pc:sldMk cId="0" sldId="265"/>
        </pc:sldMkLst>
        <pc:graphicFrameChg chg="add mod">
          <ac:chgData name="SANJAY .J.Y" userId="080586cf80417a3b" providerId="Windows Live" clId="Web-{8E282B39-A608-4C5A-9597-ED306E277496}" dt="2024-08-26T16:50:19.266" v="2332" actId="14100"/>
          <ac:graphicFrameMkLst>
            <pc:docMk/>
            <pc:sldMk cId="0" sldId="265"/>
            <ac:graphicFrameMk id="2" creationId="{BF343E17-E48D-18BC-FF65-D3547D23B560}"/>
          </ac:graphicFrameMkLst>
        </pc:graphicFrameChg>
      </pc:sldChg>
      <pc:sldChg chg="addSp modSp mod modClrScheme chgLayout">
        <pc:chgData name="SANJAY .J.Y" userId="080586cf80417a3b" providerId="Windows Live" clId="Web-{8E282B39-A608-4C5A-9597-ED306E277496}" dt="2024-08-26T17:14:06.837" v="2764" actId="20577"/>
        <pc:sldMkLst>
          <pc:docMk/>
          <pc:sldMk cId="2986442291" sldId="268"/>
        </pc:sldMkLst>
        <pc:spChg chg="mod ord">
          <ac:chgData name="SANJAY .J.Y" userId="080586cf80417a3b" providerId="Windows Live" clId="Web-{8E282B39-A608-4C5A-9597-ED306E277496}" dt="2024-08-26T16:53:46.847" v="2346"/>
          <ac:spMkLst>
            <pc:docMk/>
            <pc:sldMk cId="2986442291" sldId="268"/>
            <ac:spMk id="2" creationId="{F9A5CB5B-BDD0-5A64-1A7C-37D3C88F8F9E}"/>
          </ac:spMkLst>
        </pc:spChg>
        <pc:spChg chg="add mod ord">
          <ac:chgData name="SANJAY .J.Y" userId="080586cf80417a3b" providerId="Windows Live" clId="Web-{8E282B39-A608-4C5A-9597-ED306E277496}" dt="2024-08-26T17:14:06.837" v="2764" actId="20577"/>
          <ac:spMkLst>
            <pc:docMk/>
            <pc:sldMk cId="2986442291" sldId="268"/>
            <ac:spMk id="3" creationId="{998AA11E-9BA5-2644-0CAB-1CBA2CAAFDD5}"/>
          </ac:spMkLst>
        </pc:spChg>
      </pc:sldChg>
      <pc:sldChg chg="addSp delSp modSp mod modClrScheme chgLayout">
        <pc:chgData name="SANJAY .J.Y" userId="080586cf80417a3b" providerId="Windows Live" clId="Web-{8E282B39-A608-4C5A-9597-ED306E277496}" dt="2024-08-26T15:41:25.121" v="1174" actId="20577"/>
        <pc:sldMkLst>
          <pc:docMk/>
          <pc:sldMk cId="2720660618" sldId="269"/>
        </pc:sldMkLst>
        <pc:spChg chg="mod ord">
          <ac:chgData name="SANJAY .J.Y" userId="080586cf80417a3b" providerId="Windows Live" clId="Web-{8E282B39-A608-4C5A-9597-ED306E277496}" dt="2024-08-26T15:22:39.806" v="990"/>
          <ac:spMkLst>
            <pc:docMk/>
            <pc:sldMk cId="2720660618" sldId="269"/>
            <ac:spMk id="2" creationId="{6E06195E-16D6-79D8-7A9F-F8EB1FE9E212}"/>
          </ac:spMkLst>
        </pc:spChg>
        <pc:spChg chg="add mod ord">
          <ac:chgData name="SANJAY .J.Y" userId="080586cf80417a3b" providerId="Windows Live" clId="Web-{8E282B39-A608-4C5A-9597-ED306E277496}" dt="2024-08-26T15:41:25.121" v="1174" actId="20577"/>
          <ac:spMkLst>
            <pc:docMk/>
            <pc:sldMk cId="2720660618" sldId="269"/>
            <ac:spMk id="3" creationId="{6741A1DD-4C79-E80F-3566-FEE1FE74A9F1}"/>
          </ac:spMkLst>
        </pc:spChg>
        <pc:graphicFrameChg chg="add del mod">
          <ac:chgData name="SANJAY .J.Y" userId="080586cf80417a3b" providerId="Windows Live" clId="Web-{8E282B39-A608-4C5A-9597-ED306E277496}" dt="2024-08-26T15:40:29.792" v="1147"/>
          <ac:graphicFrameMkLst>
            <pc:docMk/>
            <pc:sldMk cId="2720660618" sldId="269"/>
            <ac:graphicFrameMk id="5" creationId="{FFB51829-C551-4339-5BE6-0F81034D5516}"/>
          </ac:graphicFrameMkLst>
        </pc:graphicFrameChg>
      </pc:sldChg>
      <pc:sldChg chg="modSp new">
        <pc:chgData name="SANJAY .J.Y" userId="080586cf80417a3b" providerId="Windows Live" clId="Web-{8E282B39-A608-4C5A-9597-ED306E277496}" dt="2024-08-26T17:25:02.190" v="2939" actId="20577"/>
        <pc:sldMkLst>
          <pc:docMk/>
          <pc:sldMk cId="3969672188" sldId="270"/>
        </pc:sldMkLst>
        <pc:spChg chg="mod">
          <ac:chgData name="SANJAY .J.Y" userId="080586cf80417a3b" providerId="Windows Live" clId="Web-{8E282B39-A608-4C5A-9597-ED306E277496}" dt="2024-08-26T16:37:18.982" v="2027" actId="20577"/>
          <ac:spMkLst>
            <pc:docMk/>
            <pc:sldMk cId="3969672188" sldId="270"/>
            <ac:spMk id="2" creationId="{2DDA6471-3167-9469-7503-B7D1208F5621}"/>
          </ac:spMkLst>
        </pc:spChg>
        <pc:spChg chg="mod">
          <ac:chgData name="SANJAY .J.Y" userId="080586cf80417a3b" providerId="Windows Live" clId="Web-{8E282B39-A608-4C5A-9597-ED306E277496}" dt="2024-08-26T17:25:02.190" v="2939" actId="20577"/>
          <ac:spMkLst>
            <pc:docMk/>
            <pc:sldMk cId="3969672188" sldId="270"/>
            <ac:spMk id="3" creationId="{41E29F75-6A29-772C-D8EC-F757C90F3D3F}"/>
          </ac:spMkLst>
        </pc:spChg>
      </pc:sldChg>
      <pc:sldChg chg="addSp modSp new">
        <pc:chgData name="SANJAY .J.Y" userId="080586cf80417a3b" providerId="Windows Live" clId="Web-{8E282B39-A608-4C5A-9597-ED306E277496}" dt="2024-08-26T16:51:13.251" v="2345" actId="14100"/>
        <pc:sldMkLst>
          <pc:docMk/>
          <pc:sldMk cId="3800404224" sldId="271"/>
        </pc:sldMkLst>
        <pc:spChg chg="mod">
          <ac:chgData name="SANJAY .J.Y" userId="080586cf80417a3b" providerId="Windows Live" clId="Web-{8E282B39-A608-4C5A-9597-ED306E277496}" dt="2024-08-26T16:50:56.688" v="2341" actId="20577"/>
          <ac:spMkLst>
            <pc:docMk/>
            <pc:sldMk cId="3800404224" sldId="271"/>
            <ac:spMk id="2" creationId="{A8F3401E-67AE-8DDD-2689-5B667CED1DD9}"/>
          </ac:spMkLst>
        </pc:spChg>
        <pc:graphicFrameChg chg="add mod">
          <ac:chgData name="SANJAY .J.Y" userId="080586cf80417a3b" providerId="Windows Live" clId="Web-{8E282B39-A608-4C5A-9597-ED306E277496}" dt="2024-08-26T16:51:13.251" v="2345" actId="14100"/>
          <ac:graphicFrameMkLst>
            <pc:docMk/>
            <pc:sldMk cId="3800404224" sldId="271"/>
            <ac:graphicFrameMk id="3" creationId="{7C5ABC1B-A727-9141-9317-9B649A30F8B1}"/>
          </ac:graphicFrameMkLst>
        </pc:graphicFrameChg>
      </pc:sldChg>
    </pc:docChg>
  </pc:docChgLst>
  <pc:docChgLst>
    <pc:chgData name="SANJAY .J.Y" userId="080586cf80417a3b" providerId="Windows Live" clId="Web-{C5B6EAFE-58C8-43D7-8620-8E2DEE8AF19C}"/>
    <pc:docChg chg="addSld modSld sldOrd">
      <pc:chgData name="SANJAY .J.Y" userId="080586cf80417a3b" providerId="Windows Live" clId="Web-{C5B6EAFE-58C8-43D7-8620-8E2DEE8AF19C}" dt="2024-08-27T04:57:51.035" v="56" actId="20577"/>
      <pc:docMkLst>
        <pc:docMk/>
      </pc:docMkLst>
      <pc:sldChg chg="modSp">
        <pc:chgData name="SANJAY .J.Y" userId="080586cf80417a3b" providerId="Windows Live" clId="Web-{C5B6EAFE-58C8-43D7-8620-8E2DEE8AF19C}" dt="2024-08-27T04:54:25.971" v="29" actId="1076"/>
        <pc:sldMkLst>
          <pc:docMk/>
          <pc:sldMk cId="0" sldId="257"/>
        </pc:sldMkLst>
        <pc:spChg chg="mod">
          <ac:chgData name="SANJAY .J.Y" userId="080586cf80417a3b" providerId="Windows Live" clId="Web-{C5B6EAFE-58C8-43D7-8620-8E2DEE8AF19C}" dt="2024-08-27T04:54:25.971" v="29" actId="1076"/>
          <ac:spMkLst>
            <pc:docMk/>
            <pc:sldMk cId="0" sldId="257"/>
            <ac:spMk id="2" creationId="{00000000-0000-0000-0000-000000000000}"/>
          </ac:spMkLst>
        </pc:spChg>
        <pc:spChg chg="mod">
          <ac:chgData name="SANJAY .J.Y" userId="080586cf80417a3b" providerId="Windows Live" clId="Web-{C5B6EAFE-58C8-43D7-8620-8E2DEE8AF19C}" dt="2024-08-27T04:54:20.346" v="28" actId="20577"/>
          <ac:spMkLst>
            <pc:docMk/>
            <pc:sldMk cId="0" sldId="257"/>
            <ac:spMk id="23" creationId="{F691EEC8-E83B-8506-163B-F39E906CCC0A}"/>
          </ac:spMkLst>
        </pc:spChg>
      </pc:sldChg>
      <pc:sldChg chg="addSp modSp new mod ord setBg modClrScheme chgLayout">
        <pc:chgData name="SANJAY .J.Y" userId="080586cf80417a3b" providerId="Windows Live" clId="Web-{C5B6EAFE-58C8-43D7-8620-8E2DEE8AF19C}" dt="2024-08-27T04:57:51.035" v="56" actId="20577"/>
        <pc:sldMkLst>
          <pc:docMk/>
          <pc:sldMk cId="3815448434" sldId="272"/>
        </pc:sldMkLst>
        <pc:spChg chg="mod ord">
          <ac:chgData name="SANJAY .J.Y" userId="080586cf80417a3b" providerId="Windows Live" clId="Web-{C5B6EAFE-58C8-43D7-8620-8E2DEE8AF19C}" dt="2024-08-27T04:57:51.035" v="56" actId="20577"/>
          <ac:spMkLst>
            <pc:docMk/>
            <pc:sldMk cId="3815448434" sldId="272"/>
            <ac:spMk id="2" creationId="{32510344-D2F5-D520-6C1B-FFFC7518B0CA}"/>
          </ac:spMkLst>
        </pc:spChg>
        <pc:spChg chg="add">
          <ac:chgData name="SANJAY .J.Y" userId="080586cf80417a3b" providerId="Windows Live" clId="Web-{C5B6EAFE-58C8-43D7-8620-8E2DEE8AF19C}" dt="2024-08-27T04:57:40.128" v="50"/>
          <ac:spMkLst>
            <pc:docMk/>
            <pc:sldMk cId="3815448434" sldId="272"/>
            <ac:spMk id="9" creationId="{A3363022-C969-41E9-8EB2-E4C94908C1FA}"/>
          </ac:spMkLst>
        </pc:spChg>
        <pc:spChg chg="add">
          <ac:chgData name="SANJAY .J.Y" userId="080586cf80417a3b" providerId="Windows Live" clId="Web-{C5B6EAFE-58C8-43D7-8620-8E2DEE8AF19C}" dt="2024-08-27T04:57:40.128" v="50"/>
          <ac:spMkLst>
            <pc:docMk/>
            <pc:sldMk cId="3815448434" sldId="272"/>
            <ac:spMk id="11" creationId="{8D1AD6B3-BE88-4CEB-BA17-790657CC4729}"/>
          </ac:spMkLst>
        </pc:spChg>
        <pc:grpChg chg="add">
          <ac:chgData name="SANJAY .J.Y" userId="080586cf80417a3b" providerId="Windows Live" clId="Web-{C5B6EAFE-58C8-43D7-8620-8E2DEE8AF19C}" dt="2024-08-27T04:57:40.128" v="50"/>
          <ac:grpSpMkLst>
            <pc:docMk/>
            <pc:sldMk cId="3815448434" sldId="272"/>
            <ac:grpSpMk id="13" creationId="{89D1390B-7E13-4B4F-9CB2-391063412E54}"/>
          </ac:grpSpMkLst>
        </pc:grpChg>
        <pc:picChg chg="add">
          <ac:chgData name="SANJAY .J.Y" userId="080586cf80417a3b" providerId="Windows Live" clId="Web-{C5B6EAFE-58C8-43D7-8620-8E2DEE8AF19C}" dt="2024-08-27T04:57:40.128" v="50"/>
          <ac:picMkLst>
            <pc:docMk/>
            <pc:sldMk cId="3815448434" sldId="272"/>
            <ac:picMk id="6" creationId="{93732013-0E2F-23B1-A854-30C260904F7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80586cf80417a3b/Employee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80586cf80417a3b/Employee_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[Employee_Dataset.xlsx]Sheet2!PivotTable1</c:name>
    <c:fmtId val="-1"/>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Black"/>
                <a:ea typeface="Arial Black"/>
                <a:cs typeface="Arial Black"/>
              </a:defRPr>
            </a:pPr>
            <a:r>
              <a:rPr lang="en-US"/>
              <a:t>TYPES OF EMPLOYEES ON THE BASIS OF WORK PERIOD</a:t>
            </a:r>
          </a:p>
        </c:rich>
      </c:tx>
      <c:overlay val="0"/>
      <c:spPr>
        <a:solidFill>
          <a:srgbClr val="FFFF00"/>
        </a:solidFill>
        <a:ln w="19050">
          <a:solidFill>
            <a:srgbClr val="FF0000"/>
          </a:solidFill>
          <a:prstDash val="solid"/>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Black"/>
              <a:ea typeface="Arial Black"/>
              <a:cs typeface="Arial Black"/>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B050"/>
          </a:solidFill>
          <a:ln>
            <a:solidFill>
              <a:srgbClr val="7030A0"/>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050"/>
          </a:solidFill>
          <a:ln>
            <a:solidFill>
              <a:srgbClr val="7030A0"/>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B050"/>
          </a:solidFill>
          <a:ln>
            <a:solidFill>
              <a:srgbClr val="7030A0"/>
            </a:solidFill>
            <a:prstDash val="soli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Sheet2!$B$4:$B$5</c:f>
              <c:strCache>
                <c:ptCount val="1"/>
                <c:pt idx="0">
                  <c:v>Fixed Term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Sheet2!$B$6:$B$19</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2458-477A-A55D-35A79C9CCF75}"/>
            </c:ext>
          </c:extLst>
        </c:ser>
        <c:ser>
          <c:idx val="1"/>
          <c:order val="1"/>
          <c:tx>
            <c:strRef>
              <c:f>Sheet2!$C$4:$C$5</c:f>
              <c:strCache>
                <c:ptCount val="1"/>
                <c:pt idx="0">
                  <c:v>Permanent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Sheet2!$C$6:$C$19</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2458-477A-A55D-35A79C9CCF75}"/>
            </c:ext>
          </c:extLst>
        </c:ser>
        <c:ser>
          <c:idx val="2"/>
          <c:order val="2"/>
          <c:tx>
            <c:strRef>
              <c:f>Sheet2!$D$4:$D$5</c:f>
              <c:strCache>
                <c:ptCount val="1"/>
                <c:pt idx="0">
                  <c:v>Temporary</c:v>
                </c:pt>
              </c:strCache>
            </c:strRef>
          </c:tx>
          <c:spPr>
            <a:solidFill>
              <a:srgbClr val="00B050"/>
            </a:solidFill>
            <a:ln>
              <a:solidFill>
                <a:srgbClr val="7030A0"/>
              </a:solidFill>
              <a:prstDash val="soli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Sheet2!$D$6:$D$19</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2458-477A-A55D-35A79C9CCF75}"/>
            </c:ext>
          </c:extLst>
        </c:ser>
        <c:dLbls>
          <c:dLblPos val="outEnd"/>
          <c:showLegendKey val="0"/>
          <c:showVal val="1"/>
          <c:showCatName val="0"/>
          <c:showSerName val="0"/>
          <c:showPercent val="0"/>
          <c:showBubbleSize val="0"/>
        </c:dLbls>
        <c:gapWidth val="219"/>
        <c:overlap val="-27"/>
        <c:axId val="689790472"/>
        <c:axId val="493549063"/>
      </c:barChart>
      <c:catAx>
        <c:axId val="689790472"/>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ingLiU_HKSCS"/>
                    <a:ea typeface="MingLiU_HKSCS"/>
                    <a:cs typeface="MingLiU_HKSCS"/>
                  </a:defRPr>
                </a:pPr>
                <a:r>
                  <a:rPr lang="en-US"/>
                  <a:t>DEPARTMENT</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ingLiU_HKSCS"/>
                  <a:ea typeface="MingLiU_HKSCS"/>
                  <a:cs typeface="MingLiU_HKS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549063"/>
        <c:crosses val="autoZero"/>
        <c:auto val="1"/>
        <c:lblAlgn val="ctr"/>
        <c:lblOffset val="100"/>
        <c:noMultiLvlLbl val="0"/>
      </c:catAx>
      <c:valAx>
        <c:axId val="493549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ingLiU_HKSCS"/>
                    <a:ea typeface="MingLiU_HKSCS"/>
                    <a:cs typeface="MingLiU_HKSCS"/>
                  </a:defRPr>
                </a:pPr>
                <a:r>
                  <a:rPr lang="en-US"/>
                  <a:t>NO OF EMPLOYEES</a:t>
                </a:r>
              </a:p>
            </c:rich>
          </c:tx>
          <c:overlay val="0"/>
          <c:spPr>
            <a:noFill/>
            <a:ln w="25400">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ingLiU_HKSCS"/>
                  <a:ea typeface="MingLiU_HKSCS"/>
                  <a:cs typeface="MingLiU_HKS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9790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[Employee_Dataset.xlsx]Sheet3!employee location analysis</c:name>
    <c:fmtId val="-1"/>
  </c:pivotSource>
  <c:chart>
    <c:title>
      <c:tx>
        <c:rich>
          <a:bodyPr rot="0" spcFirstLastPara="1" vertOverflow="ellipsis" vert="horz" wrap="square" anchor="ctr" anchorCtr="1"/>
          <a:lstStyle/>
          <a:p>
            <a:pPr>
              <a:defRPr sz="1600" b="1" i="0" u="none" strike="noStrike" kern="1200" spc="0" baseline="0">
                <a:solidFill>
                  <a:srgbClr val="FF0000"/>
                </a:solidFill>
                <a:latin typeface="Arial Black"/>
                <a:ea typeface="Arial Black"/>
                <a:cs typeface="Arial Black"/>
              </a:defRPr>
            </a:pPr>
            <a:r>
              <a:rPr lang="en-US"/>
              <a:t>EMPLOYEES WORK PLACE ANALYSIS</a:t>
            </a:r>
          </a:p>
        </c:rich>
      </c:tx>
      <c:overlay val="0"/>
      <c:spPr>
        <a:noFill/>
        <a:ln>
          <a:noFill/>
        </a:ln>
        <a:effectLst/>
      </c:spPr>
      <c:txPr>
        <a:bodyPr rot="0" spcFirstLastPara="1" vertOverflow="ellipsis" vert="horz" wrap="square" anchor="ctr" anchorCtr="1"/>
        <a:lstStyle/>
        <a:p>
          <a:pPr>
            <a:defRPr sz="1600" b="1" i="0" u="none" strike="noStrike" kern="1200" spc="0" baseline="0">
              <a:solidFill>
                <a:srgbClr val="FF0000"/>
              </a:solidFill>
              <a:latin typeface="Arial Black"/>
              <a:ea typeface="Arial Black"/>
              <a:cs typeface="Arial Black"/>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Auckland, New Zealand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Sheet3!$B$6:$B$19</c:f>
              <c:numCache>
                <c:formatCode>General</c:formatCode>
                <c:ptCount val="13"/>
                <c:pt idx="0">
                  <c:v>3</c:v>
                </c:pt>
                <c:pt idx="1">
                  <c:v>2</c:v>
                </c:pt>
                <c:pt idx="3">
                  <c:v>3</c:v>
                </c:pt>
                <c:pt idx="5">
                  <c:v>2</c:v>
                </c:pt>
                <c:pt idx="6">
                  <c:v>2</c:v>
                </c:pt>
                <c:pt idx="8">
                  <c:v>2</c:v>
                </c:pt>
                <c:pt idx="9">
                  <c:v>1</c:v>
                </c:pt>
                <c:pt idx="10">
                  <c:v>3</c:v>
                </c:pt>
                <c:pt idx="11">
                  <c:v>5</c:v>
                </c:pt>
              </c:numCache>
            </c:numRef>
          </c:val>
          <c:extLst>
            <c:ext xmlns:c16="http://schemas.microsoft.com/office/drawing/2014/chart" uri="{C3380CC4-5D6E-409C-BE32-E72D297353CC}">
              <c16:uniqueId val="{00000000-37BF-43EA-A35C-D3FF7F5F695F}"/>
            </c:ext>
          </c:extLst>
        </c:ser>
        <c:ser>
          <c:idx val="1"/>
          <c:order val="1"/>
          <c:tx>
            <c:strRef>
              <c:f>Sheet3!$C$4:$C$5</c:f>
              <c:strCache>
                <c:ptCount val="1"/>
                <c:pt idx="0">
                  <c:v>Chennai, India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Sheet3!$C$6:$C$19</c:f>
              <c:numCache>
                <c:formatCode>General</c:formatCode>
                <c:ptCount val="13"/>
                <c:pt idx="0">
                  <c:v>2</c:v>
                </c:pt>
                <c:pt idx="1">
                  <c:v>3</c:v>
                </c:pt>
                <c:pt idx="3">
                  <c:v>1</c:v>
                </c:pt>
                <c:pt idx="4">
                  <c:v>3</c:v>
                </c:pt>
                <c:pt idx="5">
                  <c:v>1</c:v>
                </c:pt>
                <c:pt idx="7">
                  <c:v>4</c:v>
                </c:pt>
                <c:pt idx="8">
                  <c:v>2</c:v>
                </c:pt>
                <c:pt idx="10">
                  <c:v>1</c:v>
                </c:pt>
                <c:pt idx="11">
                  <c:v>3</c:v>
                </c:pt>
                <c:pt idx="12">
                  <c:v>6</c:v>
                </c:pt>
              </c:numCache>
            </c:numRef>
          </c:val>
          <c:extLst>
            <c:ext xmlns:c16="http://schemas.microsoft.com/office/drawing/2014/chart" uri="{C3380CC4-5D6E-409C-BE32-E72D297353CC}">
              <c16:uniqueId val="{00000001-37BF-43EA-A35C-D3FF7F5F695F}"/>
            </c:ext>
          </c:extLst>
        </c:ser>
        <c:ser>
          <c:idx val="2"/>
          <c:order val="2"/>
          <c:tx>
            <c:strRef>
              <c:f>Sheet3!$D$4:$D$5</c:f>
              <c:strCache>
                <c:ptCount val="1"/>
                <c:pt idx="0">
                  <c:v>Columbus, USA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Sheet3!$D$6:$D$19</c:f>
              <c:numCache>
                <c:formatCode>General</c:formatCode>
                <c:ptCount val="13"/>
                <c:pt idx="0">
                  <c:v>3</c:v>
                </c:pt>
                <c:pt idx="1">
                  <c:v>7</c:v>
                </c:pt>
                <c:pt idx="2">
                  <c:v>2</c:v>
                </c:pt>
                <c:pt idx="3">
                  <c:v>2</c:v>
                </c:pt>
                <c:pt idx="4">
                  <c:v>1</c:v>
                </c:pt>
                <c:pt idx="5">
                  <c:v>1</c:v>
                </c:pt>
                <c:pt idx="6">
                  <c:v>1</c:v>
                </c:pt>
                <c:pt idx="7">
                  <c:v>2</c:v>
                </c:pt>
                <c:pt idx="9">
                  <c:v>1</c:v>
                </c:pt>
                <c:pt idx="12">
                  <c:v>4</c:v>
                </c:pt>
              </c:numCache>
            </c:numRef>
          </c:val>
          <c:extLst>
            <c:ext xmlns:c16="http://schemas.microsoft.com/office/drawing/2014/chart" uri="{C3380CC4-5D6E-409C-BE32-E72D297353CC}">
              <c16:uniqueId val="{00000002-37BF-43EA-A35C-D3FF7F5F695F}"/>
            </c:ext>
          </c:extLst>
        </c:ser>
        <c:ser>
          <c:idx val="3"/>
          <c:order val="3"/>
          <c:tx>
            <c:strRef>
              <c:f>Sheet3!$E$4:$E$5</c:f>
              <c:strCache>
                <c:ptCount val="1"/>
                <c:pt idx="0">
                  <c:v>Hyderabad, India</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Sheet3!$E$6:$E$19</c:f>
              <c:numCache>
                <c:formatCode>General</c:formatCode>
                <c:ptCount val="13"/>
                <c:pt idx="0">
                  <c:v>3</c:v>
                </c:pt>
                <c:pt idx="1">
                  <c:v>3</c:v>
                </c:pt>
                <c:pt idx="2">
                  <c:v>4</c:v>
                </c:pt>
                <c:pt idx="3">
                  <c:v>3</c:v>
                </c:pt>
                <c:pt idx="4">
                  <c:v>3</c:v>
                </c:pt>
                <c:pt idx="5">
                  <c:v>2</c:v>
                </c:pt>
                <c:pt idx="6">
                  <c:v>2</c:v>
                </c:pt>
                <c:pt idx="7">
                  <c:v>4</c:v>
                </c:pt>
                <c:pt idx="8">
                  <c:v>2</c:v>
                </c:pt>
                <c:pt idx="9">
                  <c:v>2</c:v>
                </c:pt>
                <c:pt idx="10">
                  <c:v>1</c:v>
                </c:pt>
                <c:pt idx="11">
                  <c:v>2</c:v>
                </c:pt>
                <c:pt idx="12">
                  <c:v>3</c:v>
                </c:pt>
              </c:numCache>
            </c:numRef>
          </c:val>
          <c:extLst>
            <c:ext xmlns:c16="http://schemas.microsoft.com/office/drawing/2014/chart" uri="{C3380CC4-5D6E-409C-BE32-E72D297353CC}">
              <c16:uniqueId val="{00000003-37BF-43EA-A35C-D3FF7F5F695F}"/>
            </c:ext>
          </c:extLst>
        </c:ser>
        <c:ser>
          <c:idx val="4"/>
          <c:order val="4"/>
          <c:tx>
            <c:strRef>
              <c:f>Sheet3!$F$4:$F$5</c:f>
              <c:strCache>
                <c:ptCount val="1"/>
                <c:pt idx="0">
                  <c:v>Remote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Sheet3!$F$6:$F$19</c:f>
              <c:numCache>
                <c:formatCode>General</c:formatCode>
                <c:ptCount val="13"/>
                <c:pt idx="0">
                  <c:v>6</c:v>
                </c:pt>
                <c:pt idx="1">
                  <c:v>4</c:v>
                </c:pt>
                <c:pt idx="2">
                  <c:v>3</c:v>
                </c:pt>
                <c:pt idx="3">
                  <c:v>1</c:v>
                </c:pt>
                <c:pt idx="4">
                  <c:v>5</c:v>
                </c:pt>
                <c:pt idx="5">
                  <c:v>2</c:v>
                </c:pt>
                <c:pt idx="6">
                  <c:v>1</c:v>
                </c:pt>
                <c:pt idx="7">
                  <c:v>4</c:v>
                </c:pt>
                <c:pt idx="8">
                  <c:v>4</c:v>
                </c:pt>
                <c:pt idx="9">
                  <c:v>4</c:v>
                </c:pt>
                <c:pt idx="10">
                  <c:v>6</c:v>
                </c:pt>
                <c:pt idx="11">
                  <c:v>4</c:v>
                </c:pt>
                <c:pt idx="12">
                  <c:v>3</c:v>
                </c:pt>
              </c:numCache>
            </c:numRef>
          </c:val>
          <c:extLst>
            <c:ext xmlns:c16="http://schemas.microsoft.com/office/drawing/2014/chart" uri="{C3380CC4-5D6E-409C-BE32-E72D297353CC}">
              <c16:uniqueId val="{00000004-37BF-43EA-A35C-D3FF7F5F695F}"/>
            </c:ext>
          </c:extLst>
        </c:ser>
        <c:ser>
          <c:idx val="5"/>
          <c:order val="5"/>
          <c:tx>
            <c:strRef>
              <c:f>Sheet3!$G$4:$G$5</c:f>
              <c:strCache>
                <c:ptCount val="1"/>
                <c:pt idx="0">
                  <c:v>Seattle, USA</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Sheet3!$G$6:$G$19</c:f>
              <c:numCache>
                <c:formatCode>General</c:formatCode>
                <c:ptCount val="13"/>
                <c:pt idx="0">
                  <c:v>1</c:v>
                </c:pt>
                <c:pt idx="1">
                  <c:v>2</c:v>
                </c:pt>
                <c:pt idx="3">
                  <c:v>1</c:v>
                </c:pt>
                <c:pt idx="4">
                  <c:v>1</c:v>
                </c:pt>
                <c:pt idx="5">
                  <c:v>1</c:v>
                </c:pt>
                <c:pt idx="6">
                  <c:v>1</c:v>
                </c:pt>
                <c:pt idx="7">
                  <c:v>3</c:v>
                </c:pt>
                <c:pt idx="8">
                  <c:v>3</c:v>
                </c:pt>
                <c:pt idx="9">
                  <c:v>1</c:v>
                </c:pt>
                <c:pt idx="10">
                  <c:v>2</c:v>
                </c:pt>
                <c:pt idx="11">
                  <c:v>3</c:v>
                </c:pt>
                <c:pt idx="12">
                  <c:v>1</c:v>
                </c:pt>
              </c:numCache>
            </c:numRef>
          </c:val>
          <c:extLst>
            <c:ext xmlns:c16="http://schemas.microsoft.com/office/drawing/2014/chart" uri="{C3380CC4-5D6E-409C-BE32-E72D297353CC}">
              <c16:uniqueId val="{00000005-37BF-43EA-A35C-D3FF7F5F695F}"/>
            </c:ext>
          </c:extLst>
        </c:ser>
        <c:ser>
          <c:idx val="6"/>
          <c:order val="6"/>
          <c:tx>
            <c:strRef>
              <c:f>Sheet3!$H$4:$H$5</c:f>
              <c:strCache>
                <c:ptCount val="1"/>
                <c:pt idx="0">
                  <c:v>Wellington, New Zealand</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Sheet3!$H$6:$H$19</c:f>
              <c:numCache>
                <c:formatCode>General</c:formatCode>
                <c:ptCount val="13"/>
                <c:pt idx="0">
                  <c:v>2</c:v>
                </c:pt>
                <c:pt idx="2">
                  <c:v>4</c:v>
                </c:pt>
                <c:pt idx="3">
                  <c:v>1</c:v>
                </c:pt>
                <c:pt idx="4">
                  <c:v>5</c:v>
                </c:pt>
                <c:pt idx="5">
                  <c:v>1</c:v>
                </c:pt>
                <c:pt idx="6">
                  <c:v>1</c:v>
                </c:pt>
                <c:pt idx="7">
                  <c:v>1</c:v>
                </c:pt>
                <c:pt idx="8">
                  <c:v>2</c:v>
                </c:pt>
                <c:pt idx="10">
                  <c:v>3</c:v>
                </c:pt>
                <c:pt idx="12">
                  <c:v>2</c:v>
                </c:pt>
              </c:numCache>
            </c:numRef>
          </c:val>
          <c:extLst>
            <c:ext xmlns:c16="http://schemas.microsoft.com/office/drawing/2014/chart" uri="{C3380CC4-5D6E-409C-BE32-E72D297353CC}">
              <c16:uniqueId val="{00000006-37BF-43EA-A35C-D3FF7F5F695F}"/>
            </c:ext>
          </c:extLst>
        </c:ser>
        <c:dLbls>
          <c:dLblPos val="outEnd"/>
          <c:showLegendKey val="0"/>
          <c:showVal val="1"/>
          <c:showCatName val="0"/>
          <c:showSerName val="0"/>
          <c:showPercent val="0"/>
          <c:showBubbleSize val="0"/>
        </c:dLbls>
        <c:gapWidth val="219"/>
        <c:overlap val="-27"/>
        <c:axId val="1709032967"/>
        <c:axId val="14138888"/>
      </c:barChart>
      <c:catAx>
        <c:axId val="1709032967"/>
        <c:scaling>
          <c:orientation val="minMax"/>
        </c:scaling>
        <c:delete val="0"/>
        <c:axPos val="b"/>
        <c:title>
          <c:tx>
            <c:rich>
              <a:bodyPr rot="0" spcFirstLastPara="1" vertOverflow="ellipsis" vert="horz" wrap="square" anchor="ctr" anchorCtr="1"/>
              <a:lstStyle/>
              <a:p>
                <a:pPr>
                  <a:defRPr sz="1400" b="0" i="0" u="none" strike="noStrike" kern="1200" baseline="0">
                    <a:solidFill>
                      <a:srgbClr val="FF0000"/>
                    </a:solidFill>
                    <a:latin typeface="Arial Black"/>
                    <a:ea typeface="Arial Black"/>
                    <a:cs typeface="Arial Black"/>
                  </a:defRPr>
                </a:pPr>
                <a:r>
                  <a:rPr lang="en-US"/>
                  <a:t>DEPARTMENT</a:t>
                </a:r>
              </a:p>
            </c:rich>
          </c:tx>
          <c:overlay val="0"/>
          <c:spPr>
            <a:noFill/>
            <a:ln>
              <a:noFill/>
            </a:ln>
            <a:effectLst/>
          </c:spPr>
          <c:txPr>
            <a:bodyPr rot="0" spcFirstLastPara="1" vertOverflow="ellipsis" vert="horz" wrap="square" anchor="ctr" anchorCtr="1"/>
            <a:lstStyle/>
            <a:p>
              <a:pPr>
                <a:defRPr sz="1400" b="0" i="0" u="none" strike="noStrike" kern="1200" baseline="0">
                  <a:solidFill>
                    <a:srgbClr val="FF0000"/>
                  </a:solidFill>
                  <a:latin typeface="Arial Black"/>
                  <a:ea typeface="Arial Black"/>
                  <a:cs typeface="Arial Black"/>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8888"/>
        <c:crosses val="autoZero"/>
        <c:auto val="1"/>
        <c:lblAlgn val="ctr"/>
        <c:lblOffset val="100"/>
        <c:noMultiLvlLbl val="0"/>
      </c:catAx>
      <c:valAx>
        <c:axId val="14138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C00000"/>
                    </a:solidFill>
                    <a:latin typeface="Arial Black"/>
                    <a:ea typeface="Arial Black"/>
                    <a:cs typeface="Arial Black"/>
                  </a:defRPr>
                </a:pPr>
                <a:r>
                  <a:rPr lang="en-US"/>
                  <a:t>NUMBER OF EMPLOYEES</a:t>
                </a:r>
              </a:p>
            </c:rich>
          </c:tx>
          <c:overlay val="0"/>
          <c:spPr>
            <a:noFill/>
            <a:ln>
              <a:noFill/>
            </a:ln>
            <a:effectLst/>
          </c:spPr>
          <c:txPr>
            <a:bodyPr rot="-5400000" spcFirstLastPara="1" vertOverflow="ellipsis" vert="horz" wrap="square" anchor="ctr" anchorCtr="1"/>
            <a:lstStyle/>
            <a:p>
              <a:pPr>
                <a:defRPr sz="1400" b="1" i="0" u="none" strike="noStrike" kern="1200" baseline="0">
                  <a:solidFill>
                    <a:srgbClr val="C00000"/>
                  </a:solidFill>
                  <a:latin typeface="Arial Black"/>
                  <a:ea typeface="Arial Black"/>
                  <a:cs typeface="Arial Black"/>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D0D0D"/>
                </a:solidFill>
                <a:latin typeface="+mn-lt"/>
                <a:ea typeface="+mn-ea"/>
                <a:cs typeface="+mn-cs"/>
              </a:defRPr>
            </a:pPr>
            <a:endParaRPr lang="en-US"/>
          </a:p>
        </c:txPr>
        <c:crossAx val="17090329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setiarsosarjono.blogspot.com/2017/05/tiga-tingkatan-level-manajemen.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NAME:J.Y.SANJAY</a:t>
            </a:r>
          </a:p>
          <a:p>
            <a:r>
              <a:rPr lang="en-US" sz="2400" dirty="0"/>
              <a:t>REGISTER NO:312207619(asunm1319312207619)</a:t>
            </a:r>
            <a:endParaRPr lang="en-US" sz="2400" dirty="0">
              <a:ea typeface="Calibri"/>
              <a:cs typeface="Calibri"/>
            </a:endParaRPr>
          </a:p>
          <a:p>
            <a:r>
              <a:rPr lang="en-US" sz="2400" dirty="0"/>
              <a:t>DEPARTMENT:COMMERCE [B.COM]</a:t>
            </a:r>
            <a:endParaRPr lang="en-US" sz="2400" dirty="0">
              <a:ea typeface="Calibri"/>
              <a:cs typeface="Calibri"/>
            </a:endParaRPr>
          </a:p>
          <a:p>
            <a:r>
              <a:rPr lang="en-US" sz="2400" dirty="0"/>
              <a:t>COLLEGE: PACHAIYAPPAS COLLEGE CHENNAI</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itle 9">
            <a:extLst>
              <a:ext uri="{FF2B5EF4-FFF2-40B4-BE49-F238E27FC236}">
                <a16:creationId xmlns:a16="http://schemas.microsoft.com/office/drawing/2014/main" id="{6D6487E3-C1CC-160B-3DE4-62E16E3A7626}"/>
              </a:ext>
            </a:extLst>
          </p:cNvPr>
          <p:cNvSpPr>
            <a:spLocks noGrp="1"/>
          </p:cNvSpPr>
          <p:nvPr>
            <p:ph type="title"/>
          </p:nvPr>
        </p:nvSpPr>
        <p:spPr/>
        <p:txBody>
          <a:bodyPr wrap="square" lIns="0" tIns="0" rIns="0" bIns="0" anchor="t">
            <a:spAutoFit/>
          </a:bodyPr>
          <a:lstStyle/>
          <a:p>
            <a:r>
              <a:rPr lang="en-US" dirty="0"/>
              <a:t>MODELLING</a:t>
            </a:r>
          </a:p>
        </p:txBody>
      </p:sp>
      <p:sp>
        <p:nvSpPr>
          <p:cNvPr id="11" name="Text Placeholder 10">
            <a:extLst>
              <a:ext uri="{FF2B5EF4-FFF2-40B4-BE49-F238E27FC236}">
                <a16:creationId xmlns:a16="http://schemas.microsoft.com/office/drawing/2014/main" id="{40026E4D-C354-EBD8-4E06-AFAF0EB02EB6}"/>
              </a:ext>
            </a:extLst>
          </p:cNvPr>
          <p:cNvSpPr>
            <a:spLocks noGrp="1"/>
          </p:cNvSpPr>
          <p:nvPr>
            <p:ph type="body" idx="1"/>
          </p:nvPr>
        </p:nvSpPr>
        <p:spPr>
          <a:xfrm>
            <a:off x="609600" y="978626"/>
            <a:ext cx="10668823" cy="8002191"/>
          </a:xfrm>
        </p:spPr>
        <p:txBody>
          <a:bodyPr wrap="square" lIns="0" tIns="0" rIns="0" bIns="0" anchor="t">
            <a:spAutoFit/>
          </a:bodyPr>
          <a:lstStyle/>
          <a:p>
            <a:pPr marL="342900" indent="-342900">
              <a:buAutoNum type="arabicPeriod"/>
            </a:pPr>
            <a:r>
              <a:rPr lang="en-US" sz="2800" dirty="0"/>
              <a:t>DATA COLLECTION</a:t>
            </a:r>
            <a:br>
              <a:rPr lang="en-US" sz="2800" dirty="0"/>
            </a:br>
            <a:r>
              <a:rPr lang="en-US" sz="2800" dirty="0">
                <a:solidFill>
                  <a:srgbClr val="000000"/>
                </a:solidFill>
                <a:latin typeface="Calibri"/>
                <a:ea typeface="Calibri"/>
                <a:cs typeface="Calibri"/>
              </a:rPr>
              <a:t>a) collection of data from </a:t>
            </a:r>
            <a:r>
              <a:rPr lang="en-US" sz="2800" err="1">
                <a:solidFill>
                  <a:srgbClr val="000000"/>
                </a:solidFill>
                <a:latin typeface="Calibri"/>
                <a:ea typeface="Calibri"/>
                <a:cs typeface="Calibri"/>
              </a:rPr>
              <a:t>Edunet</a:t>
            </a:r>
            <a:r>
              <a:rPr lang="en-US" sz="2800" dirty="0">
                <a:solidFill>
                  <a:srgbClr val="000000"/>
                </a:solidFill>
                <a:latin typeface="Calibri"/>
                <a:ea typeface="Calibri"/>
                <a:cs typeface="Calibri"/>
              </a:rPr>
              <a:t> student dashboard</a:t>
            </a:r>
            <a:endParaRPr lang="en-US"/>
          </a:p>
          <a:p>
            <a:pPr marL="342900" indent="-342900">
              <a:buAutoNum type="arabicPeriod"/>
            </a:pPr>
            <a:r>
              <a:rPr lang="en-US" sz="2800" dirty="0">
                <a:solidFill>
                  <a:srgbClr val="000000"/>
                </a:solidFill>
                <a:latin typeface="Calibri"/>
                <a:ea typeface="Calibri"/>
                <a:cs typeface="Calibri"/>
              </a:rPr>
              <a:t>Feature collection                                                                                                                                                                                                 a)Employee work location                                                                                                                                                                                 b)Employee type                                                                                                          c)Name                                                                                                                                    d)Department                                                                                                                      e)Gender</a:t>
            </a:r>
          </a:p>
          <a:p>
            <a:pPr marL="342900" indent="-342900">
              <a:buAutoNum type="arabicPeriod"/>
            </a:pPr>
            <a:r>
              <a:rPr lang="en-US" sz="2800" dirty="0">
                <a:solidFill>
                  <a:srgbClr val="000000"/>
                </a:solidFill>
                <a:latin typeface="Calibri"/>
                <a:ea typeface="Calibri"/>
                <a:cs typeface="Calibri"/>
              </a:rPr>
              <a:t>Summary </a:t>
            </a:r>
            <a:endParaRPr lang="en-US" dirty="0">
              <a:solidFill>
                <a:srgbClr val="000000"/>
              </a:solidFill>
              <a:latin typeface="Calibri"/>
              <a:ea typeface="Calibri"/>
              <a:cs typeface="Calibri"/>
            </a:endParaRPr>
          </a:p>
          <a:p>
            <a:r>
              <a:rPr lang="en-US" sz="2800" dirty="0">
                <a:solidFill>
                  <a:srgbClr val="000000"/>
                </a:solidFill>
                <a:latin typeface="Calibri"/>
                <a:ea typeface="Calibri"/>
                <a:cs typeface="Calibri"/>
              </a:rPr>
              <a:t>     A) pivot table 1 calculation of employee type</a:t>
            </a:r>
            <a:endParaRPr lang="en-US" dirty="0">
              <a:solidFill>
                <a:srgbClr val="000000"/>
              </a:solidFill>
              <a:latin typeface="Calibri"/>
              <a:ea typeface="Calibri"/>
              <a:cs typeface="Calibri"/>
            </a:endParaRPr>
          </a:p>
          <a:p>
            <a:r>
              <a:rPr lang="en-US" sz="2800" dirty="0">
                <a:solidFill>
                  <a:srgbClr val="000000"/>
                </a:solidFill>
                <a:latin typeface="Calibri"/>
                <a:ea typeface="Calibri"/>
                <a:cs typeface="Calibri"/>
              </a:rPr>
              <a:t>       1) insert pivot table in sheet 2 by selecting range of data </a:t>
            </a:r>
            <a:endParaRPr lang="en-US" dirty="0">
              <a:solidFill>
                <a:srgbClr val="000000"/>
              </a:solidFill>
              <a:latin typeface="Calibri"/>
              <a:ea typeface="Calibri"/>
              <a:cs typeface="Calibri"/>
            </a:endParaRPr>
          </a:p>
          <a:p>
            <a:r>
              <a:rPr lang="en-US" sz="2800" dirty="0">
                <a:solidFill>
                  <a:srgbClr val="000000"/>
                </a:solidFill>
                <a:latin typeface="Calibri"/>
                <a:ea typeface="Calibri"/>
                <a:cs typeface="Calibri"/>
              </a:rPr>
              <a:t>       2)selection of required data into rows and columns to form a table                                                                                                                                                                                                                                                                                                                                                                                                          </a:t>
            </a:r>
            <a:endParaRPr lang="en-US" dirty="0"/>
          </a:p>
          <a:p>
            <a:pPr marL="342900" indent="-342900">
              <a:buAutoNum type="arabicPeriod"/>
            </a:pPr>
            <a:endParaRPr lang="en-US"/>
          </a:p>
          <a:p>
            <a:pPr marL="342900" indent="-342900">
              <a:buAutoNum type="arabicPeriod"/>
            </a:pPr>
            <a:endParaRPr lang="en-US" sz="2800" dirty="0">
              <a:solidFill>
                <a:srgbClr val="000000"/>
              </a:solidFill>
              <a:latin typeface="Calibri"/>
              <a:ea typeface="Calibri"/>
              <a:cs typeface="Calibri"/>
            </a:endParaRPr>
          </a:p>
          <a:p>
            <a:r>
              <a:rPr lang="en-US" sz="2800" dirty="0">
                <a:solidFill>
                  <a:srgbClr val="000000"/>
                </a:solidFill>
                <a:latin typeface="Calibri"/>
                <a:ea typeface="Calibri"/>
                <a:cs typeface="Calibri"/>
              </a:rPr>
              <a:t>      </a:t>
            </a:r>
            <a:endParaRPr lang="en-US" dirty="0">
              <a:solidFill>
                <a:srgbClr val="000000"/>
              </a:solidFill>
              <a:latin typeface="Calibri"/>
              <a:ea typeface="Calibri"/>
              <a:cs typeface="Calibri"/>
            </a:endParaRPr>
          </a:p>
          <a:p>
            <a:pPr marL="342900" indent="-342900">
              <a:buAutoNum type="arabicPeriod"/>
            </a:pPr>
            <a:endParaRPr lang="en-US" dirty="0">
              <a:solidFill>
                <a:srgbClr val="000000"/>
              </a:solidFill>
              <a:latin typeface="Calibri"/>
              <a:ea typeface="Calibri"/>
              <a:cs typeface="Calibri"/>
            </a:endParaRPr>
          </a:p>
          <a:p>
            <a:endParaRPr lang="en-US" dirty="0">
              <a:solidFill>
                <a:srgbClr val="000000"/>
              </a:solidFill>
              <a:latin typeface="Calibri"/>
              <a:ea typeface="Calibri"/>
              <a:cs typeface="Calibri"/>
            </a:endParaRPr>
          </a:p>
          <a:p>
            <a:pPr marL="342900" indent="-342900">
              <a:buAutoNum type="arabicPeriod"/>
            </a:pPr>
            <a:endParaRPr lang="en-US" dirty="0">
              <a:solidFill>
                <a:srgbClr val="000000"/>
              </a:solidFill>
              <a:latin typeface="Calibri"/>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6471-3167-9469-7503-B7D1208F5621}"/>
              </a:ext>
            </a:extLst>
          </p:cNvPr>
          <p:cNvSpPr>
            <a:spLocks noGrp="1"/>
          </p:cNvSpPr>
          <p:nvPr>
            <p:ph type="title"/>
          </p:nvPr>
        </p:nvSpPr>
        <p:spPr>
          <a:xfrm>
            <a:off x="755332" y="385444"/>
            <a:ext cx="10681335" cy="738664"/>
          </a:xfrm>
        </p:spPr>
        <p:txBody>
          <a:bodyPr wrap="square" lIns="0" tIns="0" rIns="0" bIns="0" anchor="t">
            <a:spAutoFit/>
          </a:bodyPr>
          <a:lstStyle/>
          <a:p>
            <a:r>
              <a:rPr lang="en-US" dirty="0"/>
              <a:t>MODELLING</a:t>
            </a:r>
          </a:p>
        </p:txBody>
      </p:sp>
      <p:sp>
        <p:nvSpPr>
          <p:cNvPr id="3" name="Text Placeholder 2">
            <a:extLst>
              <a:ext uri="{FF2B5EF4-FFF2-40B4-BE49-F238E27FC236}">
                <a16:creationId xmlns:a16="http://schemas.microsoft.com/office/drawing/2014/main" id="{41E29F75-6A29-772C-D8EC-F757C90F3D3F}"/>
              </a:ext>
            </a:extLst>
          </p:cNvPr>
          <p:cNvSpPr>
            <a:spLocks noGrp="1"/>
          </p:cNvSpPr>
          <p:nvPr>
            <p:ph type="body" idx="1"/>
          </p:nvPr>
        </p:nvSpPr>
        <p:spPr>
          <a:xfrm>
            <a:off x="753374" y="1534208"/>
            <a:ext cx="10972800" cy="5016758"/>
          </a:xfrm>
        </p:spPr>
        <p:txBody>
          <a:bodyPr wrap="square" lIns="0" tIns="0" rIns="0" bIns="0" anchor="t">
            <a:spAutoFit/>
          </a:bodyPr>
          <a:lstStyle/>
          <a:p>
            <a:r>
              <a:rPr lang="en-US" sz="2800" dirty="0"/>
              <a:t>3) insert slicers for quick filtering of employees based on salary and their names.</a:t>
            </a:r>
          </a:p>
          <a:p>
            <a:r>
              <a:rPr lang="en-US" sz="2800" dirty="0"/>
              <a:t>3.SUMMARY</a:t>
            </a:r>
          </a:p>
          <a:p>
            <a:r>
              <a:rPr lang="en-US" sz="2800" dirty="0">
                <a:solidFill>
                  <a:srgbClr val="000000"/>
                </a:solidFill>
                <a:latin typeface="Calibri"/>
                <a:ea typeface="Calibri"/>
                <a:cs typeface="Calibri"/>
              </a:rPr>
              <a:t>  B) pivot table 2 calculation of employee work location </a:t>
            </a:r>
          </a:p>
          <a:p>
            <a:r>
              <a:rPr lang="en-US" sz="2800" dirty="0">
                <a:solidFill>
                  <a:srgbClr val="000000"/>
                </a:solidFill>
                <a:latin typeface="Calibri"/>
                <a:ea typeface="Calibri"/>
                <a:cs typeface="Calibri"/>
              </a:rPr>
              <a:t>      1) insert pivot table in sheet 3 by selecting range of data</a:t>
            </a:r>
          </a:p>
          <a:p>
            <a:r>
              <a:rPr lang="en-US" sz="2800" dirty="0">
                <a:solidFill>
                  <a:srgbClr val="000000"/>
                </a:solidFill>
                <a:latin typeface="Calibri"/>
                <a:ea typeface="Calibri"/>
                <a:cs typeface="Calibri"/>
              </a:rPr>
              <a:t>      2) selection of required data into rows and columns to form a table</a:t>
            </a:r>
            <a:endParaRPr lang="en-US" dirty="0">
              <a:solidFill>
                <a:srgbClr val="000000"/>
              </a:solidFill>
              <a:latin typeface="Calibri"/>
              <a:ea typeface="Calibri"/>
              <a:cs typeface="Calibri"/>
            </a:endParaRPr>
          </a:p>
          <a:p>
            <a:pPr algn="l"/>
            <a:r>
              <a:rPr lang="en-US" sz="2800" dirty="0"/>
              <a:t>      3) inserting slicer for quick filtering using gender</a:t>
            </a:r>
          </a:p>
          <a:p>
            <a:pPr algn="l"/>
            <a:r>
              <a:rPr lang="en-US" sz="2800" dirty="0"/>
              <a:t>4. VISUALIZATION</a:t>
            </a:r>
            <a:endParaRPr lang="en-US" dirty="0"/>
          </a:p>
          <a:p>
            <a:pPr algn="l"/>
            <a:r>
              <a:rPr lang="en-US" sz="2800" dirty="0">
                <a:solidFill>
                  <a:srgbClr val="000000"/>
                </a:solidFill>
                <a:latin typeface="Calibri"/>
                <a:ea typeface="Calibri"/>
                <a:cs typeface="Calibri"/>
              </a:rPr>
              <a:t>  A) inserting graph using the analysis done in pivot table for better understanding. </a:t>
            </a:r>
            <a:endParaRPr lang="en-US" dirty="0"/>
          </a:p>
          <a:p>
            <a:endParaRPr lang="en-US" dirty="0">
              <a:solidFill>
                <a:srgbClr val="000000"/>
              </a:solidFill>
              <a:latin typeface="Calibri"/>
              <a:ea typeface="Calibri"/>
              <a:cs typeface="Calibri"/>
            </a:endParaRPr>
          </a:p>
          <a:p>
            <a:r>
              <a:rPr lang="en-US" sz="2800" dirty="0">
                <a:solidFill>
                  <a:srgbClr val="000000"/>
                </a:solidFill>
                <a:latin typeface="Calibri"/>
                <a:ea typeface="Calibri"/>
                <a:cs typeface="Calibri"/>
              </a:rPr>
              <a:t>                                                                                               </a:t>
            </a:r>
            <a:endParaRPr lang="en-US" sz="2800" dirty="0"/>
          </a:p>
        </p:txBody>
      </p:sp>
    </p:spTree>
    <p:extLst>
      <p:ext uri="{BB962C8B-B14F-4D97-AF65-F5344CB8AC3E}">
        <p14:creationId xmlns:p14="http://schemas.microsoft.com/office/powerpoint/2010/main" val="396967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F343E17-E48D-18BC-FF65-D3547D23B560}"/>
              </a:ext>
              <a:ext uri="{147F2762-F138-4A5C-976F-8EAC2B608ADB}">
                <a16:predDERef xmlns:a16="http://schemas.microsoft.com/office/drawing/2014/main" pred="{44F8FAC5-6BE9-882F-E47B-2A68129FB8AE}"/>
              </a:ext>
            </a:extLst>
          </p:cNvPr>
          <p:cNvGraphicFramePr>
            <a:graphicFrameLocks/>
          </p:cNvGraphicFramePr>
          <p:nvPr>
            <p:extLst>
              <p:ext uri="{D42A27DB-BD31-4B8C-83A1-F6EECF244321}">
                <p14:modId xmlns:p14="http://schemas.microsoft.com/office/powerpoint/2010/main" val="2973567684"/>
              </p:ext>
            </p:extLst>
          </p:nvPr>
        </p:nvGraphicFramePr>
        <p:xfrm>
          <a:off x="551911" y="1146146"/>
          <a:ext cx="10422146" cy="49348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401E-67AE-8DDD-2689-5B667CED1DD9}"/>
              </a:ext>
            </a:extLst>
          </p:cNvPr>
          <p:cNvSpPr>
            <a:spLocks noGrp="1"/>
          </p:cNvSpPr>
          <p:nvPr>
            <p:ph type="title"/>
          </p:nvPr>
        </p:nvSpPr>
        <p:spPr>
          <a:xfrm>
            <a:off x="755332" y="385444"/>
            <a:ext cx="10681335" cy="1477328"/>
          </a:xfrm>
        </p:spPr>
        <p:txBody>
          <a:bodyPr wrap="square" lIns="0" tIns="0" rIns="0" bIns="0" anchor="t">
            <a:spAutoFit/>
          </a:bodyPr>
          <a:lstStyle/>
          <a:p>
            <a:r>
              <a:rPr lang="en-US" dirty="0"/>
              <a:t>RESULT</a:t>
            </a:r>
            <a:br>
              <a:rPr lang="en-US" dirty="0"/>
            </a:br>
            <a:endParaRPr lang="en-US" dirty="0"/>
          </a:p>
        </p:txBody>
      </p:sp>
      <p:graphicFrame>
        <p:nvGraphicFramePr>
          <p:cNvPr id="3" name="Chart 2">
            <a:extLst>
              <a:ext uri="{FF2B5EF4-FFF2-40B4-BE49-F238E27FC236}">
                <a16:creationId xmlns:a16="http://schemas.microsoft.com/office/drawing/2014/main" id="{7C5ABC1B-A727-9141-9317-9B649A30F8B1}"/>
              </a:ext>
            </a:extLst>
          </p:cNvPr>
          <p:cNvGraphicFramePr>
            <a:graphicFrameLocks/>
          </p:cNvGraphicFramePr>
          <p:nvPr>
            <p:extLst>
              <p:ext uri="{D42A27DB-BD31-4B8C-83A1-F6EECF244321}">
                <p14:modId xmlns:p14="http://schemas.microsoft.com/office/powerpoint/2010/main" val="2709044434"/>
              </p:ext>
            </p:extLst>
          </p:nvPr>
        </p:nvGraphicFramePr>
        <p:xfrm>
          <a:off x="239743" y="1124129"/>
          <a:ext cx="11434672" cy="5208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040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8AA11E-9BA5-2644-0CAB-1CBA2CAAFDD5}"/>
              </a:ext>
            </a:extLst>
          </p:cNvPr>
          <p:cNvSpPr>
            <a:spLocks noGrp="1"/>
          </p:cNvSpPr>
          <p:nvPr>
            <p:ph type="body" idx="1"/>
          </p:nvPr>
        </p:nvSpPr>
        <p:spPr>
          <a:xfrm>
            <a:off x="609600" y="1577340"/>
            <a:ext cx="10972800" cy="3693319"/>
          </a:xfrm>
        </p:spPr>
        <p:txBody>
          <a:bodyPr wrap="square" lIns="0" tIns="0" rIns="0" bIns="0" anchor="t">
            <a:spAutoFit/>
          </a:bodyPr>
          <a:lstStyle/>
          <a:p>
            <a:r>
              <a:rPr lang="en-US" sz="4000" dirty="0"/>
              <a:t>From the above analysis the company is advised to convert their temporary employees to permanent employees in order to reduce the work pressure  levied on  permanent employees .</a:t>
            </a:r>
            <a:endParaRPr lang="en-US" sz="4000">
              <a:solidFill>
                <a:srgbClr val="000000"/>
              </a:solidFill>
              <a:latin typeface="Calibri"/>
              <a:ea typeface="Calibri"/>
              <a:cs typeface="Calibri"/>
            </a:endParaRPr>
          </a:p>
          <a:p>
            <a:r>
              <a:rPr lang="en-US" sz="4000" dirty="0"/>
              <a:t>We can  also conclude that the company has more than 25% of its employees from INDIA .</a:t>
            </a:r>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10344-D2F5-D520-6C1B-FFFC7518B0CA}"/>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pPr algn="l" rtl="0">
              <a:lnSpc>
                <a:spcPct val="90000"/>
              </a:lnSpc>
              <a:spcBef>
                <a:spcPct val="0"/>
              </a:spcBef>
            </a:pPr>
            <a:r>
              <a:rPr lang="en-US" sz="7200" kern="1200" dirty="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93732013-0E2F-23B1-A854-30C260904F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1544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85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lIns="91440" tIns="45720" rIns="91440" bIns="45720" rtlCol="0" anchor="t">
            <a:spAutoFit/>
          </a:bodyPr>
          <a:lstStyle/>
          <a:p>
            <a:r>
              <a:rPr lang="en-US" sz="4400" b="1" dirty="0">
                <a:solidFill>
                  <a:srgbClr val="0F0F0F"/>
                </a:solidFill>
                <a:latin typeface="Times New Roman"/>
                <a:cs typeface="Times New Roman"/>
              </a:rPr>
              <a:t>Employee type and workplace Analysis using Excel</a:t>
            </a:r>
            <a:endParaRPr lang="en-IN" sz="2800" dirty="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1701" y="3609435"/>
            <a:ext cx="2417194" cy="259619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1F7EFE73-AEDD-1832-F54B-8067D56F1049}"/>
              </a:ext>
            </a:extLst>
          </p:cNvPr>
          <p:cNvSpPr>
            <a:spLocks noGrp="1"/>
          </p:cNvSpPr>
          <p:nvPr>
            <p:ph type="body" idx="1"/>
          </p:nvPr>
        </p:nvSpPr>
        <p:spPr>
          <a:xfrm>
            <a:off x="759277" y="1577340"/>
            <a:ext cx="10755088" cy="2893100"/>
          </a:xfrm>
        </p:spPr>
        <p:txBody>
          <a:bodyPr wrap="square" lIns="0" tIns="0" rIns="0" bIns="0" anchor="t">
            <a:spAutoFit/>
          </a:bodyPr>
          <a:lstStyle/>
          <a:p>
            <a:r>
              <a:rPr lang="en-US" sz="4400" dirty="0">
                <a:solidFill>
                  <a:srgbClr val="000000"/>
                </a:solidFill>
                <a:latin typeface="Calibri"/>
                <a:ea typeface="Calibri"/>
                <a:cs typeface="Calibri"/>
              </a:rPr>
              <a:t>T</a:t>
            </a:r>
            <a:r>
              <a:rPr lang="en-US" sz="3600" dirty="0">
                <a:solidFill>
                  <a:srgbClr val="000000"/>
                </a:solidFill>
                <a:latin typeface="Calibri"/>
                <a:ea typeface="Calibri"/>
                <a:cs typeface="Calibri"/>
              </a:rPr>
              <a:t>his analysis is done to find the number of employees working in the organization  on the basis of the tenure of their working period such as permanent or temporary or for a fixed period in every department of the organization.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6760" y="3423556"/>
            <a:ext cx="3275240" cy="3048001"/>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0082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C69DA8B7-A081-E0D3-EA39-1B7C3C6139C9}"/>
              </a:ext>
            </a:extLst>
          </p:cNvPr>
          <p:cNvSpPr>
            <a:spLocks noGrp="1"/>
          </p:cNvSpPr>
          <p:nvPr>
            <p:ph type="body" idx="1"/>
          </p:nvPr>
        </p:nvSpPr>
        <p:spPr>
          <a:xfrm>
            <a:off x="283029" y="1454876"/>
            <a:ext cx="10972800" cy="2215991"/>
          </a:xfrm>
        </p:spPr>
        <p:txBody>
          <a:bodyPr wrap="square" lIns="0" tIns="0" rIns="0" bIns="0" anchor="t">
            <a:spAutoFit/>
          </a:bodyPr>
          <a:lstStyle/>
          <a:p>
            <a:r>
              <a:rPr lang="en-US" sz="3600" b="1" i="1" dirty="0"/>
              <a:t>Employee data analysis is a process of analyzing the data of an employee to find the performance and activity of the employees such as attendance, efficiency, gender, etc.</a:t>
            </a:r>
            <a:endParaRPr lang="en-US" sz="3600" b="1" i="1" dirty="0">
              <a:solidFill>
                <a:srgbClr val="000000"/>
              </a:solidFill>
              <a:latin typeface="Calibri"/>
              <a:ea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9682"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811A5887-2A2D-57B7-681E-E3F1B01111FA}"/>
              </a:ext>
            </a:extLst>
          </p:cNvPr>
          <p:cNvSpPr>
            <a:spLocks noGrp="1"/>
          </p:cNvSpPr>
          <p:nvPr>
            <p:ph type="body" idx="1"/>
          </p:nvPr>
        </p:nvSpPr>
        <p:spPr>
          <a:xfrm>
            <a:off x="609600" y="1577340"/>
            <a:ext cx="10972800" cy="3046988"/>
          </a:xfrm>
        </p:spPr>
        <p:txBody>
          <a:bodyPr wrap="square" lIns="0" tIns="0" rIns="0" bIns="0" anchor="t">
            <a:spAutoFit/>
          </a:bodyPr>
          <a:lstStyle/>
          <a:p>
            <a:pPr marL="285750" indent="-285750">
              <a:buFont typeface="Wingdings"/>
              <a:buChar char="v"/>
            </a:pPr>
            <a:r>
              <a:rPr lang="en-US" sz="3600" dirty="0">
                <a:solidFill>
                  <a:srgbClr val="000000"/>
                </a:solidFill>
                <a:latin typeface="Calibri"/>
                <a:ea typeface="Calibri"/>
                <a:cs typeface="Calibri"/>
              </a:rPr>
              <a:t>Top level management(CEO, MD, etc.) </a:t>
            </a:r>
          </a:p>
          <a:p>
            <a:pPr marL="285750" indent="-285750">
              <a:buFont typeface="Wingdings"/>
              <a:buChar char="v"/>
            </a:pPr>
            <a:r>
              <a:rPr lang="en-US" sz="3600" dirty="0">
                <a:solidFill>
                  <a:srgbClr val="000000"/>
                </a:solidFill>
                <a:latin typeface="Calibri"/>
                <a:ea typeface="Calibri"/>
                <a:cs typeface="Calibri"/>
              </a:rPr>
              <a:t>HR manager</a:t>
            </a:r>
          </a:p>
          <a:p>
            <a:pPr marL="285750" indent="-285750">
              <a:buFont typeface="Wingdings"/>
              <a:buChar char="v"/>
            </a:pPr>
            <a:r>
              <a:rPr lang="en-US" sz="3600" dirty="0">
                <a:solidFill>
                  <a:srgbClr val="000000"/>
                </a:solidFill>
                <a:latin typeface="Calibri"/>
                <a:ea typeface="Calibri"/>
                <a:cs typeface="Calibri"/>
              </a:rPr>
              <a:t>Investors</a:t>
            </a:r>
          </a:p>
          <a:p>
            <a:pPr marL="285750" indent="-285750">
              <a:buFont typeface="Wingdings"/>
              <a:buChar char="v"/>
            </a:pPr>
            <a:r>
              <a:rPr lang="en-US" sz="3600" dirty="0">
                <a:solidFill>
                  <a:srgbClr val="000000"/>
                </a:solidFill>
                <a:latin typeface="Calibri"/>
                <a:ea typeface="Calibri"/>
                <a:cs typeface="Calibri"/>
              </a:rPr>
              <a:t>Supervisors</a:t>
            </a:r>
          </a:p>
          <a:p>
            <a:pPr marL="285750" indent="-285750">
              <a:buFont typeface="Wingdings"/>
              <a:buChar char="v"/>
            </a:pPr>
            <a:endParaRPr lang="en-US" sz="3600" dirty="0">
              <a:solidFill>
                <a:srgbClr val="000000"/>
              </a:solidFill>
              <a:latin typeface="Calibri"/>
              <a:ea typeface="Calibri"/>
              <a:cs typeface="Calibri"/>
            </a:endParaRPr>
          </a:p>
          <a:p>
            <a:pPr marL="285750" indent="-285750">
              <a:buFont typeface="Wingdings"/>
              <a:buChar char="v"/>
            </a:pPr>
            <a:endParaRPr lang="en-US" dirty="0">
              <a:solidFill>
                <a:srgbClr val="000000"/>
              </a:solidFill>
              <a:latin typeface="Calibri"/>
              <a:ea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descr="A diagram of a diagram of a diagram&#10;&#10;Description automatically generated">
            <a:extLst>
              <a:ext uri="{FF2B5EF4-FFF2-40B4-BE49-F238E27FC236}">
                <a16:creationId xmlns:a16="http://schemas.microsoft.com/office/drawing/2014/main" id="{4577C5AF-6916-6834-E9E7-C0C1C167131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517571" y="2476500"/>
            <a:ext cx="3156857" cy="36058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DACDDF2E-6442-B527-AC7D-C309AD5BAEC0}"/>
              </a:ext>
            </a:extLst>
          </p:cNvPr>
          <p:cNvSpPr>
            <a:spLocks noGrp="1"/>
          </p:cNvSpPr>
          <p:nvPr>
            <p:ph type="body" idx="1"/>
          </p:nvPr>
        </p:nvSpPr>
        <p:spPr>
          <a:xfrm>
            <a:off x="2813957" y="1577340"/>
            <a:ext cx="8700408" cy="3724096"/>
          </a:xfrm>
        </p:spPr>
        <p:txBody>
          <a:bodyPr wrap="square" lIns="0" tIns="0" rIns="0" bIns="0" anchor="t">
            <a:spAutoFit/>
          </a:bodyPr>
          <a:lstStyle/>
          <a:p>
            <a:pPr marL="342900" indent="-342900">
              <a:buAutoNum type="arabicPeriod"/>
            </a:pPr>
            <a:r>
              <a:rPr lang="en-US" sz="2800" b="1" dirty="0"/>
              <a:t>Conditional formatting –  top and bottom 30  paid employees.</a:t>
            </a:r>
            <a:endParaRPr lang="en-US" sz="2800" b="1" dirty="0">
              <a:solidFill>
                <a:srgbClr val="000000"/>
              </a:solidFill>
              <a:latin typeface="Calibri"/>
              <a:ea typeface="Calibri"/>
              <a:cs typeface="Calibri"/>
            </a:endParaRPr>
          </a:p>
          <a:p>
            <a:pPr marL="342900" indent="-342900">
              <a:buAutoNum type="arabicPeriod"/>
            </a:pPr>
            <a:r>
              <a:rPr lang="en-US" sz="2800" b="1" dirty="0">
                <a:solidFill>
                  <a:srgbClr val="000000"/>
                </a:solidFill>
                <a:latin typeface="Calibri"/>
                <a:ea typeface="Calibri"/>
                <a:cs typeface="Calibri"/>
              </a:rPr>
              <a:t>Filter – to remove blanks.</a:t>
            </a:r>
          </a:p>
          <a:p>
            <a:pPr marL="342900" indent="-342900">
              <a:buAutoNum type="arabicPeriod"/>
            </a:pPr>
            <a:r>
              <a:rPr lang="en-US" sz="2800" b="1" dirty="0">
                <a:solidFill>
                  <a:srgbClr val="000000"/>
                </a:solidFill>
                <a:latin typeface="Calibri"/>
                <a:ea typeface="Calibri"/>
                <a:cs typeface="Calibri"/>
              </a:rPr>
              <a:t>Insert – pivot table - summary</a:t>
            </a:r>
          </a:p>
          <a:p>
            <a:pPr marL="342900" indent="-342900">
              <a:buAutoNum type="arabicPeriod"/>
            </a:pPr>
            <a:r>
              <a:rPr lang="en-US" sz="2800" b="1" dirty="0">
                <a:solidFill>
                  <a:srgbClr val="000000"/>
                </a:solidFill>
                <a:latin typeface="Calibri"/>
                <a:ea typeface="Calibri"/>
                <a:cs typeface="Calibri"/>
              </a:rPr>
              <a:t>Slicer – pivot 1 -  filter using salary and name </a:t>
            </a:r>
          </a:p>
          <a:p>
            <a:r>
              <a:rPr lang="en-US" sz="2800" b="1" dirty="0">
                <a:solidFill>
                  <a:srgbClr val="000000"/>
                </a:solidFill>
                <a:latin typeface="Calibri"/>
                <a:ea typeface="Calibri"/>
                <a:cs typeface="Calibri"/>
              </a:rPr>
              <a:t>                     Pivot 2 – filter using gender</a:t>
            </a:r>
          </a:p>
          <a:p>
            <a:r>
              <a:rPr lang="en-US" sz="2800" b="1" dirty="0">
                <a:solidFill>
                  <a:srgbClr val="000000"/>
                </a:solidFill>
                <a:latin typeface="Calibri"/>
                <a:ea typeface="Calibri"/>
                <a:cs typeface="Calibri"/>
              </a:rPr>
              <a:t>5. Graph – data visualization</a:t>
            </a:r>
          </a:p>
          <a:p>
            <a:r>
              <a:rPr lang="en-US" sz="2800" b="1" dirty="0">
                <a:solidFill>
                  <a:srgbClr val="000000"/>
                </a:solidFill>
                <a:latin typeface="Calibri"/>
                <a:ea typeface="Calibri"/>
                <a:cs typeface="Calibri"/>
              </a:rPr>
              <a:t>  </a:t>
            </a:r>
          </a:p>
          <a:p>
            <a:endParaRPr lang="en-US" dirty="0">
              <a:solidFill>
                <a:srgbClr val="000000"/>
              </a:solidFill>
              <a:latin typeface="Calibri"/>
              <a:ea typeface="Calibri"/>
              <a:cs typeface="Calibri"/>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6741A1DD-4C79-E80F-3566-FEE1FE74A9F1}"/>
              </a:ext>
            </a:extLst>
          </p:cNvPr>
          <p:cNvSpPr>
            <a:spLocks noGrp="1"/>
          </p:cNvSpPr>
          <p:nvPr>
            <p:ph type="body" idx="1"/>
          </p:nvPr>
        </p:nvSpPr>
        <p:spPr>
          <a:xfrm>
            <a:off x="609600" y="1577340"/>
            <a:ext cx="10972800" cy="4985980"/>
          </a:xfrm>
        </p:spPr>
        <p:txBody>
          <a:bodyPr wrap="square" lIns="0" tIns="0" rIns="0" bIns="0" anchor="t">
            <a:spAutoFit/>
          </a:bodyPr>
          <a:lstStyle/>
          <a:p>
            <a:pPr marL="285750" indent="-285750">
              <a:buFont typeface="Wingdings"/>
              <a:buChar char="q"/>
            </a:pPr>
            <a:r>
              <a:rPr lang="en-US" sz="3600" b="1" dirty="0"/>
              <a:t> Employee = </a:t>
            </a:r>
            <a:r>
              <a:rPr lang="en-US" sz="3600" b="1" dirty="0" err="1"/>
              <a:t>Edunet</a:t>
            </a:r>
            <a:r>
              <a:rPr lang="en-US" sz="3600" b="1" dirty="0"/>
              <a:t> students dashboard</a:t>
            </a:r>
            <a:endParaRPr lang="en-US" sz="3600" b="1" dirty="0">
              <a:solidFill>
                <a:srgbClr val="000000"/>
              </a:solidFill>
              <a:latin typeface="Calibri"/>
              <a:ea typeface="Calibri"/>
              <a:cs typeface="Calibri"/>
            </a:endParaRPr>
          </a:p>
          <a:p>
            <a:pPr marL="285750" indent="-285750">
              <a:buFont typeface="Wingdings"/>
              <a:buChar char="q"/>
            </a:pPr>
            <a:r>
              <a:rPr lang="en-US" sz="3600" b="1" dirty="0">
                <a:solidFill>
                  <a:srgbClr val="000000"/>
                </a:solidFill>
                <a:latin typeface="Calibri"/>
                <a:ea typeface="Calibri"/>
                <a:cs typeface="Calibri"/>
              </a:rPr>
              <a:t>9 - features</a:t>
            </a:r>
          </a:p>
          <a:p>
            <a:pPr marL="285750" indent="-285750">
              <a:buFont typeface="Wingdings"/>
              <a:buChar char="q"/>
            </a:pPr>
            <a:r>
              <a:rPr lang="en-US" sz="3600" b="1" dirty="0">
                <a:solidFill>
                  <a:srgbClr val="000000"/>
                </a:solidFill>
                <a:latin typeface="Calibri"/>
                <a:ea typeface="Calibri"/>
                <a:cs typeface="Calibri"/>
              </a:rPr>
              <a:t>5 – features</a:t>
            </a:r>
          </a:p>
          <a:p>
            <a:pPr marL="285750" indent="-285750">
              <a:buFont typeface="Wingdings"/>
              <a:buChar char="q"/>
            </a:pPr>
            <a:r>
              <a:rPr lang="en-US" sz="3600" b="1" dirty="0">
                <a:solidFill>
                  <a:srgbClr val="000000"/>
                </a:solidFill>
                <a:latin typeface="Calibri"/>
                <a:ea typeface="Calibri"/>
                <a:cs typeface="Calibri"/>
              </a:rPr>
              <a:t>Name – text</a:t>
            </a:r>
          </a:p>
          <a:p>
            <a:pPr marL="285750" indent="-285750">
              <a:buFont typeface="Wingdings"/>
              <a:buChar char="q"/>
            </a:pPr>
            <a:r>
              <a:rPr lang="en-US" sz="3600" b="1" dirty="0">
                <a:solidFill>
                  <a:srgbClr val="000000"/>
                </a:solidFill>
                <a:latin typeface="Calibri"/>
                <a:ea typeface="Calibri"/>
                <a:cs typeface="Calibri"/>
              </a:rPr>
              <a:t>Gender – male or female</a:t>
            </a:r>
          </a:p>
          <a:p>
            <a:pPr marL="285750" indent="-285750">
              <a:buFont typeface="Wingdings"/>
              <a:buChar char="q"/>
            </a:pPr>
            <a:r>
              <a:rPr lang="en-US" sz="3600" b="1" dirty="0">
                <a:solidFill>
                  <a:srgbClr val="000000"/>
                </a:solidFill>
                <a:latin typeface="Calibri"/>
                <a:ea typeface="Calibri"/>
                <a:cs typeface="Calibri"/>
              </a:rPr>
              <a:t>Department – text</a:t>
            </a:r>
          </a:p>
          <a:p>
            <a:pPr marL="285750" indent="-285750">
              <a:buFont typeface="Wingdings"/>
              <a:buChar char="q"/>
            </a:pPr>
            <a:r>
              <a:rPr lang="en-US" sz="3600" b="1" dirty="0">
                <a:solidFill>
                  <a:srgbClr val="000000"/>
                </a:solidFill>
                <a:latin typeface="Calibri"/>
                <a:ea typeface="Calibri"/>
                <a:cs typeface="Calibri"/>
              </a:rPr>
              <a:t>Employee type – permanent, fixed term or temporary </a:t>
            </a:r>
          </a:p>
          <a:p>
            <a:pPr marL="285750" indent="-285750">
              <a:buFont typeface="Wingdings"/>
              <a:buChar char="q"/>
            </a:pPr>
            <a:r>
              <a:rPr lang="en-US" sz="3600" b="1" dirty="0">
                <a:solidFill>
                  <a:srgbClr val="000000"/>
                </a:solidFill>
                <a:latin typeface="Calibri"/>
                <a:ea typeface="Calibri"/>
                <a:cs typeface="Calibri"/>
              </a:rPr>
              <a:t>Work location – text </a:t>
            </a:r>
          </a:p>
          <a:p>
            <a:pPr marL="285750" indent="-285750">
              <a:buFont typeface="Wingdings"/>
              <a:buChar char="q"/>
            </a:pPr>
            <a:endParaRPr lang="en-US" dirty="0">
              <a:solidFill>
                <a:srgbClr val="000000"/>
              </a:solidFill>
              <a:latin typeface="Calibri"/>
              <a:ea typeface="Calibri"/>
              <a:cs typeface="Calibri"/>
            </a:endParaRPr>
          </a:p>
          <a:p>
            <a:pPr marL="285750" indent="-285750">
              <a:buFont typeface="Wingdings"/>
              <a:buChar char="q"/>
            </a:pPr>
            <a:endParaRPr lang="en-US" dirty="0">
              <a:solidFill>
                <a:srgbClr val="000000"/>
              </a:solidFill>
              <a:latin typeface="Calibri"/>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nchor="t">
            <a:spAutoFit/>
          </a:bodyPr>
          <a:lstStyle/>
          <a:p>
            <a:pPr marL="12700">
              <a:lnSpc>
                <a:spcPct val="100000"/>
              </a:lnSpc>
              <a:spcBef>
                <a:spcPts val="130"/>
              </a:spcBef>
            </a:pPr>
            <a:r>
              <a:rPr sz="4400" spc="15" dirty="0"/>
              <a:t>THE</a:t>
            </a:r>
            <a:r>
              <a:rPr sz="4400" spc="20" dirty="0"/>
              <a:t> </a:t>
            </a:r>
            <a:r>
              <a:rPr lang="en-US" sz="4400" spc="20" dirty="0"/>
              <a:t>"</a:t>
            </a:r>
            <a:r>
              <a:rPr sz="4400" spc="10" dirty="0"/>
              <a:t>WOW</a:t>
            </a:r>
            <a:r>
              <a:rPr lang="en-US" sz="4400" spc="10" dirty="0"/>
              <a:t>"</a:t>
            </a:r>
            <a:r>
              <a:rPr sz="4400" spc="85" dirty="0"/>
              <a:t> </a:t>
            </a:r>
            <a:r>
              <a:rPr sz="4400" spc="10" dirty="0"/>
              <a:t>IN</a:t>
            </a:r>
            <a:r>
              <a:rPr sz="4400" spc="-5" dirty="0"/>
              <a:t> </a:t>
            </a:r>
            <a:r>
              <a:rPr sz="4400" spc="15" dirty="0"/>
              <a:t>OUR</a:t>
            </a:r>
            <a:r>
              <a:rPr sz="4400" spc="-10" dirty="0"/>
              <a:t> </a:t>
            </a:r>
            <a:r>
              <a:rPr sz="4400" spc="20" dirty="0"/>
              <a:t>SOLUTION</a:t>
            </a:r>
            <a:endParaRPr lang="en-US" sz="440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2554545"/>
          </a:xfrm>
          <a:prstGeom prst="rect">
            <a:avLst/>
          </a:prstGeom>
          <a:noFill/>
        </p:spPr>
        <p:txBody>
          <a:bodyPr wrap="square" lIns="91440" tIns="45720" rIns="91440" bIns="45720" rtlCol="0" anchor="t">
            <a:spAutoFit/>
          </a:bodyPr>
          <a:lstStyle/>
          <a:p>
            <a:r>
              <a:rPr lang="en-US" sz="4400" b="1" dirty="0">
                <a:solidFill>
                  <a:srgbClr val="0D0D0D"/>
                </a:solidFill>
                <a:latin typeface="Times New Roman"/>
                <a:cs typeface="Times New Roman"/>
              </a:rPr>
              <a:t>Using slicer to quick filter the given data by which graph will also changes accordingly.</a:t>
            </a:r>
            <a:endParaRPr lang="en-US" sz="44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RESULTS</vt:lpstr>
      <vt:lpstr>RESULT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Channabasava Yadav</cp:lastModifiedBy>
  <cp:revision>795</cp:revision>
  <dcterms:created xsi:type="dcterms:W3CDTF">2024-03-29T15:07:22Z</dcterms:created>
  <dcterms:modified xsi:type="dcterms:W3CDTF">2024-08-27T04:57:54Z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