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8D8B-1F0B-4BB8-84E4-EAB1B059ACD8}" type="datetimeFigureOut">
              <a:rPr lang="en-US" smtClean="0"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EE59-680F-45AD-B7D8-4847565AD6B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 ON MEDICINE COLLECTION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will help in easily availability of medicines at low cost.</a:t>
            </a:r>
          </a:p>
          <a:p>
            <a:r>
              <a:rPr lang="en-US" dirty="0" smtClean="0"/>
              <a:t>Easy way to get rid of toxic medicines at home.</a:t>
            </a:r>
          </a:p>
          <a:p>
            <a:r>
              <a:rPr lang="en-US" dirty="0" smtClean="0"/>
              <a:t>Reduce the wastage of medicines.</a:t>
            </a:r>
          </a:p>
          <a:p>
            <a:r>
              <a:rPr lang="en-US" dirty="0" smtClean="0"/>
              <a:t>User can earn some easy money.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ACTIVITIES</a:t>
            </a:r>
          </a:p>
          <a:p>
            <a:r>
              <a:rPr lang="en-US" dirty="0" smtClean="0"/>
              <a:t>1) Application home page.</a:t>
            </a:r>
          </a:p>
          <a:p>
            <a:r>
              <a:rPr lang="en-US" dirty="0" smtClean="0"/>
              <a:t>2)Add button.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1)Name of medicine.</a:t>
            </a:r>
          </a:p>
          <a:p>
            <a:r>
              <a:rPr lang="en-US" dirty="0" smtClean="0"/>
              <a:t>2)Expiry date.</a:t>
            </a:r>
          </a:p>
          <a:p>
            <a:r>
              <a:rPr lang="en-US" dirty="0" smtClean="0"/>
              <a:t>3)Cost of medicine.</a:t>
            </a:r>
          </a:p>
          <a:p>
            <a:r>
              <a:rPr lang="en-US" dirty="0" smtClean="0"/>
              <a:t>4)Address of the user.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will login into the using its user id and password.</a:t>
            </a:r>
          </a:p>
          <a:p>
            <a:r>
              <a:rPr lang="en-US" dirty="0" smtClean="0"/>
              <a:t>He will fill the required details in the app and submit the application.</a:t>
            </a:r>
          </a:p>
          <a:p>
            <a:r>
              <a:rPr lang="en-US" dirty="0" smtClean="0"/>
              <a:t>The data entered by the user will be evaluated and a date will be books with the user at the nearest center.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will submit the medicines .</a:t>
            </a:r>
          </a:p>
          <a:p>
            <a:r>
              <a:rPr lang="en-US" dirty="0" smtClean="0"/>
              <a:t>Now according to the amount of medicine the money will be </a:t>
            </a:r>
            <a:r>
              <a:rPr lang="en-US" dirty="0" err="1" smtClean="0"/>
              <a:t>transfered</a:t>
            </a:r>
            <a:r>
              <a:rPr lang="en-US" dirty="0" smtClean="0"/>
              <a:t> to the account 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PROBLEMS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 ON MEDICINE COLLECTION</vt:lpstr>
      <vt:lpstr>APP ACTIVITIES</vt:lpstr>
      <vt:lpstr>PROCEDURE</vt:lpstr>
      <vt:lpstr>HOW IT WORKS</vt:lpstr>
      <vt:lpstr>Slide 5</vt:lpstr>
      <vt:lpstr>SOLVING PROBLEMS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ON MEDICINE COLLECTION</dc:title>
  <dc:creator>Dell</dc:creator>
  <cp:lastModifiedBy>Dell</cp:lastModifiedBy>
  <cp:revision>4</cp:revision>
  <dcterms:created xsi:type="dcterms:W3CDTF">2018-03-20T10:50:51Z</dcterms:created>
  <dcterms:modified xsi:type="dcterms:W3CDTF">2018-03-20T11:24:20Z</dcterms:modified>
</cp:coreProperties>
</file>