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A05C3-8159-4BA9-B269-645ACDBB6F7F}" v="315" dt="2024-09-19T13:20:41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a2302dc2b462397" providerId="Windows Live" clId="Web-{235A05C3-8159-4BA9-B269-645ACDBB6F7F}"/>
    <pc:docChg chg="addSld delSld modSld addMainMaster delMainMaster">
      <pc:chgData name="Guest User" userId="fa2302dc2b462397" providerId="Windows Live" clId="Web-{235A05C3-8159-4BA9-B269-645ACDBB6F7F}" dt="2024-09-19T13:20:41.684" v="250"/>
      <pc:docMkLst>
        <pc:docMk/>
      </pc:docMkLst>
      <pc:sldChg chg="addSp modSp mod setBg modClrScheme setClrOvrMap chgLayout">
        <pc:chgData name="Guest User" userId="fa2302dc2b462397" providerId="Windows Live" clId="Web-{235A05C3-8159-4BA9-B269-645ACDBB6F7F}" dt="2024-09-19T13:02:51.371" v="11" actId="20577"/>
        <pc:sldMkLst>
          <pc:docMk/>
          <pc:sldMk cId="109857222" sldId="256"/>
        </pc:sldMkLst>
        <pc:spChg chg="mod">
          <ac:chgData name="Guest User" userId="fa2302dc2b462397" providerId="Windows Live" clId="Web-{235A05C3-8159-4BA9-B269-645ACDBB6F7F}" dt="2024-09-19T13:02:11.229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fa2302dc2b462397" providerId="Windows Live" clId="Web-{235A05C3-8159-4BA9-B269-645ACDBB6F7F}" dt="2024-09-19T13:02:51.371" v="11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est User" userId="fa2302dc2b462397" providerId="Windows Live" clId="Web-{235A05C3-8159-4BA9-B269-645ACDBB6F7F}" dt="2024-09-19T13:02:11.229" v="8"/>
          <ac:spMkLst>
            <pc:docMk/>
            <pc:sldMk cId="109857222" sldId="256"/>
            <ac:spMk id="9" creationId="{EA4E4267-CAF0-4C38-8DC6-CD3B1A9F046E}"/>
          </ac:spMkLst>
        </pc:spChg>
        <pc:spChg chg="add">
          <ac:chgData name="Guest User" userId="fa2302dc2b462397" providerId="Windows Live" clId="Web-{235A05C3-8159-4BA9-B269-645ACDBB6F7F}" dt="2024-09-19T13:02:11.229" v="8"/>
          <ac:spMkLst>
            <pc:docMk/>
            <pc:sldMk cId="109857222" sldId="256"/>
            <ac:spMk id="11" creationId="{0EE3ACC5-126D-4BA4-8B45-7F0B5B839C51}"/>
          </ac:spMkLst>
        </pc:spChg>
        <pc:spChg chg="add">
          <ac:chgData name="Guest User" userId="fa2302dc2b462397" providerId="Windows Live" clId="Web-{235A05C3-8159-4BA9-B269-645ACDBB6F7F}" dt="2024-09-19T13:02:11.229" v="8"/>
          <ac:spMkLst>
            <pc:docMk/>
            <pc:sldMk cId="109857222" sldId="256"/>
            <ac:spMk id="13" creationId="{AB2868F7-FE10-4289-A5BD-90763C7A2F5A}"/>
          </ac:spMkLst>
        </pc:spChg>
        <pc:spChg chg="add">
          <ac:chgData name="Guest User" userId="fa2302dc2b462397" providerId="Windows Live" clId="Web-{235A05C3-8159-4BA9-B269-645ACDBB6F7F}" dt="2024-09-19T13:02:11.229" v="8"/>
          <ac:spMkLst>
            <pc:docMk/>
            <pc:sldMk cId="109857222" sldId="256"/>
            <ac:spMk id="15" creationId="{BD94142C-10EE-487C-A327-404FDF358F22}"/>
          </ac:spMkLst>
        </pc:spChg>
        <pc:spChg chg="add">
          <ac:chgData name="Guest User" userId="fa2302dc2b462397" providerId="Windows Live" clId="Web-{235A05C3-8159-4BA9-B269-645ACDBB6F7F}" dt="2024-09-19T13:02:11.229" v="8"/>
          <ac:spMkLst>
            <pc:docMk/>
            <pc:sldMk cId="109857222" sldId="256"/>
            <ac:spMk id="17" creationId="{5F7FAC2D-7A74-4939-A917-A1A5AF935685}"/>
          </ac:spMkLst>
        </pc:spChg>
        <pc:spChg chg="add">
          <ac:chgData name="Guest User" userId="fa2302dc2b462397" providerId="Windows Live" clId="Web-{235A05C3-8159-4BA9-B269-645ACDBB6F7F}" dt="2024-09-19T13:02:11.229" v="8"/>
          <ac:spMkLst>
            <pc:docMk/>
            <pc:sldMk cId="109857222" sldId="256"/>
            <ac:spMk id="19" creationId="{BA53A868-C420-4BAE-9244-EC162AF05CFC}"/>
          </ac:spMkLst>
        </pc:spChg>
        <pc:picChg chg="add mod">
          <ac:chgData name="Guest User" userId="fa2302dc2b462397" providerId="Windows Live" clId="Web-{235A05C3-8159-4BA9-B269-645ACDBB6F7F}" dt="2024-09-19T13:02:11.229" v="8"/>
          <ac:picMkLst>
            <pc:docMk/>
            <pc:sldMk cId="109857222" sldId="256"/>
            <ac:picMk id="4" creationId="{3BC20BD6-3BDB-A3AA-ADC0-8DD92B4FC81B}"/>
          </ac:picMkLst>
        </pc:picChg>
        <pc:cxnChg chg="add">
          <ac:chgData name="Guest User" userId="fa2302dc2b462397" providerId="Windows Live" clId="Web-{235A05C3-8159-4BA9-B269-645ACDBB6F7F}" dt="2024-09-19T13:02:11.229" v="8"/>
          <ac:cxnSpMkLst>
            <pc:docMk/>
            <pc:sldMk cId="109857222" sldId="256"/>
            <ac:cxnSpMk id="21" creationId="{C2686EF3-81CC-419F-96C3-002A75880309}"/>
          </ac:cxnSpMkLst>
        </pc:cxnChg>
        <pc:cxnChg chg="add">
          <ac:chgData name="Guest User" userId="fa2302dc2b462397" providerId="Windows Live" clId="Web-{235A05C3-8159-4BA9-B269-645ACDBB6F7F}" dt="2024-09-19T13:02:11.229" v="8"/>
          <ac:cxnSpMkLst>
            <pc:docMk/>
            <pc:sldMk cId="109857222" sldId="256"/>
            <ac:cxnSpMk id="23" creationId="{F8D93CCA-A85E-4529-A6F0-8BB54D27BCD1}"/>
          </ac:cxnSpMkLst>
        </pc:cxnChg>
        <pc:cxnChg chg="add">
          <ac:chgData name="Guest User" userId="fa2302dc2b462397" providerId="Windows Live" clId="Web-{235A05C3-8159-4BA9-B269-645ACDBB6F7F}" dt="2024-09-19T13:02:11.229" v="8"/>
          <ac:cxnSpMkLst>
            <pc:docMk/>
            <pc:sldMk cId="109857222" sldId="256"/>
            <ac:cxnSpMk id="25" creationId="{1ECFA516-C18C-41AE-AFF2-A0D0A59C9E90}"/>
          </ac:cxnSpMkLst>
        </pc:cxnChg>
      </pc:sldChg>
      <pc:sldChg chg="addSp delSp modSp new">
        <pc:chgData name="Guest User" userId="fa2302dc2b462397" providerId="Windows Live" clId="Web-{235A05C3-8159-4BA9-B269-645ACDBB6F7F}" dt="2024-09-19T13:15:24.362" v="136" actId="1076"/>
        <pc:sldMkLst>
          <pc:docMk/>
          <pc:sldMk cId="1543186975" sldId="257"/>
        </pc:sldMkLst>
        <pc:spChg chg="del mod">
          <ac:chgData name="Guest User" userId="fa2302dc2b462397" providerId="Windows Live" clId="Web-{235A05C3-8159-4BA9-B269-645ACDBB6F7F}" dt="2024-09-19T13:03:40.982" v="18"/>
          <ac:spMkLst>
            <pc:docMk/>
            <pc:sldMk cId="1543186975" sldId="257"/>
            <ac:spMk id="2" creationId="{9CD2A765-63B8-AA3A-02A7-2B80F6E187DB}"/>
          </ac:spMkLst>
        </pc:spChg>
        <pc:spChg chg="del mod">
          <ac:chgData name="Guest User" userId="fa2302dc2b462397" providerId="Windows Live" clId="Web-{235A05C3-8159-4BA9-B269-645ACDBB6F7F}" dt="2024-09-19T13:14:42.720" v="130"/>
          <ac:spMkLst>
            <pc:docMk/>
            <pc:sldMk cId="1543186975" sldId="257"/>
            <ac:spMk id="3" creationId="{74696658-0CF2-5F1F-2EE7-532167B2D184}"/>
          </ac:spMkLst>
        </pc:spChg>
        <pc:graphicFrameChg chg="add mod">
          <ac:chgData name="Guest User" userId="fa2302dc2b462397" providerId="Windows Live" clId="Web-{235A05C3-8159-4BA9-B269-645ACDBB6F7F}" dt="2024-09-19T13:15:24.362" v="136" actId="1076"/>
          <ac:graphicFrameMkLst>
            <pc:docMk/>
            <pc:sldMk cId="1543186975" sldId="257"/>
            <ac:graphicFrameMk id="5" creationId="{98DB2FD4-E757-3DB3-8F3C-83C1C2ACAAD7}"/>
          </ac:graphicFrameMkLst>
        </pc:graphicFrameChg>
      </pc:sldChg>
      <pc:sldChg chg="addSp delSp modSp new mod setBg">
        <pc:chgData name="Guest User" userId="fa2302dc2b462397" providerId="Windows Live" clId="Web-{235A05C3-8159-4BA9-B269-645ACDBB6F7F}" dt="2024-09-19T13:15:42.175" v="138" actId="14100"/>
        <pc:sldMkLst>
          <pc:docMk/>
          <pc:sldMk cId="3818491232" sldId="258"/>
        </pc:sldMkLst>
        <pc:spChg chg="del mod">
          <ac:chgData name="Guest User" userId="fa2302dc2b462397" providerId="Windows Live" clId="Web-{235A05C3-8159-4BA9-B269-645ACDBB6F7F}" dt="2024-09-19T13:04:16.983" v="24"/>
          <ac:spMkLst>
            <pc:docMk/>
            <pc:sldMk cId="3818491232" sldId="258"/>
            <ac:spMk id="2" creationId="{11FC1965-C9F4-7671-6FF5-C6F7492F4FE8}"/>
          </ac:spMkLst>
        </pc:spChg>
        <pc:spChg chg="del mod">
          <ac:chgData name="Guest User" userId="fa2302dc2b462397" providerId="Windows Live" clId="Web-{235A05C3-8159-4BA9-B269-645ACDBB6F7F}" dt="2024-09-19T13:15:31.846" v="137"/>
          <ac:spMkLst>
            <pc:docMk/>
            <pc:sldMk cId="3818491232" sldId="258"/>
            <ac:spMk id="3" creationId="{12975426-9FB9-9E0D-15BB-2DE1E6556486}"/>
          </ac:spMkLst>
        </pc:spChg>
        <pc:spChg chg="add">
          <ac:chgData name="Guest User" userId="fa2302dc2b462397" providerId="Windows Live" clId="Web-{235A05C3-8159-4BA9-B269-645ACDBB6F7F}" dt="2024-09-19T13:15:31.846" v="137"/>
          <ac:spMkLst>
            <pc:docMk/>
            <pc:sldMk cId="3818491232" sldId="258"/>
            <ac:spMk id="9" creationId="{0EB72A9B-FD82-4F09-BF1E-D39311D3A0E3}"/>
          </ac:spMkLst>
        </pc:spChg>
        <pc:spChg chg="add">
          <ac:chgData name="Guest User" userId="fa2302dc2b462397" providerId="Windows Live" clId="Web-{235A05C3-8159-4BA9-B269-645ACDBB6F7F}" dt="2024-09-19T13:15:31.846" v="137"/>
          <ac:spMkLst>
            <pc:docMk/>
            <pc:sldMk cId="3818491232" sldId="258"/>
            <ac:spMk id="11" creationId="{DD39B371-6E4E-4070-AB4E-4D788405A5A6}"/>
          </ac:spMkLst>
        </pc:spChg>
        <pc:spChg chg="add">
          <ac:chgData name="Guest User" userId="fa2302dc2b462397" providerId="Windows Live" clId="Web-{235A05C3-8159-4BA9-B269-645ACDBB6F7F}" dt="2024-09-19T13:15:31.846" v="137"/>
          <ac:spMkLst>
            <pc:docMk/>
            <pc:sldMk cId="3818491232" sldId="258"/>
            <ac:spMk id="13" creationId="{B937DAED-8BFE-4563-BB45-B5E554D70A84}"/>
          </ac:spMkLst>
        </pc:spChg>
        <pc:graphicFrameChg chg="add mod">
          <ac:chgData name="Guest User" userId="fa2302dc2b462397" providerId="Windows Live" clId="Web-{235A05C3-8159-4BA9-B269-645ACDBB6F7F}" dt="2024-09-19T13:15:42.175" v="138" actId="14100"/>
          <ac:graphicFrameMkLst>
            <pc:docMk/>
            <pc:sldMk cId="3818491232" sldId="258"/>
            <ac:graphicFrameMk id="5" creationId="{E55C0CD3-6A13-A3BC-6529-D23B3EDBDA9D}"/>
          </ac:graphicFrameMkLst>
        </pc:graphicFrameChg>
      </pc:sldChg>
      <pc:sldChg chg="addSp delSp modSp new del mod setBg">
        <pc:chgData name="Guest User" userId="fa2302dc2b462397" providerId="Windows Live" clId="Web-{235A05C3-8159-4BA9-B269-645ACDBB6F7F}" dt="2024-09-19T13:16:15.457" v="164"/>
        <pc:sldMkLst>
          <pc:docMk/>
          <pc:sldMk cId="564869146" sldId="259"/>
        </pc:sldMkLst>
        <pc:spChg chg="del mod">
          <ac:chgData name="Guest User" userId="fa2302dc2b462397" providerId="Windows Live" clId="Web-{235A05C3-8159-4BA9-B269-645ACDBB6F7F}" dt="2024-09-19T13:12:17.841" v="103"/>
          <ac:spMkLst>
            <pc:docMk/>
            <pc:sldMk cId="564869146" sldId="259"/>
            <ac:spMk id="2" creationId="{5951381C-C1CF-1745-7B33-29AD6904E793}"/>
          </ac:spMkLst>
        </pc:spChg>
        <pc:spChg chg="del">
          <ac:chgData name="Guest User" userId="fa2302dc2b462397" providerId="Windows Live" clId="Web-{235A05C3-8159-4BA9-B269-645ACDBB6F7F}" dt="2024-09-19T13:12:09.262" v="99"/>
          <ac:spMkLst>
            <pc:docMk/>
            <pc:sldMk cId="564869146" sldId="259"/>
            <ac:spMk id="3" creationId="{BC9A38E9-C317-6AD0-45FB-DBA9E7587A27}"/>
          </ac:spMkLst>
        </pc:spChg>
        <pc:spChg chg="add del mod">
          <ac:chgData name="Guest User" userId="fa2302dc2b462397" providerId="Windows Live" clId="Web-{235A05C3-8159-4BA9-B269-645ACDBB6F7F}" dt="2024-09-19T13:12:55.060" v="111"/>
          <ac:spMkLst>
            <pc:docMk/>
            <pc:sldMk cId="564869146" sldId="259"/>
            <ac:spMk id="6" creationId="{8A08E2FE-A8F6-363E-4DEA-F71CF831CB5D}"/>
          </ac:spMkLst>
        </pc:spChg>
        <pc:spChg chg="add">
          <ac:chgData name="Guest User" userId="fa2302dc2b462397" providerId="Windows Live" clId="Web-{235A05C3-8159-4BA9-B269-645ACDBB6F7F}" dt="2024-09-19T13:15:48.081" v="139"/>
          <ac:spMkLst>
            <pc:docMk/>
            <pc:sldMk cId="564869146" sldId="259"/>
            <ac:spMk id="10" creationId="{1E94681D-2A4C-4A8D-B9B5-31D440D0328D}"/>
          </ac:spMkLst>
        </pc:spChg>
        <pc:spChg chg="add">
          <ac:chgData name="Guest User" userId="fa2302dc2b462397" providerId="Windows Live" clId="Web-{235A05C3-8159-4BA9-B269-645ACDBB6F7F}" dt="2024-09-19T13:15:48.081" v="139"/>
          <ac:spMkLst>
            <pc:docMk/>
            <pc:sldMk cId="564869146" sldId="259"/>
            <ac:spMk id="12" creationId="{4EC7E010-C712-408D-9787-0842AFC9F4BB}"/>
          </ac:spMkLst>
        </pc:spChg>
        <pc:spChg chg="add">
          <ac:chgData name="Guest User" userId="fa2302dc2b462397" providerId="Windows Live" clId="Web-{235A05C3-8159-4BA9-B269-645ACDBB6F7F}" dt="2024-09-19T13:15:48.081" v="139"/>
          <ac:spMkLst>
            <pc:docMk/>
            <pc:sldMk cId="564869146" sldId="259"/>
            <ac:spMk id="14" creationId="{0503FCEF-A9BA-4991-9220-E36615FB8B53}"/>
          </ac:spMkLst>
        </pc:spChg>
        <pc:spChg chg="add">
          <ac:chgData name="Guest User" userId="fa2302dc2b462397" providerId="Windows Live" clId="Web-{235A05C3-8159-4BA9-B269-645ACDBB6F7F}" dt="2024-09-19T13:15:48.081" v="139"/>
          <ac:spMkLst>
            <pc:docMk/>
            <pc:sldMk cId="564869146" sldId="259"/>
            <ac:spMk id="16" creationId="{9664D085-C814-4D74-BCE0-2059F0DC0434}"/>
          </ac:spMkLst>
        </pc:spChg>
        <pc:spChg chg="add">
          <ac:chgData name="Guest User" userId="fa2302dc2b462397" providerId="Windows Live" clId="Web-{235A05C3-8159-4BA9-B269-645ACDBB6F7F}" dt="2024-09-19T13:15:48.081" v="139"/>
          <ac:spMkLst>
            <pc:docMk/>
            <pc:sldMk cId="564869146" sldId="259"/>
            <ac:spMk id="18" creationId="{DDA5539E-D8B4-4F5A-B46F-C304F5D7A847}"/>
          </ac:spMkLst>
        </pc:spChg>
        <pc:graphicFrameChg chg="add mod ord modGraphic">
          <ac:chgData name="Guest User" userId="fa2302dc2b462397" providerId="Windows Live" clId="Web-{235A05C3-8159-4BA9-B269-645ACDBB6F7F}" dt="2024-09-19T13:16:12.582" v="163"/>
          <ac:graphicFrameMkLst>
            <pc:docMk/>
            <pc:sldMk cId="564869146" sldId="259"/>
            <ac:graphicFrameMk id="5" creationId="{9A1F1709-5937-0D31-F966-8DA385E0136D}"/>
          </ac:graphicFrameMkLst>
        </pc:graphicFrameChg>
      </pc:sldChg>
      <pc:sldChg chg="addSp delSp modSp new del mod setBg setClrOvrMap">
        <pc:chgData name="Guest User" userId="fa2302dc2b462397" providerId="Windows Live" clId="Web-{235A05C3-8159-4BA9-B269-645ACDBB6F7F}" dt="2024-09-19T13:11:55.699" v="96"/>
        <pc:sldMkLst>
          <pc:docMk/>
          <pc:sldMk cId="2712040135" sldId="259"/>
        </pc:sldMkLst>
        <pc:spChg chg="del mod">
          <ac:chgData name="Guest User" userId="fa2302dc2b462397" providerId="Windows Live" clId="Web-{235A05C3-8159-4BA9-B269-645ACDBB6F7F}" dt="2024-09-19T13:06:24.283" v="36"/>
          <ac:spMkLst>
            <pc:docMk/>
            <pc:sldMk cId="2712040135" sldId="259"/>
            <ac:spMk id="2" creationId="{56A4C7AB-0AE9-08E7-7C4F-7DF8E12E47E4}"/>
          </ac:spMkLst>
        </pc:spChg>
        <pc:spChg chg="del mod">
          <ac:chgData name="Guest User" userId="fa2302dc2b462397" providerId="Windows Live" clId="Web-{235A05C3-8159-4BA9-B269-645ACDBB6F7F}" dt="2024-09-19T13:06:59.378" v="38"/>
          <ac:spMkLst>
            <pc:docMk/>
            <pc:sldMk cId="2712040135" sldId="259"/>
            <ac:spMk id="3" creationId="{80F74581-93CD-93A5-3ACD-25A41A2C940E}"/>
          </ac:spMkLst>
        </pc:spChg>
        <pc:spChg chg="add mod">
          <ac:chgData name="Guest User" userId="fa2302dc2b462397" providerId="Windows Live" clId="Web-{235A05C3-8159-4BA9-B269-645ACDBB6F7F}" dt="2024-09-19T13:10:13.649" v="80" actId="20577"/>
          <ac:spMkLst>
            <pc:docMk/>
            <pc:sldMk cId="2712040135" sldId="259"/>
            <ac:spMk id="6" creationId="{5113C222-FE94-8068-807B-27132C1161F7}"/>
          </ac:spMkLst>
        </pc:spChg>
        <pc:spChg chg="add mod">
          <ac:chgData name="Guest User" userId="fa2302dc2b462397" providerId="Windows Live" clId="Web-{235A05C3-8159-4BA9-B269-645ACDBB6F7F}" dt="2024-09-19T13:11:44.762" v="95"/>
          <ac:spMkLst>
            <pc:docMk/>
            <pc:sldMk cId="2712040135" sldId="259"/>
            <ac:spMk id="10" creationId="{DD6539CF-1985-885F-89F8-5CB989B72DEC}"/>
          </ac:spMkLst>
        </pc:spChg>
        <pc:spChg chg="add">
          <ac:chgData name="Guest User" userId="fa2302dc2b462397" providerId="Windows Live" clId="Web-{235A05C3-8159-4BA9-B269-645ACDBB6F7F}" dt="2024-09-19T13:08:58.538" v="67"/>
          <ac:spMkLst>
            <pc:docMk/>
            <pc:sldMk cId="2712040135" sldId="259"/>
            <ac:spMk id="11" creationId="{282E2A95-1A08-4118-83C6-B1CA5648E075}"/>
          </ac:spMkLst>
        </pc:spChg>
        <pc:spChg chg="add">
          <ac:chgData name="Guest User" userId="fa2302dc2b462397" providerId="Windows Live" clId="Web-{235A05C3-8159-4BA9-B269-645ACDBB6F7F}" dt="2024-09-19T13:08:58.538" v="67"/>
          <ac:spMkLst>
            <pc:docMk/>
            <pc:sldMk cId="2712040135" sldId="259"/>
            <ac:spMk id="13" creationId="{2FFEFC7E-85EE-4AC9-A351-FBEB13A1D622}"/>
          </ac:spMkLst>
        </pc:spChg>
        <pc:spChg chg="add">
          <ac:chgData name="Guest User" userId="fa2302dc2b462397" providerId="Windows Live" clId="Web-{235A05C3-8159-4BA9-B269-645ACDBB6F7F}" dt="2024-09-19T13:08:58.538" v="67"/>
          <ac:spMkLst>
            <pc:docMk/>
            <pc:sldMk cId="2712040135" sldId="259"/>
            <ac:spMk id="15" creationId="{CB2511BB-FC4C-45F3-94EB-661D6806C942}"/>
          </ac:spMkLst>
        </pc:spChg>
        <pc:spChg chg="add">
          <ac:chgData name="Guest User" userId="fa2302dc2b462397" providerId="Windows Live" clId="Web-{235A05C3-8159-4BA9-B269-645ACDBB6F7F}" dt="2024-09-19T13:08:58.538" v="67"/>
          <ac:spMkLst>
            <pc:docMk/>
            <pc:sldMk cId="2712040135" sldId="259"/>
            <ac:spMk id="17" creationId="{68DC0EC7-60EA-4BD3-BC04-D547DE1B2891}"/>
          </ac:spMkLst>
        </pc:spChg>
        <pc:graphicFrameChg chg="add del mod ord modGraphic">
          <ac:chgData name="Guest User" userId="fa2302dc2b462397" providerId="Windows Live" clId="Web-{235A05C3-8159-4BA9-B269-645ACDBB6F7F}" dt="2024-09-19T13:11:44.762" v="95"/>
          <ac:graphicFrameMkLst>
            <pc:docMk/>
            <pc:sldMk cId="2712040135" sldId="259"/>
            <ac:graphicFrameMk id="5" creationId="{069A801E-56E2-A797-6FEB-EC05C93E3871}"/>
          </ac:graphicFrameMkLst>
        </pc:graphicFrameChg>
        <pc:graphicFrameChg chg="add del mod modGraphic">
          <ac:chgData name="Guest User" userId="fa2302dc2b462397" providerId="Windows Live" clId="Web-{235A05C3-8159-4BA9-B269-645ACDBB6F7F}" dt="2024-09-19T13:11:21.323" v="89"/>
          <ac:graphicFrameMkLst>
            <pc:docMk/>
            <pc:sldMk cId="2712040135" sldId="259"/>
            <ac:graphicFrameMk id="8" creationId="{A9D130E1-7608-EB24-F76F-46EA26E36E13}"/>
          </ac:graphicFrameMkLst>
        </pc:graphicFrameChg>
      </pc:sldChg>
      <pc:sldChg chg="addSp delSp modSp new mod setBg setClrOvrMap">
        <pc:chgData name="Guest User" userId="fa2302dc2b462397" providerId="Windows Live" clId="Web-{235A05C3-8159-4BA9-B269-645ACDBB6F7F}" dt="2024-09-19T13:20:35.293" v="249" actId="14100"/>
        <pc:sldMkLst>
          <pc:docMk/>
          <pc:sldMk cId="3109695850" sldId="259"/>
        </pc:sldMkLst>
        <pc:spChg chg="mod">
          <ac:chgData name="Guest User" userId="fa2302dc2b462397" providerId="Windows Live" clId="Web-{235A05C3-8159-4BA9-B269-645ACDBB6F7F}" dt="2024-09-19T13:19:20.978" v="239" actId="20577"/>
          <ac:spMkLst>
            <pc:docMk/>
            <pc:sldMk cId="3109695850" sldId="259"/>
            <ac:spMk id="2" creationId="{A27F2C38-6CD4-9E40-21A7-DD190B25DDD1}"/>
          </ac:spMkLst>
        </pc:spChg>
        <pc:spChg chg="del">
          <ac:chgData name="Guest User" userId="fa2302dc2b462397" providerId="Windows Live" clId="Web-{235A05C3-8159-4BA9-B269-645ACDBB6F7F}" dt="2024-09-19T13:16:28.770" v="167"/>
          <ac:spMkLst>
            <pc:docMk/>
            <pc:sldMk cId="3109695850" sldId="259"/>
            <ac:spMk id="3" creationId="{D422AD04-F489-D5CD-F8A0-22FD591D39CC}"/>
          </ac:spMkLst>
        </pc:spChg>
        <pc:spChg chg="add del mod">
          <ac:chgData name="Guest User" userId="fa2302dc2b462397" providerId="Windows Live" clId="Web-{235A05C3-8159-4BA9-B269-645ACDBB6F7F}" dt="2024-09-19T13:16:56.255" v="194"/>
          <ac:spMkLst>
            <pc:docMk/>
            <pc:sldMk cId="3109695850" sldId="259"/>
            <ac:spMk id="6" creationId="{AB4CA1A5-B8D0-5462-324D-3976293F7AA8}"/>
          </ac:spMkLst>
        </pc:spChg>
        <pc:spChg chg="add del">
          <ac:chgData name="Guest User" userId="fa2302dc2b462397" providerId="Windows Live" clId="Web-{235A05C3-8159-4BA9-B269-645ACDBB6F7F}" dt="2024-09-19T13:17:56.522" v="203"/>
          <ac:spMkLst>
            <pc:docMk/>
            <pc:sldMk cId="3109695850" sldId="259"/>
            <ac:spMk id="10" creationId="{09D6CD28-D147-4DC0-A5FF-335351C7D0C9}"/>
          </ac:spMkLst>
        </pc:spChg>
        <pc:spChg chg="add del">
          <ac:chgData name="Guest User" userId="fa2302dc2b462397" providerId="Windows Live" clId="Web-{235A05C3-8159-4BA9-B269-645ACDBB6F7F}" dt="2024-09-19T13:17:56.522" v="203"/>
          <ac:spMkLst>
            <pc:docMk/>
            <pc:sldMk cId="3109695850" sldId="259"/>
            <ac:spMk id="12" creationId="{47CDDF69-9963-4CB8-8441-2D6CA2C66673}"/>
          </ac:spMkLst>
        </pc:spChg>
        <pc:spChg chg="add del">
          <ac:chgData name="Guest User" userId="fa2302dc2b462397" providerId="Windows Live" clId="Web-{235A05C3-8159-4BA9-B269-645ACDBB6F7F}" dt="2024-09-19T13:17:56.522" v="203"/>
          <ac:spMkLst>
            <pc:docMk/>
            <pc:sldMk cId="3109695850" sldId="259"/>
            <ac:spMk id="14" creationId="{58B53A5F-63B3-4E86-93F7-275390D707F1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16" creationId="{3BB65211-00DB-45B6-A223-033B2D19CBE8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17" creationId="{904DB13E-F722-4ED6-BB00-556651E95281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22" creationId="{1E8D93C5-28EB-42D0-86CE-D804955653CC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23" creationId="{EA4E4267-CAF0-4C38-8DC6-CD3B1A9F046E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24" creationId="{AB1B1E7D-F76D-4744-AF85-239E6998A4C5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25" creationId="{0EE3ACC5-126D-4BA4-8B45-7F0B5B839C51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27" creationId="{AB2868F7-FE10-4289-A5BD-90763C7A2F5A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29" creationId="{BD94142C-10EE-487C-A327-404FDF358F22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31" creationId="{5F7FAC2D-7A74-4939-A917-A1A5AF935685}"/>
          </ac:spMkLst>
        </pc:spChg>
        <pc:spChg chg="add">
          <ac:chgData name="Guest User" userId="fa2302dc2b462397" providerId="Windows Live" clId="Web-{235A05C3-8159-4BA9-B269-645ACDBB6F7F}" dt="2024-09-19T13:17:56.569" v="204"/>
          <ac:spMkLst>
            <pc:docMk/>
            <pc:sldMk cId="3109695850" sldId="259"/>
            <ac:spMk id="33" creationId="{BA53A868-C420-4BAE-9244-EC162AF05CFC}"/>
          </ac:spMkLst>
        </pc:spChg>
        <pc:grpChg chg="add">
          <ac:chgData name="Guest User" userId="fa2302dc2b462397" providerId="Windows Live" clId="Web-{235A05C3-8159-4BA9-B269-645ACDBB6F7F}" dt="2024-09-19T13:17:56.569" v="204"/>
          <ac:grpSpMkLst>
            <pc:docMk/>
            <pc:sldMk cId="3109695850" sldId="259"/>
            <ac:grpSpMk id="18" creationId="{E26428D7-C6F3-473D-A360-A3F5C3E8728C}"/>
          </ac:grpSpMkLst>
        </pc:grpChg>
        <pc:graphicFrameChg chg="add mod ord modGraphic">
          <ac:chgData name="Guest User" userId="fa2302dc2b462397" providerId="Windows Live" clId="Web-{235A05C3-8159-4BA9-B269-645ACDBB6F7F}" dt="2024-09-19T13:18:10.882" v="208"/>
          <ac:graphicFrameMkLst>
            <pc:docMk/>
            <pc:sldMk cId="3109695850" sldId="259"/>
            <ac:graphicFrameMk id="5" creationId="{D4A31AA1-1E01-4051-4E2E-21F44D3E7FD2}"/>
          </ac:graphicFrameMkLst>
        </pc:graphicFrameChg>
        <pc:picChg chg="add mod">
          <ac:chgData name="Guest User" userId="fa2302dc2b462397" providerId="Windows Live" clId="Web-{235A05C3-8159-4BA9-B269-645ACDBB6F7F}" dt="2024-09-19T13:20:35.293" v="249" actId="14100"/>
          <ac:picMkLst>
            <pc:docMk/>
            <pc:sldMk cId="3109695850" sldId="259"/>
            <ac:picMk id="7" creationId="{DE7B6430-A13F-27C7-A99C-5020B94DA254}"/>
          </ac:picMkLst>
        </pc:picChg>
        <pc:cxnChg chg="add">
          <ac:chgData name="Guest User" userId="fa2302dc2b462397" providerId="Windows Live" clId="Web-{235A05C3-8159-4BA9-B269-645ACDBB6F7F}" dt="2024-09-19T13:17:56.569" v="204"/>
          <ac:cxnSpMkLst>
            <pc:docMk/>
            <pc:sldMk cId="3109695850" sldId="259"/>
            <ac:cxnSpMk id="35" creationId="{C2686EF3-81CC-419F-96C3-002A75880309}"/>
          </ac:cxnSpMkLst>
        </pc:cxnChg>
        <pc:cxnChg chg="add">
          <ac:chgData name="Guest User" userId="fa2302dc2b462397" providerId="Windows Live" clId="Web-{235A05C3-8159-4BA9-B269-645ACDBB6F7F}" dt="2024-09-19T13:17:56.569" v="204"/>
          <ac:cxnSpMkLst>
            <pc:docMk/>
            <pc:sldMk cId="3109695850" sldId="259"/>
            <ac:cxnSpMk id="37" creationId="{F8D93CCA-A85E-4529-A6F0-8BB54D27BCD1}"/>
          </ac:cxnSpMkLst>
        </pc:cxnChg>
        <pc:cxnChg chg="add">
          <ac:chgData name="Guest User" userId="fa2302dc2b462397" providerId="Windows Live" clId="Web-{235A05C3-8159-4BA9-B269-645ACDBB6F7F}" dt="2024-09-19T13:17:56.569" v="204"/>
          <ac:cxnSpMkLst>
            <pc:docMk/>
            <pc:sldMk cId="3109695850" sldId="259"/>
            <ac:cxnSpMk id="39" creationId="{1ECFA516-C18C-41AE-AFF2-A0D0A59C9E90}"/>
          </ac:cxnSpMkLst>
        </pc:cxnChg>
      </pc:sldChg>
      <pc:sldChg chg="addSp delSp modSp new del">
        <pc:chgData name="Guest User" userId="fa2302dc2b462397" providerId="Windows Live" clId="Web-{235A05C3-8159-4BA9-B269-645ACDBB6F7F}" dt="2024-09-19T13:11:58.137" v="97"/>
        <pc:sldMkLst>
          <pc:docMk/>
          <pc:sldMk cId="416896670" sldId="260"/>
        </pc:sldMkLst>
        <pc:spChg chg="del mod">
          <ac:chgData name="Guest User" userId="fa2302dc2b462397" providerId="Windows Live" clId="Web-{235A05C3-8159-4BA9-B269-645ACDBB6F7F}" dt="2024-09-19T13:08:42.756" v="65"/>
          <ac:spMkLst>
            <pc:docMk/>
            <pc:sldMk cId="416896670" sldId="260"/>
            <ac:spMk id="2" creationId="{A0F35FF8-6565-C550-0396-DB072BE6DC11}"/>
          </ac:spMkLst>
        </pc:spChg>
        <pc:spChg chg="del">
          <ac:chgData name="Guest User" userId="fa2302dc2b462397" providerId="Windows Live" clId="Web-{235A05C3-8159-4BA9-B269-645ACDBB6F7F}" dt="2024-09-19T13:08:31.959" v="62"/>
          <ac:spMkLst>
            <pc:docMk/>
            <pc:sldMk cId="416896670" sldId="260"/>
            <ac:spMk id="3" creationId="{CD4718AE-E246-7CED-CA78-B0C8B8D00CE6}"/>
          </ac:spMkLst>
        </pc:spChg>
        <pc:graphicFrameChg chg="add mod ord modGraphic">
          <ac:chgData name="Guest User" userId="fa2302dc2b462397" providerId="Windows Live" clId="Web-{235A05C3-8159-4BA9-B269-645ACDBB6F7F}" dt="2024-09-19T13:10:47.182" v="84"/>
          <ac:graphicFrameMkLst>
            <pc:docMk/>
            <pc:sldMk cId="416896670" sldId="260"/>
            <ac:graphicFrameMk id="5" creationId="{AB9BC7AB-289D-B125-F785-7F815F6D8774}"/>
          </ac:graphicFrameMkLst>
        </pc:graphicFrameChg>
      </pc:sldChg>
      <pc:sldChg chg="addSp delSp modSp new del">
        <pc:chgData name="Guest User" userId="fa2302dc2b462397" providerId="Windows Live" clId="Web-{235A05C3-8159-4BA9-B269-645ACDBB6F7F}" dt="2024-09-19T13:20:41.684" v="250"/>
        <pc:sldMkLst>
          <pc:docMk/>
          <pc:sldMk cId="2611773018" sldId="260"/>
        </pc:sldMkLst>
        <pc:spChg chg="del">
          <ac:chgData name="Guest User" userId="fa2302dc2b462397" providerId="Windows Live" clId="Web-{235A05C3-8159-4BA9-B269-645ACDBB6F7F}" dt="2024-09-19T13:19:31.807" v="241"/>
          <ac:spMkLst>
            <pc:docMk/>
            <pc:sldMk cId="2611773018" sldId="260"/>
            <ac:spMk id="2" creationId="{1E17CC5B-C64B-0613-19A9-7DCBF2BD668D}"/>
          </ac:spMkLst>
        </pc:spChg>
        <pc:spChg chg="del">
          <ac:chgData name="Guest User" userId="fa2302dc2b462397" providerId="Windows Live" clId="Web-{235A05C3-8159-4BA9-B269-645ACDBB6F7F}" dt="2024-09-19T13:17:40.928" v="201"/>
          <ac:spMkLst>
            <pc:docMk/>
            <pc:sldMk cId="2611773018" sldId="260"/>
            <ac:spMk id="3" creationId="{EE612CAC-1FA2-BE9B-0437-A8A6310F8D9B}"/>
          </ac:spMkLst>
        </pc:spChg>
        <pc:spChg chg="add mod">
          <ac:chgData name="Guest User" userId="fa2302dc2b462397" providerId="Windows Live" clId="Web-{235A05C3-8159-4BA9-B269-645ACDBB6F7F}" dt="2024-09-19T13:19:31.807" v="240"/>
          <ac:spMkLst>
            <pc:docMk/>
            <pc:sldMk cId="2611773018" sldId="260"/>
            <ac:spMk id="7" creationId="{2777CED9-F34B-00A5-B103-AC1060CC16FD}"/>
          </ac:spMkLst>
        </pc:spChg>
        <pc:graphicFrameChg chg="add del mod ord modGraphic">
          <ac:chgData name="Guest User" userId="fa2302dc2b462397" providerId="Windows Live" clId="Web-{235A05C3-8159-4BA9-B269-645ACDBB6F7F}" dt="2024-09-19T13:19:31.807" v="240"/>
          <ac:graphicFrameMkLst>
            <pc:docMk/>
            <pc:sldMk cId="2611773018" sldId="260"/>
            <ac:graphicFrameMk id="5" creationId="{69B5B56C-E31F-4E2A-BB81-93DBB64291C6}"/>
          </ac:graphicFrameMkLst>
        </pc:graphicFrameChg>
      </pc:sldChg>
      <pc:sldChg chg="addSp delSp modSp new del">
        <pc:chgData name="Guest User" userId="fa2302dc2b462397" providerId="Windows Live" clId="Web-{235A05C3-8159-4BA9-B269-645ACDBB6F7F}" dt="2024-09-19T13:16:17.832" v="165"/>
        <pc:sldMkLst>
          <pc:docMk/>
          <pc:sldMk cId="3661223383" sldId="260"/>
        </pc:sldMkLst>
        <pc:spChg chg="del">
          <ac:chgData name="Guest User" userId="fa2302dc2b462397" providerId="Windows Live" clId="Web-{235A05C3-8159-4BA9-B269-645ACDBB6F7F}" dt="2024-09-19T13:14:02.703" v="129"/>
          <ac:spMkLst>
            <pc:docMk/>
            <pc:sldMk cId="3661223383" sldId="260"/>
            <ac:spMk id="3" creationId="{FE3CBF73-A194-D8F2-6D46-767CEF5AC816}"/>
          </ac:spMkLst>
        </pc:spChg>
        <pc:graphicFrameChg chg="add mod ord modGraphic">
          <ac:chgData name="Guest User" userId="fa2302dc2b462397" providerId="Windows Live" clId="Web-{235A05C3-8159-4BA9-B269-645ACDBB6F7F}" dt="2024-09-19T13:14:02.703" v="129"/>
          <ac:graphicFrameMkLst>
            <pc:docMk/>
            <pc:sldMk cId="3661223383" sldId="260"/>
            <ac:graphicFrameMk id="5" creationId="{C4D55CC2-900F-8C88-2C8B-4C716E4459C6}"/>
          </ac:graphicFrameMkLst>
        </pc:graphicFrameChg>
      </pc:sldChg>
      <pc:sldMasterChg chg="del delSldLayout">
        <pc:chgData name="Guest User" userId="fa2302dc2b462397" providerId="Windows Live" clId="Web-{235A05C3-8159-4BA9-B269-645ACDBB6F7F}" dt="2024-09-19T13:02:11.229" v="8"/>
        <pc:sldMasterMkLst>
          <pc:docMk/>
          <pc:sldMasterMk cId="2460954070" sldId="2147483660"/>
        </pc:sldMasterMkLst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fa2302dc2b462397" providerId="Windows Live" clId="Web-{235A05C3-8159-4BA9-B269-645ACDBB6F7F}" dt="2024-09-19T13:02:11.229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uest User" userId="fa2302dc2b462397" providerId="Windows Live" clId="Web-{235A05C3-8159-4BA9-B269-645ACDBB6F7F}" dt="2024-09-19T13:02:11.229" v="8"/>
        <pc:sldMasterMkLst>
          <pc:docMk/>
          <pc:sldMasterMk cId="4135637472" sldId="2147483685"/>
        </pc:sldMasterMkLst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2807001593" sldId="2147483674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97455194" sldId="2147483675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305826980" sldId="2147483676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2703049536" sldId="2147483677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2081911222" sldId="2147483678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3343869496" sldId="2147483679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1849718551" sldId="2147483680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1686954064" sldId="2147483681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1700288949" sldId="2147483682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4034625303" sldId="2147483683"/>
          </pc:sldLayoutMkLst>
        </pc:sldLayoutChg>
        <pc:sldLayoutChg chg="add">
          <pc:chgData name="Guest User" userId="fa2302dc2b462397" providerId="Windows Live" clId="Web-{235A05C3-8159-4BA9-B269-645ACDBB6F7F}" dt="2024-09-19T13:02:11.229" v="8"/>
          <pc:sldLayoutMkLst>
            <pc:docMk/>
            <pc:sldMasterMk cId="4135637472" sldId="2147483685"/>
            <pc:sldLayoutMk cId="4234868929" sldId="214748368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869AE-9DF6-4724-89AB-A4A204B806A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4311FD-6424-4551-9B77-AFB3DF829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State</a:t>
          </a:r>
        </a:p>
      </dgm:t>
    </dgm:pt>
    <dgm:pt modelId="{F6076985-A727-4C6C-8EAA-4BC8803F27E1}" type="parTrans" cxnId="{37A51C57-3EA8-4154-985A-1A7FA65DF50C}">
      <dgm:prSet/>
      <dgm:spPr/>
      <dgm:t>
        <a:bodyPr/>
        <a:lstStyle/>
        <a:p>
          <a:endParaRPr lang="en-US"/>
        </a:p>
      </dgm:t>
    </dgm:pt>
    <dgm:pt modelId="{9B591A76-F2B1-4353-B5CC-B7E905D01187}" type="sibTrans" cxnId="{37A51C57-3EA8-4154-985A-1A7FA65DF5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4A441D-3F71-46B0-90D5-B17654099F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Interface (UI)</a:t>
          </a:r>
          <a:r>
            <a:rPr lang="en-US"/>
            <a:t>: The app has a basic UI with limited customization options. Users find it difficult to navigate and locate features.</a:t>
          </a:r>
        </a:p>
      </dgm:t>
    </dgm:pt>
    <dgm:pt modelId="{469E57E8-093F-42B8-8A42-D0CC3C0193AB}" type="parTrans" cxnId="{8DB20573-8595-478E-A18B-96424872C75B}">
      <dgm:prSet/>
      <dgm:spPr/>
      <dgm:t>
        <a:bodyPr/>
        <a:lstStyle/>
        <a:p>
          <a:endParaRPr lang="en-US"/>
        </a:p>
      </dgm:t>
    </dgm:pt>
    <dgm:pt modelId="{8674D773-E4C8-41AE-A397-D9DC739C9F57}" type="sibTrans" cxnId="{8DB20573-8595-478E-A18B-96424872C7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D4900-171D-4127-8197-ECF0F1B50C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Features</a:t>
          </a:r>
          <a:r>
            <a:rPr lang="en-US"/>
            <a:t>: Basic banking features like balance check, fund transfer, and transaction history are available. However, advanced features like budgeting tools, investment tracking, and personalized financial advice are missing.</a:t>
          </a:r>
        </a:p>
      </dgm:t>
    </dgm:pt>
    <dgm:pt modelId="{9968941E-4B36-4A53-944A-BBC0694E93F2}" type="parTrans" cxnId="{34526110-7CEC-4AD1-B17C-C3B0E78AD7CF}">
      <dgm:prSet/>
      <dgm:spPr/>
      <dgm:t>
        <a:bodyPr/>
        <a:lstStyle/>
        <a:p>
          <a:endParaRPr lang="en-US"/>
        </a:p>
      </dgm:t>
    </dgm:pt>
    <dgm:pt modelId="{2B9546CC-1019-4E34-A83D-E7FE479E1C8B}" type="sibTrans" cxnId="{34526110-7CEC-4AD1-B17C-C3B0E78AD7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A1B6BB-DCC7-498C-BCA0-AD921BC72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</a:t>
          </a:r>
          <a:r>
            <a:rPr lang="en-US"/>
            <a:t>: The app experiences occasional lags and crashes, especially during peak usage times.</a:t>
          </a:r>
        </a:p>
      </dgm:t>
    </dgm:pt>
    <dgm:pt modelId="{D847FD3D-52E7-4261-B0BC-D92403F2D486}" type="parTrans" cxnId="{23217996-539B-47AF-9BC2-4B95F4C77FC4}">
      <dgm:prSet/>
      <dgm:spPr/>
      <dgm:t>
        <a:bodyPr/>
        <a:lstStyle/>
        <a:p>
          <a:endParaRPr lang="en-US"/>
        </a:p>
      </dgm:t>
    </dgm:pt>
    <dgm:pt modelId="{E0F8978E-6AC7-4649-A131-74B63D3EB5DD}" type="sibTrans" cxnId="{23217996-539B-47AF-9BC2-4B95F4C77F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86134D-6111-413F-8DDE-8E8D4B1BF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Feedback</a:t>
          </a:r>
          <a:r>
            <a:rPr lang="en-US"/>
            <a:t>: Users have reported dissatisfaction with the app’s design and performance. The app has a rating of 3.2 stars on app stores.</a:t>
          </a:r>
        </a:p>
      </dgm:t>
    </dgm:pt>
    <dgm:pt modelId="{150C880D-6C70-4A61-A01F-98F9E91102A9}" type="parTrans" cxnId="{96A287A1-4F81-4DBE-A1B1-D431B2ABC901}">
      <dgm:prSet/>
      <dgm:spPr/>
      <dgm:t>
        <a:bodyPr/>
        <a:lstStyle/>
        <a:p>
          <a:endParaRPr lang="en-US"/>
        </a:p>
      </dgm:t>
    </dgm:pt>
    <dgm:pt modelId="{C5A2A20C-5CEE-437D-847B-BB79FFBBA9AA}" type="sibTrans" cxnId="{96A287A1-4F81-4DBE-A1B1-D431B2ABC901}">
      <dgm:prSet/>
      <dgm:spPr/>
      <dgm:t>
        <a:bodyPr/>
        <a:lstStyle/>
        <a:p>
          <a:endParaRPr lang="en-US"/>
        </a:p>
      </dgm:t>
    </dgm:pt>
    <dgm:pt modelId="{8D7412E3-0296-4810-B543-81B73617D83F}" type="pres">
      <dgm:prSet presAssocID="{2E1869AE-9DF6-4724-89AB-A4A204B806A5}" presName="root" presStyleCnt="0">
        <dgm:presLayoutVars>
          <dgm:dir/>
          <dgm:resizeHandles val="exact"/>
        </dgm:presLayoutVars>
      </dgm:prSet>
      <dgm:spPr/>
    </dgm:pt>
    <dgm:pt modelId="{0E131305-B706-44EC-8BD4-08D015489C88}" type="pres">
      <dgm:prSet presAssocID="{2E1869AE-9DF6-4724-89AB-A4A204B806A5}" presName="container" presStyleCnt="0">
        <dgm:presLayoutVars>
          <dgm:dir/>
          <dgm:resizeHandles val="exact"/>
        </dgm:presLayoutVars>
      </dgm:prSet>
      <dgm:spPr/>
    </dgm:pt>
    <dgm:pt modelId="{9E404FF9-9028-4FC3-A9F5-FBB9EEA57E9E}" type="pres">
      <dgm:prSet presAssocID="{3F4311FD-6424-4551-9B77-AFB3DF829AD0}" presName="compNode" presStyleCnt="0"/>
      <dgm:spPr/>
    </dgm:pt>
    <dgm:pt modelId="{A189F7FB-844A-4402-8290-892135AEF67C}" type="pres">
      <dgm:prSet presAssocID="{3F4311FD-6424-4551-9B77-AFB3DF829AD0}" presName="iconBgRect" presStyleLbl="bgShp" presStyleIdx="0" presStyleCnt="5"/>
      <dgm:spPr/>
    </dgm:pt>
    <dgm:pt modelId="{50AE8B77-7DEF-4DC2-ACC3-E890F86C303A}" type="pres">
      <dgm:prSet presAssocID="{3F4311FD-6424-4551-9B77-AFB3DF829A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1EF8EFF-FE64-4284-BF84-96BBEFFA7A18}" type="pres">
      <dgm:prSet presAssocID="{3F4311FD-6424-4551-9B77-AFB3DF829AD0}" presName="spaceRect" presStyleCnt="0"/>
      <dgm:spPr/>
    </dgm:pt>
    <dgm:pt modelId="{504CC9FC-375C-480E-9489-39B04B0D3648}" type="pres">
      <dgm:prSet presAssocID="{3F4311FD-6424-4551-9B77-AFB3DF829AD0}" presName="textRect" presStyleLbl="revTx" presStyleIdx="0" presStyleCnt="5">
        <dgm:presLayoutVars>
          <dgm:chMax val="1"/>
          <dgm:chPref val="1"/>
        </dgm:presLayoutVars>
      </dgm:prSet>
      <dgm:spPr/>
    </dgm:pt>
    <dgm:pt modelId="{11B605D0-F18F-4534-930F-78E898120ED5}" type="pres">
      <dgm:prSet presAssocID="{9B591A76-F2B1-4353-B5CC-B7E905D01187}" presName="sibTrans" presStyleLbl="sibTrans2D1" presStyleIdx="0" presStyleCnt="0"/>
      <dgm:spPr/>
    </dgm:pt>
    <dgm:pt modelId="{997E8466-4EFA-4587-87F2-CD465080BF4E}" type="pres">
      <dgm:prSet presAssocID="{3D4A441D-3F71-46B0-90D5-B17654099F30}" presName="compNode" presStyleCnt="0"/>
      <dgm:spPr/>
    </dgm:pt>
    <dgm:pt modelId="{33E4AFC3-1A41-4A02-889F-57E27D2BA9F7}" type="pres">
      <dgm:prSet presAssocID="{3D4A441D-3F71-46B0-90D5-B17654099F30}" presName="iconBgRect" presStyleLbl="bgShp" presStyleIdx="1" presStyleCnt="5"/>
      <dgm:spPr/>
    </dgm:pt>
    <dgm:pt modelId="{001ECE6E-FD34-4346-AC95-B2810B26EB73}" type="pres">
      <dgm:prSet presAssocID="{3D4A441D-3F71-46B0-90D5-B17654099F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2023D8-8572-481B-9922-659F32065099}" type="pres">
      <dgm:prSet presAssocID="{3D4A441D-3F71-46B0-90D5-B17654099F30}" presName="spaceRect" presStyleCnt="0"/>
      <dgm:spPr/>
    </dgm:pt>
    <dgm:pt modelId="{72AEB293-A211-4534-ABD2-DEEF3A093754}" type="pres">
      <dgm:prSet presAssocID="{3D4A441D-3F71-46B0-90D5-B17654099F30}" presName="textRect" presStyleLbl="revTx" presStyleIdx="1" presStyleCnt="5">
        <dgm:presLayoutVars>
          <dgm:chMax val="1"/>
          <dgm:chPref val="1"/>
        </dgm:presLayoutVars>
      </dgm:prSet>
      <dgm:spPr/>
    </dgm:pt>
    <dgm:pt modelId="{77142839-6222-485B-8F1D-227CAD6DB6F2}" type="pres">
      <dgm:prSet presAssocID="{8674D773-E4C8-41AE-A397-D9DC739C9F57}" presName="sibTrans" presStyleLbl="sibTrans2D1" presStyleIdx="0" presStyleCnt="0"/>
      <dgm:spPr/>
    </dgm:pt>
    <dgm:pt modelId="{A082840B-4B59-4A07-8525-A06F41C71985}" type="pres">
      <dgm:prSet presAssocID="{3DAD4900-171D-4127-8197-ECF0F1B50CA1}" presName="compNode" presStyleCnt="0"/>
      <dgm:spPr/>
    </dgm:pt>
    <dgm:pt modelId="{FA514894-585A-4CF0-83A8-F3B064F9BFE3}" type="pres">
      <dgm:prSet presAssocID="{3DAD4900-171D-4127-8197-ECF0F1B50CA1}" presName="iconBgRect" presStyleLbl="bgShp" presStyleIdx="2" presStyleCnt="5"/>
      <dgm:spPr/>
    </dgm:pt>
    <dgm:pt modelId="{E6B85999-0E00-42B0-A943-7B078465E500}" type="pres">
      <dgm:prSet presAssocID="{3DAD4900-171D-4127-8197-ECF0F1B50C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547F7137-E440-4254-B3CD-7E7B1E89FE25}" type="pres">
      <dgm:prSet presAssocID="{3DAD4900-171D-4127-8197-ECF0F1B50CA1}" presName="spaceRect" presStyleCnt="0"/>
      <dgm:spPr/>
    </dgm:pt>
    <dgm:pt modelId="{A83945B0-734E-4031-9BE7-6BECB5DFB798}" type="pres">
      <dgm:prSet presAssocID="{3DAD4900-171D-4127-8197-ECF0F1B50CA1}" presName="textRect" presStyleLbl="revTx" presStyleIdx="2" presStyleCnt="5">
        <dgm:presLayoutVars>
          <dgm:chMax val="1"/>
          <dgm:chPref val="1"/>
        </dgm:presLayoutVars>
      </dgm:prSet>
      <dgm:spPr/>
    </dgm:pt>
    <dgm:pt modelId="{DB902A71-21E8-438B-ADF5-3849E7A9ECAA}" type="pres">
      <dgm:prSet presAssocID="{2B9546CC-1019-4E34-A83D-E7FE479E1C8B}" presName="sibTrans" presStyleLbl="sibTrans2D1" presStyleIdx="0" presStyleCnt="0"/>
      <dgm:spPr/>
    </dgm:pt>
    <dgm:pt modelId="{3931DFDD-B9F9-4F29-9502-ACA2057AA004}" type="pres">
      <dgm:prSet presAssocID="{76A1B6BB-DCC7-498C-BCA0-AD921BC7213D}" presName="compNode" presStyleCnt="0"/>
      <dgm:spPr/>
    </dgm:pt>
    <dgm:pt modelId="{FBC722BE-A2CE-4594-8E84-D9803271F63B}" type="pres">
      <dgm:prSet presAssocID="{76A1B6BB-DCC7-498C-BCA0-AD921BC7213D}" presName="iconBgRect" presStyleLbl="bgShp" presStyleIdx="3" presStyleCnt="5"/>
      <dgm:spPr/>
    </dgm:pt>
    <dgm:pt modelId="{511A3B54-1F36-453F-B38E-DFD790598FFC}" type="pres">
      <dgm:prSet presAssocID="{76A1B6BB-DCC7-498C-BCA0-AD921BC721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013BC08-9122-4C77-B63C-729AAE5B9166}" type="pres">
      <dgm:prSet presAssocID="{76A1B6BB-DCC7-498C-BCA0-AD921BC7213D}" presName="spaceRect" presStyleCnt="0"/>
      <dgm:spPr/>
    </dgm:pt>
    <dgm:pt modelId="{61DEF093-AA54-484D-A93D-A521249F1CED}" type="pres">
      <dgm:prSet presAssocID="{76A1B6BB-DCC7-498C-BCA0-AD921BC7213D}" presName="textRect" presStyleLbl="revTx" presStyleIdx="3" presStyleCnt="5">
        <dgm:presLayoutVars>
          <dgm:chMax val="1"/>
          <dgm:chPref val="1"/>
        </dgm:presLayoutVars>
      </dgm:prSet>
      <dgm:spPr/>
    </dgm:pt>
    <dgm:pt modelId="{64C668C3-6B28-4C9D-BC78-3560128E8450}" type="pres">
      <dgm:prSet presAssocID="{E0F8978E-6AC7-4649-A131-74B63D3EB5DD}" presName="sibTrans" presStyleLbl="sibTrans2D1" presStyleIdx="0" presStyleCnt="0"/>
      <dgm:spPr/>
    </dgm:pt>
    <dgm:pt modelId="{AE328608-423A-4167-9F34-DB676104790F}" type="pres">
      <dgm:prSet presAssocID="{3386134D-6111-413F-8DDE-8E8D4B1BF52B}" presName="compNode" presStyleCnt="0"/>
      <dgm:spPr/>
    </dgm:pt>
    <dgm:pt modelId="{879CF217-4FF0-496F-B171-C7B12E9FA233}" type="pres">
      <dgm:prSet presAssocID="{3386134D-6111-413F-8DDE-8E8D4B1BF52B}" presName="iconBgRect" presStyleLbl="bgShp" presStyleIdx="4" presStyleCnt="5"/>
      <dgm:spPr/>
    </dgm:pt>
    <dgm:pt modelId="{CD7D60DB-BBD9-447D-960B-7A5442BD4BD3}" type="pres">
      <dgm:prSet presAssocID="{3386134D-6111-413F-8DDE-8E8D4B1BF5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BC8B971-0F5E-4C53-95D9-A7E19AF60743}" type="pres">
      <dgm:prSet presAssocID="{3386134D-6111-413F-8DDE-8E8D4B1BF52B}" presName="spaceRect" presStyleCnt="0"/>
      <dgm:spPr/>
    </dgm:pt>
    <dgm:pt modelId="{FA544077-2D5D-42CE-9E40-85E0684B8FAF}" type="pres">
      <dgm:prSet presAssocID="{3386134D-6111-413F-8DDE-8E8D4B1BF52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4526110-7CEC-4AD1-B17C-C3B0E78AD7CF}" srcId="{2E1869AE-9DF6-4724-89AB-A4A204B806A5}" destId="{3DAD4900-171D-4127-8197-ECF0F1B50CA1}" srcOrd="2" destOrd="0" parTransId="{9968941E-4B36-4A53-944A-BBC0694E93F2}" sibTransId="{2B9546CC-1019-4E34-A83D-E7FE479E1C8B}"/>
    <dgm:cxn modelId="{2060F119-B8A0-414A-B914-0D58FEE7FF64}" type="presOf" srcId="{2B9546CC-1019-4E34-A83D-E7FE479E1C8B}" destId="{DB902A71-21E8-438B-ADF5-3849E7A9ECAA}" srcOrd="0" destOrd="0" presId="urn:microsoft.com/office/officeart/2018/2/layout/IconCircleList"/>
    <dgm:cxn modelId="{7C147C1A-6234-4098-87F2-7024A6AECE95}" type="presOf" srcId="{9B591A76-F2B1-4353-B5CC-B7E905D01187}" destId="{11B605D0-F18F-4534-930F-78E898120ED5}" srcOrd="0" destOrd="0" presId="urn:microsoft.com/office/officeart/2018/2/layout/IconCircleList"/>
    <dgm:cxn modelId="{7B42C92D-B6C9-4FF4-A484-423ED9199D88}" type="presOf" srcId="{3F4311FD-6424-4551-9B77-AFB3DF829AD0}" destId="{504CC9FC-375C-480E-9489-39B04B0D3648}" srcOrd="0" destOrd="0" presId="urn:microsoft.com/office/officeart/2018/2/layout/IconCircleList"/>
    <dgm:cxn modelId="{95C93E70-7513-40E7-9052-7CB383A15827}" type="presOf" srcId="{3386134D-6111-413F-8DDE-8E8D4B1BF52B}" destId="{FA544077-2D5D-42CE-9E40-85E0684B8FAF}" srcOrd="0" destOrd="0" presId="urn:microsoft.com/office/officeart/2018/2/layout/IconCircleList"/>
    <dgm:cxn modelId="{8DB20573-8595-478E-A18B-96424872C75B}" srcId="{2E1869AE-9DF6-4724-89AB-A4A204B806A5}" destId="{3D4A441D-3F71-46B0-90D5-B17654099F30}" srcOrd="1" destOrd="0" parTransId="{469E57E8-093F-42B8-8A42-D0CC3C0193AB}" sibTransId="{8674D773-E4C8-41AE-A397-D9DC739C9F57}"/>
    <dgm:cxn modelId="{0D315E75-2A04-4D06-BAB9-8C6476B248D9}" type="presOf" srcId="{3D4A441D-3F71-46B0-90D5-B17654099F30}" destId="{72AEB293-A211-4534-ABD2-DEEF3A093754}" srcOrd="0" destOrd="0" presId="urn:microsoft.com/office/officeart/2018/2/layout/IconCircleList"/>
    <dgm:cxn modelId="{37A51C57-3EA8-4154-985A-1A7FA65DF50C}" srcId="{2E1869AE-9DF6-4724-89AB-A4A204B806A5}" destId="{3F4311FD-6424-4551-9B77-AFB3DF829AD0}" srcOrd="0" destOrd="0" parTransId="{F6076985-A727-4C6C-8EAA-4BC8803F27E1}" sibTransId="{9B591A76-F2B1-4353-B5CC-B7E905D01187}"/>
    <dgm:cxn modelId="{A299C886-5D5D-4BDD-A059-40F0FA523502}" type="presOf" srcId="{76A1B6BB-DCC7-498C-BCA0-AD921BC7213D}" destId="{61DEF093-AA54-484D-A93D-A521249F1CED}" srcOrd="0" destOrd="0" presId="urn:microsoft.com/office/officeart/2018/2/layout/IconCircleList"/>
    <dgm:cxn modelId="{F2699592-0C58-4A8A-8D18-13339DD110A9}" type="presOf" srcId="{3DAD4900-171D-4127-8197-ECF0F1B50CA1}" destId="{A83945B0-734E-4031-9BE7-6BECB5DFB798}" srcOrd="0" destOrd="0" presId="urn:microsoft.com/office/officeart/2018/2/layout/IconCircleList"/>
    <dgm:cxn modelId="{23217996-539B-47AF-9BC2-4B95F4C77FC4}" srcId="{2E1869AE-9DF6-4724-89AB-A4A204B806A5}" destId="{76A1B6BB-DCC7-498C-BCA0-AD921BC7213D}" srcOrd="3" destOrd="0" parTransId="{D847FD3D-52E7-4261-B0BC-D92403F2D486}" sibTransId="{E0F8978E-6AC7-4649-A131-74B63D3EB5DD}"/>
    <dgm:cxn modelId="{EEC8E196-6824-4FED-8F14-004B2672CE38}" type="presOf" srcId="{2E1869AE-9DF6-4724-89AB-A4A204B806A5}" destId="{8D7412E3-0296-4810-B543-81B73617D83F}" srcOrd="0" destOrd="0" presId="urn:microsoft.com/office/officeart/2018/2/layout/IconCircleList"/>
    <dgm:cxn modelId="{96A287A1-4F81-4DBE-A1B1-D431B2ABC901}" srcId="{2E1869AE-9DF6-4724-89AB-A4A204B806A5}" destId="{3386134D-6111-413F-8DDE-8E8D4B1BF52B}" srcOrd="4" destOrd="0" parTransId="{150C880D-6C70-4A61-A01F-98F9E91102A9}" sibTransId="{C5A2A20C-5CEE-437D-847B-BB79FFBBA9AA}"/>
    <dgm:cxn modelId="{2C0CE9C5-8C50-4631-A3F5-DC655F37D358}" type="presOf" srcId="{8674D773-E4C8-41AE-A397-D9DC739C9F57}" destId="{77142839-6222-485B-8F1D-227CAD6DB6F2}" srcOrd="0" destOrd="0" presId="urn:microsoft.com/office/officeart/2018/2/layout/IconCircleList"/>
    <dgm:cxn modelId="{8A1622E2-2698-4898-8170-D39D4A80A0F2}" type="presOf" srcId="{E0F8978E-6AC7-4649-A131-74B63D3EB5DD}" destId="{64C668C3-6B28-4C9D-BC78-3560128E8450}" srcOrd="0" destOrd="0" presId="urn:microsoft.com/office/officeart/2018/2/layout/IconCircleList"/>
    <dgm:cxn modelId="{48EC3ECA-98DD-48DE-A1D6-4711AFD4B094}" type="presParOf" srcId="{8D7412E3-0296-4810-B543-81B73617D83F}" destId="{0E131305-B706-44EC-8BD4-08D015489C88}" srcOrd="0" destOrd="0" presId="urn:microsoft.com/office/officeart/2018/2/layout/IconCircleList"/>
    <dgm:cxn modelId="{0F2AFBF9-8398-4600-B31B-4AC25840965D}" type="presParOf" srcId="{0E131305-B706-44EC-8BD4-08D015489C88}" destId="{9E404FF9-9028-4FC3-A9F5-FBB9EEA57E9E}" srcOrd="0" destOrd="0" presId="urn:microsoft.com/office/officeart/2018/2/layout/IconCircleList"/>
    <dgm:cxn modelId="{C188A534-8CFE-4229-BA71-28A2805C8DDA}" type="presParOf" srcId="{9E404FF9-9028-4FC3-A9F5-FBB9EEA57E9E}" destId="{A189F7FB-844A-4402-8290-892135AEF67C}" srcOrd="0" destOrd="0" presId="urn:microsoft.com/office/officeart/2018/2/layout/IconCircleList"/>
    <dgm:cxn modelId="{550D2377-21F5-471E-A57D-19967FF580AD}" type="presParOf" srcId="{9E404FF9-9028-4FC3-A9F5-FBB9EEA57E9E}" destId="{50AE8B77-7DEF-4DC2-ACC3-E890F86C303A}" srcOrd="1" destOrd="0" presId="urn:microsoft.com/office/officeart/2018/2/layout/IconCircleList"/>
    <dgm:cxn modelId="{62C12C91-FB12-4270-BC1A-4C93F3821B65}" type="presParOf" srcId="{9E404FF9-9028-4FC3-A9F5-FBB9EEA57E9E}" destId="{91EF8EFF-FE64-4284-BF84-96BBEFFA7A18}" srcOrd="2" destOrd="0" presId="urn:microsoft.com/office/officeart/2018/2/layout/IconCircleList"/>
    <dgm:cxn modelId="{53048217-C1A6-4D78-AD82-9D9E51292688}" type="presParOf" srcId="{9E404FF9-9028-4FC3-A9F5-FBB9EEA57E9E}" destId="{504CC9FC-375C-480E-9489-39B04B0D3648}" srcOrd="3" destOrd="0" presId="urn:microsoft.com/office/officeart/2018/2/layout/IconCircleList"/>
    <dgm:cxn modelId="{9D2AA3FD-84A1-4D36-8971-AADF970980B5}" type="presParOf" srcId="{0E131305-B706-44EC-8BD4-08D015489C88}" destId="{11B605D0-F18F-4534-930F-78E898120ED5}" srcOrd="1" destOrd="0" presId="urn:microsoft.com/office/officeart/2018/2/layout/IconCircleList"/>
    <dgm:cxn modelId="{4EC8D123-300E-4293-9E8F-5876CD1E8332}" type="presParOf" srcId="{0E131305-B706-44EC-8BD4-08D015489C88}" destId="{997E8466-4EFA-4587-87F2-CD465080BF4E}" srcOrd="2" destOrd="0" presId="urn:microsoft.com/office/officeart/2018/2/layout/IconCircleList"/>
    <dgm:cxn modelId="{04AAF9C0-F86F-43BE-9F93-F9D35BDA56C0}" type="presParOf" srcId="{997E8466-4EFA-4587-87F2-CD465080BF4E}" destId="{33E4AFC3-1A41-4A02-889F-57E27D2BA9F7}" srcOrd="0" destOrd="0" presId="urn:microsoft.com/office/officeart/2018/2/layout/IconCircleList"/>
    <dgm:cxn modelId="{8F3243AA-F5C8-42E3-B562-794E39876067}" type="presParOf" srcId="{997E8466-4EFA-4587-87F2-CD465080BF4E}" destId="{001ECE6E-FD34-4346-AC95-B2810B26EB73}" srcOrd="1" destOrd="0" presId="urn:microsoft.com/office/officeart/2018/2/layout/IconCircleList"/>
    <dgm:cxn modelId="{9B61BB7D-8F90-4869-9143-F2A2A79CBD84}" type="presParOf" srcId="{997E8466-4EFA-4587-87F2-CD465080BF4E}" destId="{702023D8-8572-481B-9922-659F32065099}" srcOrd="2" destOrd="0" presId="urn:microsoft.com/office/officeart/2018/2/layout/IconCircleList"/>
    <dgm:cxn modelId="{1CDD671A-B228-4430-81C2-435F71BCB8B3}" type="presParOf" srcId="{997E8466-4EFA-4587-87F2-CD465080BF4E}" destId="{72AEB293-A211-4534-ABD2-DEEF3A093754}" srcOrd="3" destOrd="0" presId="urn:microsoft.com/office/officeart/2018/2/layout/IconCircleList"/>
    <dgm:cxn modelId="{D0FF3FF4-A27C-4397-891C-DBAB41943E33}" type="presParOf" srcId="{0E131305-B706-44EC-8BD4-08D015489C88}" destId="{77142839-6222-485B-8F1D-227CAD6DB6F2}" srcOrd="3" destOrd="0" presId="urn:microsoft.com/office/officeart/2018/2/layout/IconCircleList"/>
    <dgm:cxn modelId="{4C250C1F-42FB-41C3-BE3F-3A9902EF301A}" type="presParOf" srcId="{0E131305-B706-44EC-8BD4-08D015489C88}" destId="{A082840B-4B59-4A07-8525-A06F41C71985}" srcOrd="4" destOrd="0" presId="urn:microsoft.com/office/officeart/2018/2/layout/IconCircleList"/>
    <dgm:cxn modelId="{5FA3606F-962D-4369-BE39-97F72199CAC4}" type="presParOf" srcId="{A082840B-4B59-4A07-8525-A06F41C71985}" destId="{FA514894-585A-4CF0-83A8-F3B064F9BFE3}" srcOrd="0" destOrd="0" presId="urn:microsoft.com/office/officeart/2018/2/layout/IconCircleList"/>
    <dgm:cxn modelId="{BBEEE420-C895-40FD-88EB-A5DDD2CC203A}" type="presParOf" srcId="{A082840B-4B59-4A07-8525-A06F41C71985}" destId="{E6B85999-0E00-42B0-A943-7B078465E500}" srcOrd="1" destOrd="0" presId="urn:microsoft.com/office/officeart/2018/2/layout/IconCircleList"/>
    <dgm:cxn modelId="{F4FA494E-0AEA-4AEA-8CF5-5FA7B4C004B5}" type="presParOf" srcId="{A082840B-4B59-4A07-8525-A06F41C71985}" destId="{547F7137-E440-4254-B3CD-7E7B1E89FE25}" srcOrd="2" destOrd="0" presId="urn:microsoft.com/office/officeart/2018/2/layout/IconCircleList"/>
    <dgm:cxn modelId="{A79A93EF-8D90-4003-B4A5-CFF2FB211542}" type="presParOf" srcId="{A082840B-4B59-4A07-8525-A06F41C71985}" destId="{A83945B0-734E-4031-9BE7-6BECB5DFB798}" srcOrd="3" destOrd="0" presId="urn:microsoft.com/office/officeart/2018/2/layout/IconCircleList"/>
    <dgm:cxn modelId="{B419C19D-81CD-4873-A58C-8790544023E6}" type="presParOf" srcId="{0E131305-B706-44EC-8BD4-08D015489C88}" destId="{DB902A71-21E8-438B-ADF5-3849E7A9ECAA}" srcOrd="5" destOrd="0" presId="urn:microsoft.com/office/officeart/2018/2/layout/IconCircleList"/>
    <dgm:cxn modelId="{C42376EF-38F7-461A-9CB7-6194C3CB3D2E}" type="presParOf" srcId="{0E131305-B706-44EC-8BD4-08D015489C88}" destId="{3931DFDD-B9F9-4F29-9502-ACA2057AA004}" srcOrd="6" destOrd="0" presId="urn:microsoft.com/office/officeart/2018/2/layout/IconCircleList"/>
    <dgm:cxn modelId="{DE6EC4C6-31C7-4570-AC4A-50FF2D160D09}" type="presParOf" srcId="{3931DFDD-B9F9-4F29-9502-ACA2057AA004}" destId="{FBC722BE-A2CE-4594-8E84-D9803271F63B}" srcOrd="0" destOrd="0" presId="urn:microsoft.com/office/officeart/2018/2/layout/IconCircleList"/>
    <dgm:cxn modelId="{9CE2E7F5-0D91-477C-80AC-1228077E4AC1}" type="presParOf" srcId="{3931DFDD-B9F9-4F29-9502-ACA2057AA004}" destId="{511A3B54-1F36-453F-B38E-DFD790598FFC}" srcOrd="1" destOrd="0" presId="urn:microsoft.com/office/officeart/2018/2/layout/IconCircleList"/>
    <dgm:cxn modelId="{50ACF948-323C-49A2-9596-0BBB937B8131}" type="presParOf" srcId="{3931DFDD-B9F9-4F29-9502-ACA2057AA004}" destId="{5013BC08-9122-4C77-B63C-729AAE5B9166}" srcOrd="2" destOrd="0" presId="urn:microsoft.com/office/officeart/2018/2/layout/IconCircleList"/>
    <dgm:cxn modelId="{C18FE03D-3FC4-44AF-B7DF-0AA127B6D0ED}" type="presParOf" srcId="{3931DFDD-B9F9-4F29-9502-ACA2057AA004}" destId="{61DEF093-AA54-484D-A93D-A521249F1CED}" srcOrd="3" destOrd="0" presId="urn:microsoft.com/office/officeart/2018/2/layout/IconCircleList"/>
    <dgm:cxn modelId="{0611305F-4363-4BE8-8490-70288ADBC498}" type="presParOf" srcId="{0E131305-B706-44EC-8BD4-08D015489C88}" destId="{64C668C3-6B28-4C9D-BC78-3560128E8450}" srcOrd="7" destOrd="0" presId="urn:microsoft.com/office/officeart/2018/2/layout/IconCircleList"/>
    <dgm:cxn modelId="{DC82DD53-6464-4026-889C-9F889F9BA05D}" type="presParOf" srcId="{0E131305-B706-44EC-8BD4-08D015489C88}" destId="{AE328608-423A-4167-9F34-DB676104790F}" srcOrd="8" destOrd="0" presId="urn:microsoft.com/office/officeart/2018/2/layout/IconCircleList"/>
    <dgm:cxn modelId="{C201F58F-CFBB-48F5-979E-08CEB3559447}" type="presParOf" srcId="{AE328608-423A-4167-9F34-DB676104790F}" destId="{879CF217-4FF0-496F-B171-C7B12E9FA233}" srcOrd="0" destOrd="0" presId="urn:microsoft.com/office/officeart/2018/2/layout/IconCircleList"/>
    <dgm:cxn modelId="{EF6912D2-FA92-4186-A9BC-15E76EA5EB70}" type="presParOf" srcId="{AE328608-423A-4167-9F34-DB676104790F}" destId="{CD7D60DB-BBD9-447D-960B-7A5442BD4BD3}" srcOrd="1" destOrd="0" presId="urn:microsoft.com/office/officeart/2018/2/layout/IconCircleList"/>
    <dgm:cxn modelId="{DB91CFCE-CC08-4E01-80EC-60B8EA9BC309}" type="presParOf" srcId="{AE328608-423A-4167-9F34-DB676104790F}" destId="{3BC8B971-0F5E-4C53-95D9-A7E19AF60743}" srcOrd="2" destOrd="0" presId="urn:microsoft.com/office/officeart/2018/2/layout/IconCircleList"/>
    <dgm:cxn modelId="{50F26893-F049-4576-9DB2-7385AD94DFB7}" type="presParOf" srcId="{AE328608-423A-4167-9F34-DB676104790F}" destId="{FA544077-2D5D-42CE-9E40-85E0684B8FA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9A22F-D151-42FC-97D8-A1B62A18AD70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64C8A3-6B76-48A8-8277-ECC90B238BD8}">
      <dgm:prSet/>
      <dgm:spPr/>
      <dgm:t>
        <a:bodyPr/>
        <a:lstStyle/>
        <a:p>
          <a:r>
            <a:rPr lang="en-US"/>
            <a:t>Desired Future State</a:t>
          </a:r>
        </a:p>
      </dgm:t>
    </dgm:pt>
    <dgm:pt modelId="{E5D9654F-D675-424F-B85E-F859A92469BF}" type="parTrans" cxnId="{D6ACE920-AF25-43A3-94AA-E7C3DB213BD8}">
      <dgm:prSet/>
      <dgm:spPr/>
      <dgm:t>
        <a:bodyPr/>
        <a:lstStyle/>
        <a:p>
          <a:endParaRPr lang="en-US"/>
        </a:p>
      </dgm:t>
    </dgm:pt>
    <dgm:pt modelId="{05932961-2099-43C0-B120-5FF68BEA5FC9}" type="sibTrans" cxnId="{D6ACE920-AF25-43A3-94AA-E7C3DB213BD8}">
      <dgm:prSet/>
      <dgm:spPr/>
      <dgm:t>
        <a:bodyPr/>
        <a:lstStyle/>
        <a:p>
          <a:endParaRPr lang="en-US"/>
        </a:p>
      </dgm:t>
    </dgm:pt>
    <dgm:pt modelId="{89E92640-942C-47F4-8FBE-FBCCA99684B3}">
      <dgm:prSet/>
      <dgm:spPr/>
      <dgm:t>
        <a:bodyPr/>
        <a:lstStyle/>
        <a:p>
          <a:r>
            <a:rPr lang="en-US" b="1"/>
            <a:t>User Interface (UI)</a:t>
          </a:r>
          <a:r>
            <a:rPr lang="en-US"/>
            <a:t>: A modern, intuitive, and customizable UI that enhances user experience. Easy navigation with clear icons and labels.</a:t>
          </a:r>
        </a:p>
      </dgm:t>
    </dgm:pt>
    <dgm:pt modelId="{69F91791-0D51-48AE-91D9-7547B8BDAF37}" type="parTrans" cxnId="{35304E16-CD0A-4BAB-BF35-F49FFF0560EE}">
      <dgm:prSet/>
      <dgm:spPr/>
      <dgm:t>
        <a:bodyPr/>
        <a:lstStyle/>
        <a:p>
          <a:endParaRPr lang="en-US"/>
        </a:p>
      </dgm:t>
    </dgm:pt>
    <dgm:pt modelId="{48CC969D-C4F9-4235-A691-48863C077FE7}" type="sibTrans" cxnId="{35304E16-CD0A-4BAB-BF35-F49FFF0560EE}">
      <dgm:prSet/>
      <dgm:spPr/>
      <dgm:t>
        <a:bodyPr/>
        <a:lstStyle/>
        <a:p>
          <a:endParaRPr lang="en-US"/>
        </a:p>
      </dgm:t>
    </dgm:pt>
    <dgm:pt modelId="{5595FB4B-4F75-4647-A025-3FD293B43FB6}">
      <dgm:prSet/>
      <dgm:spPr/>
      <dgm:t>
        <a:bodyPr/>
        <a:lstStyle/>
        <a:p>
          <a:r>
            <a:rPr lang="en-US" b="1"/>
            <a:t>Features</a:t>
          </a:r>
          <a:r>
            <a:rPr lang="en-US"/>
            <a:t>: Inclusion of advanced features such as budgeting tools, investment tracking, personalized financial advice, and AI-driven insights.</a:t>
          </a:r>
        </a:p>
      </dgm:t>
    </dgm:pt>
    <dgm:pt modelId="{C8F7C96C-5691-468E-B721-3A88D926E3CE}" type="parTrans" cxnId="{62DE2AA7-C039-4B04-9C8F-95911D041647}">
      <dgm:prSet/>
      <dgm:spPr/>
      <dgm:t>
        <a:bodyPr/>
        <a:lstStyle/>
        <a:p>
          <a:endParaRPr lang="en-US"/>
        </a:p>
      </dgm:t>
    </dgm:pt>
    <dgm:pt modelId="{B137AF49-452A-4DA2-9BB0-319223442583}" type="sibTrans" cxnId="{62DE2AA7-C039-4B04-9C8F-95911D041647}">
      <dgm:prSet/>
      <dgm:spPr/>
      <dgm:t>
        <a:bodyPr/>
        <a:lstStyle/>
        <a:p>
          <a:endParaRPr lang="en-US"/>
        </a:p>
      </dgm:t>
    </dgm:pt>
    <dgm:pt modelId="{D23D18D0-C4F4-44B2-8D6B-024C23B13AD6}">
      <dgm:prSet/>
      <dgm:spPr/>
      <dgm:t>
        <a:bodyPr/>
        <a:lstStyle/>
        <a:p>
          <a:r>
            <a:rPr lang="en-US" b="1"/>
            <a:t>Performance</a:t>
          </a:r>
          <a:r>
            <a:rPr lang="en-US"/>
            <a:t>: Smooth and fast performance with no lags or crashes, even during peak times.</a:t>
          </a:r>
        </a:p>
      </dgm:t>
    </dgm:pt>
    <dgm:pt modelId="{5A7E9FCD-692B-454C-A49A-B5EF3DF3D098}" type="parTrans" cxnId="{944FFBBF-5BED-4A5F-A165-B3F393EDF12E}">
      <dgm:prSet/>
      <dgm:spPr/>
      <dgm:t>
        <a:bodyPr/>
        <a:lstStyle/>
        <a:p>
          <a:endParaRPr lang="en-US"/>
        </a:p>
      </dgm:t>
    </dgm:pt>
    <dgm:pt modelId="{7AF6B947-DCAA-4B6E-B64A-4630D2AFAD32}" type="sibTrans" cxnId="{944FFBBF-5BED-4A5F-A165-B3F393EDF12E}">
      <dgm:prSet/>
      <dgm:spPr/>
      <dgm:t>
        <a:bodyPr/>
        <a:lstStyle/>
        <a:p>
          <a:endParaRPr lang="en-US"/>
        </a:p>
      </dgm:t>
    </dgm:pt>
    <dgm:pt modelId="{90B8D8A1-1676-4C87-A7BE-FB89DC71EACA}">
      <dgm:prSet/>
      <dgm:spPr/>
      <dgm:t>
        <a:bodyPr/>
        <a:lstStyle/>
        <a:p>
          <a:r>
            <a:rPr lang="en-US" b="1"/>
            <a:t>User Feedback</a:t>
          </a:r>
          <a:r>
            <a:rPr lang="en-US"/>
            <a:t>: Improved user satisfaction with a target rating of 4.5 stars or higher on app stores.</a:t>
          </a:r>
        </a:p>
      </dgm:t>
    </dgm:pt>
    <dgm:pt modelId="{69E49556-9FEA-45F6-AF3E-7E45D555D2C6}" type="parTrans" cxnId="{A4462B20-B6B5-4749-805F-6A260F5377BD}">
      <dgm:prSet/>
      <dgm:spPr/>
      <dgm:t>
        <a:bodyPr/>
        <a:lstStyle/>
        <a:p>
          <a:endParaRPr lang="en-US"/>
        </a:p>
      </dgm:t>
    </dgm:pt>
    <dgm:pt modelId="{1E4BC64D-2740-4EAD-B3B2-0511C95BF84C}" type="sibTrans" cxnId="{A4462B20-B6B5-4749-805F-6A260F5377BD}">
      <dgm:prSet/>
      <dgm:spPr/>
      <dgm:t>
        <a:bodyPr/>
        <a:lstStyle/>
        <a:p>
          <a:endParaRPr lang="en-US"/>
        </a:p>
      </dgm:t>
    </dgm:pt>
    <dgm:pt modelId="{9C73F0BE-CE96-4A3A-951C-8D287BFF1F3A}" type="pres">
      <dgm:prSet presAssocID="{58E9A22F-D151-42FC-97D8-A1B62A18AD70}" presName="diagram" presStyleCnt="0">
        <dgm:presLayoutVars>
          <dgm:dir/>
          <dgm:resizeHandles val="exact"/>
        </dgm:presLayoutVars>
      </dgm:prSet>
      <dgm:spPr/>
    </dgm:pt>
    <dgm:pt modelId="{2B2B93F6-D444-4E7E-BD3A-BA2FC7282B7B}" type="pres">
      <dgm:prSet presAssocID="{5464C8A3-6B76-48A8-8277-ECC90B238BD8}" presName="node" presStyleLbl="node1" presStyleIdx="0" presStyleCnt="5">
        <dgm:presLayoutVars>
          <dgm:bulletEnabled val="1"/>
        </dgm:presLayoutVars>
      </dgm:prSet>
      <dgm:spPr/>
    </dgm:pt>
    <dgm:pt modelId="{FB5B4696-C596-4CC2-A89A-BDC7CBB73913}" type="pres">
      <dgm:prSet presAssocID="{05932961-2099-43C0-B120-5FF68BEA5FC9}" presName="sibTrans" presStyleLbl="sibTrans2D1" presStyleIdx="0" presStyleCnt="4"/>
      <dgm:spPr/>
    </dgm:pt>
    <dgm:pt modelId="{B4D68614-E021-480B-9466-83DC25EB1F83}" type="pres">
      <dgm:prSet presAssocID="{05932961-2099-43C0-B120-5FF68BEA5FC9}" presName="connectorText" presStyleLbl="sibTrans2D1" presStyleIdx="0" presStyleCnt="4"/>
      <dgm:spPr/>
    </dgm:pt>
    <dgm:pt modelId="{3419A3A4-BC05-49DC-9F33-860217BC459C}" type="pres">
      <dgm:prSet presAssocID="{89E92640-942C-47F4-8FBE-FBCCA99684B3}" presName="node" presStyleLbl="node1" presStyleIdx="1" presStyleCnt="5">
        <dgm:presLayoutVars>
          <dgm:bulletEnabled val="1"/>
        </dgm:presLayoutVars>
      </dgm:prSet>
      <dgm:spPr/>
    </dgm:pt>
    <dgm:pt modelId="{3DB1053E-3751-45A2-970E-2A0C3EB7A005}" type="pres">
      <dgm:prSet presAssocID="{48CC969D-C4F9-4235-A691-48863C077FE7}" presName="sibTrans" presStyleLbl="sibTrans2D1" presStyleIdx="1" presStyleCnt="4"/>
      <dgm:spPr/>
    </dgm:pt>
    <dgm:pt modelId="{8D934F71-E312-4250-A164-0BFA995A1871}" type="pres">
      <dgm:prSet presAssocID="{48CC969D-C4F9-4235-A691-48863C077FE7}" presName="connectorText" presStyleLbl="sibTrans2D1" presStyleIdx="1" presStyleCnt="4"/>
      <dgm:spPr/>
    </dgm:pt>
    <dgm:pt modelId="{5E3A358A-4587-4EB4-B174-1262E735E05D}" type="pres">
      <dgm:prSet presAssocID="{5595FB4B-4F75-4647-A025-3FD293B43FB6}" presName="node" presStyleLbl="node1" presStyleIdx="2" presStyleCnt="5">
        <dgm:presLayoutVars>
          <dgm:bulletEnabled val="1"/>
        </dgm:presLayoutVars>
      </dgm:prSet>
      <dgm:spPr/>
    </dgm:pt>
    <dgm:pt modelId="{A7F01C88-D188-4A08-BEBD-0CF32CD751BB}" type="pres">
      <dgm:prSet presAssocID="{B137AF49-452A-4DA2-9BB0-319223442583}" presName="sibTrans" presStyleLbl="sibTrans2D1" presStyleIdx="2" presStyleCnt="4"/>
      <dgm:spPr/>
    </dgm:pt>
    <dgm:pt modelId="{8EBC3044-47EB-4E28-B992-0C96AE3B90A9}" type="pres">
      <dgm:prSet presAssocID="{B137AF49-452A-4DA2-9BB0-319223442583}" presName="connectorText" presStyleLbl="sibTrans2D1" presStyleIdx="2" presStyleCnt="4"/>
      <dgm:spPr/>
    </dgm:pt>
    <dgm:pt modelId="{DA68993A-9FAA-4DBC-808C-47D9BBE276F4}" type="pres">
      <dgm:prSet presAssocID="{D23D18D0-C4F4-44B2-8D6B-024C23B13AD6}" presName="node" presStyleLbl="node1" presStyleIdx="3" presStyleCnt="5">
        <dgm:presLayoutVars>
          <dgm:bulletEnabled val="1"/>
        </dgm:presLayoutVars>
      </dgm:prSet>
      <dgm:spPr/>
    </dgm:pt>
    <dgm:pt modelId="{BA81DB26-2EAB-4C6B-ADBC-A3B08839BC3F}" type="pres">
      <dgm:prSet presAssocID="{7AF6B947-DCAA-4B6E-B64A-4630D2AFAD32}" presName="sibTrans" presStyleLbl="sibTrans2D1" presStyleIdx="3" presStyleCnt="4"/>
      <dgm:spPr/>
    </dgm:pt>
    <dgm:pt modelId="{4BB9C3F5-695A-45FB-8924-5A55B7D3AC2D}" type="pres">
      <dgm:prSet presAssocID="{7AF6B947-DCAA-4B6E-B64A-4630D2AFAD32}" presName="connectorText" presStyleLbl="sibTrans2D1" presStyleIdx="3" presStyleCnt="4"/>
      <dgm:spPr/>
    </dgm:pt>
    <dgm:pt modelId="{5ED1A1C0-DA81-4E58-817A-6E4F57FB906A}" type="pres">
      <dgm:prSet presAssocID="{90B8D8A1-1676-4C87-A7BE-FB89DC71EACA}" presName="node" presStyleLbl="node1" presStyleIdx="4" presStyleCnt="5">
        <dgm:presLayoutVars>
          <dgm:bulletEnabled val="1"/>
        </dgm:presLayoutVars>
      </dgm:prSet>
      <dgm:spPr/>
    </dgm:pt>
  </dgm:ptLst>
  <dgm:cxnLst>
    <dgm:cxn modelId="{DB42C113-5145-448C-8FE2-36D02864F84A}" type="presOf" srcId="{B137AF49-452A-4DA2-9BB0-319223442583}" destId="{8EBC3044-47EB-4E28-B992-0C96AE3B90A9}" srcOrd="1" destOrd="0" presId="urn:microsoft.com/office/officeart/2005/8/layout/process5"/>
    <dgm:cxn modelId="{35304E16-CD0A-4BAB-BF35-F49FFF0560EE}" srcId="{58E9A22F-D151-42FC-97D8-A1B62A18AD70}" destId="{89E92640-942C-47F4-8FBE-FBCCA99684B3}" srcOrd="1" destOrd="0" parTransId="{69F91791-0D51-48AE-91D9-7547B8BDAF37}" sibTransId="{48CC969D-C4F9-4235-A691-48863C077FE7}"/>
    <dgm:cxn modelId="{A4462B20-B6B5-4749-805F-6A260F5377BD}" srcId="{58E9A22F-D151-42FC-97D8-A1B62A18AD70}" destId="{90B8D8A1-1676-4C87-A7BE-FB89DC71EACA}" srcOrd="4" destOrd="0" parTransId="{69E49556-9FEA-45F6-AF3E-7E45D555D2C6}" sibTransId="{1E4BC64D-2740-4EAD-B3B2-0511C95BF84C}"/>
    <dgm:cxn modelId="{D6ACE920-AF25-43A3-94AA-E7C3DB213BD8}" srcId="{58E9A22F-D151-42FC-97D8-A1B62A18AD70}" destId="{5464C8A3-6B76-48A8-8277-ECC90B238BD8}" srcOrd="0" destOrd="0" parTransId="{E5D9654F-D675-424F-B85E-F859A92469BF}" sibTransId="{05932961-2099-43C0-B120-5FF68BEA5FC9}"/>
    <dgm:cxn modelId="{99963336-45D0-4648-B4C3-A9F04A3AC885}" type="presOf" srcId="{5464C8A3-6B76-48A8-8277-ECC90B238BD8}" destId="{2B2B93F6-D444-4E7E-BD3A-BA2FC7282B7B}" srcOrd="0" destOrd="0" presId="urn:microsoft.com/office/officeart/2005/8/layout/process5"/>
    <dgm:cxn modelId="{5FE48E40-5B57-4C7A-AC78-5BCED157BCC0}" type="presOf" srcId="{48CC969D-C4F9-4235-A691-48863C077FE7}" destId="{8D934F71-E312-4250-A164-0BFA995A1871}" srcOrd="1" destOrd="0" presId="urn:microsoft.com/office/officeart/2005/8/layout/process5"/>
    <dgm:cxn modelId="{9F77F361-1EC4-49A1-A097-0EBC3C1B9532}" type="presOf" srcId="{05932961-2099-43C0-B120-5FF68BEA5FC9}" destId="{FB5B4696-C596-4CC2-A89A-BDC7CBB73913}" srcOrd="0" destOrd="0" presId="urn:microsoft.com/office/officeart/2005/8/layout/process5"/>
    <dgm:cxn modelId="{595E3A67-E857-483C-9E14-1815629631C6}" type="presOf" srcId="{7AF6B947-DCAA-4B6E-B64A-4630D2AFAD32}" destId="{4BB9C3F5-695A-45FB-8924-5A55B7D3AC2D}" srcOrd="1" destOrd="0" presId="urn:microsoft.com/office/officeart/2005/8/layout/process5"/>
    <dgm:cxn modelId="{371D894A-BCEC-45F9-AAD1-AA9EB23DB64D}" type="presOf" srcId="{B137AF49-452A-4DA2-9BB0-319223442583}" destId="{A7F01C88-D188-4A08-BEBD-0CF32CD751BB}" srcOrd="0" destOrd="0" presId="urn:microsoft.com/office/officeart/2005/8/layout/process5"/>
    <dgm:cxn modelId="{E149CA77-BD6E-4586-A087-977D5EE9A107}" type="presOf" srcId="{7AF6B947-DCAA-4B6E-B64A-4630D2AFAD32}" destId="{BA81DB26-2EAB-4C6B-ADBC-A3B08839BC3F}" srcOrd="0" destOrd="0" presId="urn:microsoft.com/office/officeart/2005/8/layout/process5"/>
    <dgm:cxn modelId="{9887777C-8D81-4F65-AAB9-27E29D19BDA3}" type="presOf" srcId="{48CC969D-C4F9-4235-A691-48863C077FE7}" destId="{3DB1053E-3751-45A2-970E-2A0C3EB7A005}" srcOrd="0" destOrd="0" presId="urn:microsoft.com/office/officeart/2005/8/layout/process5"/>
    <dgm:cxn modelId="{BEBF5BA1-A9BB-436C-B439-B827FDB999F4}" type="presOf" srcId="{90B8D8A1-1676-4C87-A7BE-FB89DC71EACA}" destId="{5ED1A1C0-DA81-4E58-817A-6E4F57FB906A}" srcOrd="0" destOrd="0" presId="urn:microsoft.com/office/officeart/2005/8/layout/process5"/>
    <dgm:cxn modelId="{62DE2AA7-C039-4B04-9C8F-95911D041647}" srcId="{58E9A22F-D151-42FC-97D8-A1B62A18AD70}" destId="{5595FB4B-4F75-4647-A025-3FD293B43FB6}" srcOrd="2" destOrd="0" parTransId="{C8F7C96C-5691-468E-B721-3A88D926E3CE}" sibTransId="{B137AF49-452A-4DA2-9BB0-319223442583}"/>
    <dgm:cxn modelId="{944FFBBF-5BED-4A5F-A165-B3F393EDF12E}" srcId="{58E9A22F-D151-42FC-97D8-A1B62A18AD70}" destId="{D23D18D0-C4F4-44B2-8D6B-024C23B13AD6}" srcOrd="3" destOrd="0" parTransId="{5A7E9FCD-692B-454C-A49A-B5EF3DF3D098}" sibTransId="{7AF6B947-DCAA-4B6E-B64A-4630D2AFAD32}"/>
    <dgm:cxn modelId="{0D46C4D7-6320-4637-ACB4-34E59D018DA2}" type="presOf" srcId="{05932961-2099-43C0-B120-5FF68BEA5FC9}" destId="{B4D68614-E021-480B-9466-83DC25EB1F83}" srcOrd="1" destOrd="0" presId="urn:microsoft.com/office/officeart/2005/8/layout/process5"/>
    <dgm:cxn modelId="{B480D8E3-8925-452C-B447-8537C3C7FB22}" type="presOf" srcId="{D23D18D0-C4F4-44B2-8D6B-024C23B13AD6}" destId="{DA68993A-9FAA-4DBC-808C-47D9BBE276F4}" srcOrd="0" destOrd="0" presId="urn:microsoft.com/office/officeart/2005/8/layout/process5"/>
    <dgm:cxn modelId="{7EE70FF0-1686-4125-AFA9-34E00D76814C}" type="presOf" srcId="{58E9A22F-D151-42FC-97D8-A1B62A18AD70}" destId="{9C73F0BE-CE96-4A3A-951C-8D287BFF1F3A}" srcOrd="0" destOrd="0" presId="urn:microsoft.com/office/officeart/2005/8/layout/process5"/>
    <dgm:cxn modelId="{CBFA9BF7-E309-4FF4-9E40-0E6B0A6C2F64}" type="presOf" srcId="{5595FB4B-4F75-4647-A025-3FD293B43FB6}" destId="{5E3A358A-4587-4EB4-B174-1262E735E05D}" srcOrd="0" destOrd="0" presId="urn:microsoft.com/office/officeart/2005/8/layout/process5"/>
    <dgm:cxn modelId="{F9AA64F8-EF61-42FB-A952-567133F34269}" type="presOf" srcId="{89E92640-942C-47F4-8FBE-FBCCA99684B3}" destId="{3419A3A4-BC05-49DC-9F33-860217BC459C}" srcOrd="0" destOrd="0" presId="urn:microsoft.com/office/officeart/2005/8/layout/process5"/>
    <dgm:cxn modelId="{D64F2997-A757-4A94-9DB4-00ED76545276}" type="presParOf" srcId="{9C73F0BE-CE96-4A3A-951C-8D287BFF1F3A}" destId="{2B2B93F6-D444-4E7E-BD3A-BA2FC7282B7B}" srcOrd="0" destOrd="0" presId="urn:microsoft.com/office/officeart/2005/8/layout/process5"/>
    <dgm:cxn modelId="{FE1EECC4-FA0B-481A-87F6-C3A345A57C90}" type="presParOf" srcId="{9C73F0BE-CE96-4A3A-951C-8D287BFF1F3A}" destId="{FB5B4696-C596-4CC2-A89A-BDC7CBB73913}" srcOrd="1" destOrd="0" presId="urn:microsoft.com/office/officeart/2005/8/layout/process5"/>
    <dgm:cxn modelId="{E63FFC4F-8CFF-41ED-A445-E85FAC72714D}" type="presParOf" srcId="{FB5B4696-C596-4CC2-A89A-BDC7CBB73913}" destId="{B4D68614-E021-480B-9466-83DC25EB1F83}" srcOrd="0" destOrd="0" presId="urn:microsoft.com/office/officeart/2005/8/layout/process5"/>
    <dgm:cxn modelId="{0186E37B-E0B6-484F-AA6D-F1189D9FC6CC}" type="presParOf" srcId="{9C73F0BE-CE96-4A3A-951C-8D287BFF1F3A}" destId="{3419A3A4-BC05-49DC-9F33-860217BC459C}" srcOrd="2" destOrd="0" presId="urn:microsoft.com/office/officeart/2005/8/layout/process5"/>
    <dgm:cxn modelId="{015FB203-0028-486F-8787-7E20E55E4323}" type="presParOf" srcId="{9C73F0BE-CE96-4A3A-951C-8D287BFF1F3A}" destId="{3DB1053E-3751-45A2-970E-2A0C3EB7A005}" srcOrd="3" destOrd="0" presId="urn:microsoft.com/office/officeart/2005/8/layout/process5"/>
    <dgm:cxn modelId="{CF57F956-56C9-4663-9A54-4E644FB27F21}" type="presParOf" srcId="{3DB1053E-3751-45A2-970E-2A0C3EB7A005}" destId="{8D934F71-E312-4250-A164-0BFA995A1871}" srcOrd="0" destOrd="0" presId="urn:microsoft.com/office/officeart/2005/8/layout/process5"/>
    <dgm:cxn modelId="{513D20CE-ADE6-4080-94EB-66D9A3B0490E}" type="presParOf" srcId="{9C73F0BE-CE96-4A3A-951C-8D287BFF1F3A}" destId="{5E3A358A-4587-4EB4-B174-1262E735E05D}" srcOrd="4" destOrd="0" presId="urn:microsoft.com/office/officeart/2005/8/layout/process5"/>
    <dgm:cxn modelId="{A6EBAEAB-508D-4062-B63E-69165019FFD4}" type="presParOf" srcId="{9C73F0BE-CE96-4A3A-951C-8D287BFF1F3A}" destId="{A7F01C88-D188-4A08-BEBD-0CF32CD751BB}" srcOrd="5" destOrd="0" presId="urn:microsoft.com/office/officeart/2005/8/layout/process5"/>
    <dgm:cxn modelId="{2AF29F77-5345-4D9B-9DA4-FF3F9FCB187C}" type="presParOf" srcId="{A7F01C88-D188-4A08-BEBD-0CF32CD751BB}" destId="{8EBC3044-47EB-4E28-B992-0C96AE3B90A9}" srcOrd="0" destOrd="0" presId="urn:microsoft.com/office/officeart/2005/8/layout/process5"/>
    <dgm:cxn modelId="{D0432F1E-3D33-48EB-93B5-C614C55C721C}" type="presParOf" srcId="{9C73F0BE-CE96-4A3A-951C-8D287BFF1F3A}" destId="{DA68993A-9FAA-4DBC-808C-47D9BBE276F4}" srcOrd="6" destOrd="0" presId="urn:microsoft.com/office/officeart/2005/8/layout/process5"/>
    <dgm:cxn modelId="{C88CA28E-621D-4F85-B8EA-A2F568620BBB}" type="presParOf" srcId="{9C73F0BE-CE96-4A3A-951C-8D287BFF1F3A}" destId="{BA81DB26-2EAB-4C6B-ADBC-A3B08839BC3F}" srcOrd="7" destOrd="0" presId="urn:microsoft.com/office/officeart/2005/8/layout/process5"/>
    <dgm:cxn modelId="{D374E075-8530-4751-84AA-B55E6D4E1045}" type="presParOf" srcId="{BA81DB26-2EAB-4C6B-ADBC-A3B08839BC3F}" destId="{4BB9C3F5-695A-45FB-8924-5A55B7D3AC2D}" srcOrd="0" destOrd="0" presId="urn:microsoft.com/office/officeart/2005/8/layout/process5"/>
    <dgm:cxn modelId="{C85D9E2E-3B03-4AF8-B731-220316F10116}" type="presParOf" srcId="{9C73F0BE-CE96-4A3A-951C-8D287BFF1F3A}" destId="{5ED1A1C0-DA81-4E58-817A-6E4F57FB906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9F7FB-844A-4402-8290-892135AEF67C}">
      <dsp:nvSpPr>
        <dsp:cNvPr id="0" name=""/>
        <dsp:cNvSpPr/>
      </dsp:nvSpPr>
      <dsp:spPr>
        <a:xfrm>
          <a:off x="1222600" y="107284"/>
          <a:ext cx="1325759" cy="13257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E8B77-7DEF-4DC2-ACC3-E890F86C303A}">
      <dsp:nvSpPr>
        <dsp:cNvPr id="0" name=""/>
        <dsp:cNvSpPr/>
      </dsp:nvSpPr>
      <dsp:spPr>
        <a:xfrm>
          <a:off x="1501009" y="385694"/>
          <a:ext cx="768940" cy="768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CC9FC-375C-480E-9489-39B04B0D3648}">
      <dsp:nvSpPr>
        <dsp:cNvPr id="0" name=""/>
        <dsp:cNvSpPr/>
      </dsp:nvSpPr>
      <dsp:spPr>
        <a:xfrm>
          <a:off x="2832450" y="107284"/>
          <a:ext cx="3125003" cy="132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Current State</a:t>
          </a:r>
        </a:p>
      </dsp:txBody>
      <dsp:txXfrm>
        <a:off x="2832450" y="107284"/>
        <a:ext cx="3125003" cy="1325759"/>
      </dsp:txXfrm>
    </dsp:sp>
    <dsp:sp modelId="{33E4AFC3-1A41-4A02-889F-57E27D2BA9F7}">
      <dsp:nvSpPr>
        <dsp:cNvPr id="0" name=""/>
        <dsp:cNvSpPr/>
      </dsp:nvSpPr>
      <dsp:spPr>
        <a:xfrm>
          <a:off x="6501962" y="107284"/>
          <a:ext cx="1325759" cy="13257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ECE6E-FD34-4346-AC95-B2810B26EB73}">
      <dsp:nvSpPr>
        <dsp:cNvPr id="0" name=""/>
        <dsp:cNvSpPr/>
      </dsp:nvSpPr>
      <dsp:spPr>
        <a:xfrm>
          <a:off x="6780372" y="385694"/>
          <a:ext cx="768940" cy="768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EB293-A211-4534-ABD2-DEEF3A093754}">
      <dsp:nvSpPr>
        <dsp:cNvPr id="0" name=""/>
        <dsp:cNvSpPr/>
      </dsp:nvSpPr>
      <dsp:spPr>
        <a:xfrm>
          <a:off x="8111813" y="107284"/>
          <a:ext cx="3125003" cy="132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User Interface (UI)</a:t>
          </a:r>
          <a:r>
            <a:rPr lang="en-US" sz="1500" kern="1200"/>
            <a:t>: The app has a basic UI with limited customization options. Users find it difficult to navigate and locate features.</a:t>
          </a:r>
        </a:p>
      </dsp:txBody>
      <dsp:txXfrm>
        <a:off x="8111813" y="107284"/>
        <a:ext cx="3125003" cy="1325759"/>
      </dsp:txXfrm>
    </dsp:sp>
    <dsp:sp modelId="{FA514894-585A-4CF0-83A8-F3B064F9BFE3}">
      <dsp:nvSpPr>
        <dsp:cNvPr id="0" name=""/>
        <dsp:cNvSpPr/>
      </dsp:nvSpPr>
      <dsp:spPr>
        <a:xfrm>
          <a:off x="1222600" y="2512761"/>
          <a:ext cx="1325759" cy="13257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85999-0E00-42B0-A943-7B078465E500}">
      <dsp:nvSpPr>
        <dsp:cNvPr id="0" name=""/>
        <dsp:cNvSpPr/>
      </dsp:nvSpPr>
      <dsp:spPr>
        <a:xfrm>
          <a:off x="1501009" y="2791171"/>
          <a:ext cx="768940" cy="7689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945B0-734E-4031-9BE7-6BECB5DFB798}">
      <dsp:nvSpPr>
        <dsp:cNvPr id="0" name=""/>
        <dsp:cNvSpPr/>
      </dsp:nvSpPr>
      <dsp:spPr>
        <a:xfrm>
          <a:off x="2832450" y="2512761"/>
          <a:ext cx="3125003" cy="132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Features</a:t>
          </a:r>
          <a:r>
            <a:rPr lang="en-US" sz="1500" kern="1200"/>
            <a:t>: Basic banking features like balance check, fund transfer, and transaction history are available. However, advanced features like budgeting tools, investment tracking, and personalized financial advice are missing.</a:t>
          </a:r>
        </a:p>
      </dsp:txBody>
      <dsp:txXfrm>
        <a:off x="2832450" y="2512761"/>
        <a:ext cx="3125003" cy="1325759"/>
      </dsp:txXfrm>
    </dsp:sp>
    <dsp:sp modelId="{FBC722BE-A2CE-4594-8E84-D9803271F63B}">
      <dsp:nvSpPr>
        <dsp:cNvPr id="0" name=""/>
        <dsp:cNvSpPr/>
      </dsp:nvSpPr>
      <dsp:spPr>
        <a:xfrm>
          <a:off x="6501962" y="2512761"/>
          <a:ext cx="1325759" cy="13257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3B54-1F36-453F-B38E-DFD790598FFC}">
      <dsp:nvSpPr>
        <dsp:cNvPr id="0" name=""/>
        <dsp:cNvSpPr/>
      </dsp:nvSpPr>
      <dsp:spPr>
        <a:xfrm>
          <a:off x="6780372" y="2791171"/>
          <a:ext cx="768940" cy="7689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EF093-AA54-484D-A93D-A521249F1CED}">
      <dsp:nvSpPr>
        <dsp:cNvPr id="0" name=""/>
        <dsp:cNvSpPr/>
      </dsp:nvSpPr>
      <dsp:spPr>
        <a:xfrm>
          <a:off x="8111813" y="2512761"/>
          <a:ext cx="3125003" cy="132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Performance</a:t>
          </a:r>
          <a:r>
            <a:rPr lang="en-US" sz="1500" kern="1200"/>
            <a:t>: The app experiences occasional lags and crashes, especially during peak usage times.</a:t>
          </a:r>
        </a:p>
      </dsp:txBody>
      <dsp:txXfrm>
        <a:off x="8111813" y="2512761"/>
        <a:ext cx="3125003" cy="1325759"/>
      </dsp:txXfrm>
    </dsp:sp>
    <dsp:sp modelId="{879CF217-4FF0-496F-B171-C7B12E9FA233}">
      <dsp:nvSpPr>
        <dsp:cNvPr id="0" name=""/>
        <dsp:cNvSpPr/>
      </dsp:nvSpPr>
      <dsp:spPr>
        <a:xfrm>
          <a:off x="1222600" y="4918239"/>
          <a:ext cx="1325759" cy="13257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60DB-BBD9-447D-960B-7A5442BD4BD3}">
      <dsp:nvSpPr>
        <dsp:cNvPr id="0" name=""/>
        <dsp:cNvSpPr/>
      </dsp:nvSpPr>
      <dsp:spPr>
        <a:xfrm>
          <a:off x="1501009" y="5196648"/>
          <a:ext cx="768940" cy="7689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4077-2D5D-42CE-9E40-85E0684B8FAF}">
      <dsp:nvSpPr>
        <dsp:cNvPr id="0" name=""/>
        <dsp:cNvSpPr/>
      </dsp:nvSpPr>
      <dsp:spPr>
        <a:xfrm>
          <a:off x="2832450" y="4918239"/>
          <a:ext cx="3125003" cy="132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User Feedback</a:t>
          </a:r>
          <a:r>
            <a:rPr lang="en-US" sz="1500" kern="1200"/>
            <a:t>: Users have reported dissatisfaction with the app’s design and performance. The app has a rating of 3.2 stars on app stores.</a:t>
          </a:r>
        </a:p>
      </dsp:txBody>
      <dsp:txXfrm>
        <a:off x="2832450" y="4918239"/>
        <a:ext cx="3125003" cy="1325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B93F6-D444-4E7E-BD3A-BA2FC7282B7B}">
      <dsp:nvSpPr>
        <dsp:cNvPr id="0" name=""/>
        <dsp:cNvSpPr/>
      </dsp:nvSpPr>
      <dsp:spPr>
        <a:xfrm>
          <a:off x="9093" y="400219"/>
          <a:ext cx="2717831" cy="16306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Desired Future State</a:t>
          </a:r>
        </a:p>
      </dsp:txBody>
      <dsp:txXfrm>
        <a:off x="56855" y="447981"/>
        <a:ext cx="2622307" cy="1535175"/>
      </dsp:txXfrm>
    </dsp:sp>
    <dsp:sp modelId="{FB5B4696-C596-4CC2-A89A-BDC7CBB73913}">
      <dsp:nvSpPr>
        <dsp:cNvPr id="0" name=""/>
        <dsp:cNvSpPr/>
      </dsp:nvSpPr>
      <dsp:spPr>
        <a:xfrm>
          <a:off x="2966094" y="878557"/>
          <a:ext cx="576180" cy="67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66094" y="1013361"/>
        <a:ext cx="403326" cy="404414"/>
      </dsp:txXfrm>
    </dsp:sp>
    <dsp:sp modelId="{3419A3A4-BC05-49DC-9F33-860217BC459C}">
      <dsp:nvSpPr>
        <dsp:cNvPr id="0" name=""/>
        <dsp:cNvSpPr/>
      </dsp:nvSpPr>
      <dsp:spPr>
        <a:xfrm>
          <a:off x="3814057" y="400219"/>
          <a:ext cx="2717831" cy="1630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User Interface (UI)</a:t>
          </a:r>
          <a:r>
            <a:rPr lang="en-US" sz="1700" kern="1200"/>
            <a:t>: A modern, intuitive, and customizable UI that enhances user experience. Easy navigation with clear icons and labels.</a:t>
          </a:r>
        </a:p>
      </dsp:txBody>
      <dsp:txXfrm>
        <a:off x="3861819" y="447981"/>
        <a:ext cx="2622307" cy="1535175"/>
      </dsp:txXfrm>
    </dsp:sp>
    <dsp:sp modelId="{3DB1053E-3751-45A2-970E-2A0C3EB7A005}">
      <dsp:nvSpPr>
        <dsp:cNvPr id="0" name=""/>
        <dsp:cNvSpPr/>
      </dsp:nvSpPr>
      <dsp:spPr>
        <a:xfrm>
          <a:off x="6771058" y="878557"/>
          <a:ext cx="576180" cy="67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771058" y="1013361"/>
        <a:ext cx="403326" cy="404414"/>
      </dsp:txXfrm>
    </dsp:sp>
    <dsp:sp modelId="{5E3A358A-4587-4EB4-B174-1262E735E05D}">
      <dsp:nvSpPr>
        <dsp:cNvPr id="0" name=""/>
        <dsp:cNvSpPr/>
      </dsp:nvSpPr>
      <dsp:spPr>
        <a:xfrm>
          <a:off x="7619022" y="400219"/>
          <a:ext cx="2717831" cy="16306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Features</a:t>
          </a:r>
          <a:r>
            <a:rPr lang="en-US" sz="1700" kern="1200"/>
            <a:t>: Inclusion of advanced features such as budgeting tools, investment tracking, personalized financial advice, and AI-driven insights.</a:t>
          </a:r>
        </a:p>
      </dsp:txBody>
      <dsp:txXfrm>
        <a:off x="7666784" y="447981"/>
        <a:ext cx="2622307" cy="1535175"/>
      </dsp:txXfrm>
    </dsp:sp>
    <dsp:sp modelId="{A7F01C88-D188-4A08-BEBD-0CF32CD751BB}">
      <dsp:nvSpPr>
        <dsp:cNvPr id="0" name=""/>
        <dsp:cNvSpPr/>
      </dsp:nvSpPr>
      <dsp:spPr>
        <a:xfrm rot="5400000">
          <a:off x="8689847" y="2221166"/>
          <a:ext cx="576180" cy="67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775730" y="2270087"/>
        <a:ext cx="404414" cy="403326"/>
      </dsp:txXfrm>
    </dsp:sp>
    <dsp:sp modelId="{DA68993A-9FAA-4DBC-808C-47D9BBE276F4}">
      <dsp:nvSpPr>
        <dsp:cNvPr id="0" name=""/>
        <dsp:cNvSpPr/>
      </dsp:nvSpPr>
      <dsp:spPr>
        <a:xfrm>
          <a:off x="7619022" y="3118051"/>
          <a:ext cx="2717831" cy="1630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Performance</a:t>
          </a:r>
          <a:r>
            <a:rPr lang="en-US" sz="1700" kern="1200"/>
            <a:t>: Smooth and fast performance with no lags or crashes, even during peak times.</a:t>
          </a:r>
        </a:p>
      </dsp:txBody>
      <dsp:txXfrm>
        <a:off x="7666784" y="3165813"/>
        <a:ext cx="2622307" cy="1535175"/>
      </dsp:txXfrm>
    </dsp:sp>
    <dsp:sp modelId="{BA81DB26-2EAB-4C6B-ADBC-A3B08839BC3F}">
      <dsp:nvSpPr>
        <dsp:cNvPr id="0" name=""/>
        <dsp:cNvSpPr/>
      </dsp:nvSpPr>
      <dsp:spPr>
        <a:xfrm rot="10800000">
          <a:off x="6803672" y="3596389"/>
          <a:ext cx="576180" cy="67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976526" y="3731193"/>
        <a:ext cx="403326" cy="404414"/>
      </dsp:txXfrm>
    </dsp:sp>
    <dsp:sp modelId="{5ED1A1C0-DA81-4E58-817A-6E4F57FB906A}">
      <dsp:nvSpPr>
        <dsp:cNvPr id="0" name=""/>
        <dsp:cNvSpPr/>
      </dsp:nvSpPr>
      <dsp:spPr>
        <a:xfrm>
          <a:off x="3814057" y="3118051"/>
          <a:ext cx="2717831" cy="16306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User Feedback</a:t>
          </a:r>
          <a:r>
            <a:rPr lang="en-US" sz="1700" kern="1200"/>
            <a:t>: Improved user satisfaction with a target rating of 4.5 stars or higher on app stores.</a:t>
          </a:r>
        </a:p>
      </dsp:txBody>
      <dsp:txXfrm>
        <a:off x="3861819" y="3165813"/>
        <a:ext cx="2622307" cy="153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2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04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Gap Analysis for Mobile Banking App</a:t>
            </a:r>
          </a:p>
          <a:p>
            <a:br>
              <a:rPr lang="en-US" sz="3400">
                <a:solidFill>
                  <a:schemeClr val="bg1"/>
                </a:solidFill>
              </a:rPr>
            </a:b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493" y="4708186"/>
            <a:ext cx="2978282" cy="992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111111"/>
                </a:solidFill>
              </a:rPr>
              <a:t>Current State</a:t>
            </a:r>
            <a:endParaRPr lang="en-US" dirty="0"/>
          </a:p>
          <a:p>
            <a:r>
              <a:rPr lang="en-US" sz="1200" dirty="0">
                <a:solidFill>
                  <a:srgbClr val="111111"/>
                </a:solidFill>
              </a:rPr>
              <a:t>Desired Future State</a:t>
            </a:r>
            <a:endParaRPr lang="en-US" dirty="0"/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C20BD6-3BDB-A3AA-ADC0-8DD92B4F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57" y="645106"/>
            <a:ext cx="5564663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B2FD4-E757-3DB3-8F3C-83C1C2ACA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37859"/>
              </p:ext>
            </p:extLst>
          </p:nvPr>
        </p:nvGraphicFramePr>
        <p:xfrm>
          <a:off x="-457198" y="507235"/>
          <a:ext cx="12459417" cy="635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18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C0CD3-6A13-A3BC-6529-D23B3EDBD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899322"/>
              </p:ext>
            </p:extLst>
          </p:nvPr>
        </p:nvGraphicFramePr>
        <p:xfrm>
          <a:off x="779253" y="886705"/>
          <a:ext cx="10345947" cy="5148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9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F2C38-6CD4-9E40-21A7-DD190B25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>
                <a:solidFill>
                  <a:schemeClr val="bg1"/>
                </a:solidFill>
              </a:rPr>
              <a:t>Table about  Gap Analysis for Mobile Banking App</a:t>
            </a:r>
            <a:endParaRPr lang="en-US" sz="3400" i="0" cap="all" spc="-100">
              <a:solidFill>
                <a:srgbClr val="FFFFFF"/>
              </a:solidFill>
            </a:endParaRPr>
          </a:p>
          <a:p>
            <a:pPr algn="ctr">
              <a:lnSpc>
                <a:spcPct val="83000"/>
              </a:lnSpc>
            </a:pPr>
            <a:br>
              <a:rPr lang="en-US" sz="3400" i="0" cap="all" spc="-100">
                <a:solidFill>
                  <a:srgbClr val="FFFFFF"/>
                </a:solidFill>
              </a:rPr>
            </a:br>
            <a:endParaRPr lang="en-US" sz="3400" i="0" cap="all" spc="-10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A31AA1-1E01-4051-4E2E-21F44D3E7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304878"/>
              </p:ext>
            </p:extLst>
          </p:nvPr>
        </p:nvGraphicFramePr>
        <p:xfrm>
          <a:off x="5391509" y="1840301"/>
          <a:ext cx="6503900" cy="3860359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885683">
                  <a:extLst>
                    <a:ext uri="{9D8B030D-6E8A-4147-A177-3AD203B41FA5}">
                      <a16:colId xmlns:a16="http://schemas.microsoft.com/office/drawing/2014/main" val="2041938827"/>
                    </a:ext>
                  </a:extLst>
                </a:gridCol>
                <a:gridCol w="982058">
                  <a:extLst>
                    <a:ext uri="{9D8B030D-6E8A-4147-A177-3AD203B41FA5}">
                      <a16:colId xmlns:a16="http://schemas.microsoft.com/office/drawing/2014/main" val="307556417"/>
                    </a:ext>
                  </a:extLst>
                </a:gridCol>
                <a:gridCol w="1619696">
                  <a:extLst>
                    <a:ext uri="{9D8B030D-6E8A-4147-A177-3AD203B41FA5}">
                      <a16:colId xmlns:a16="http://schemas.microsoft.com/office/drawing/2014/main" val="1057121006"/>
                    </a:ext>
                  </a:extLst>
                </a:gridCol>
                <a:gridCol w="1457123">
                  <a:extLst>
                    <a:ext uri="{9D8B030D-6E8A-4147-A177-3AD203B41FA5}">
                      <a16:colId xmlns:a16="http://schemas.microsoft.com/office/drawing/2014/main" val="1131808256"/>
                    </a:ext>
                  </a:extLst>
                </a:gridCol>
                <a:gridCol w="1559340">
                  <a:extLst>
                    <a:ext uri="{9D8B030D-6E8A-4147-A177-3AD203B41FA5}">
                      <a16:colId xmlns:a16="http://schemas.microsoft.com/office/drawing/2014/main" val="2576834753"/>
                    </a:ext>
                  </a:extLst>
                </a:gridCol>
              </a:tblGrid>
              <a:tr h="3612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Current State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Desired Future State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Gap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Action Plan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932901"/>
                  </a:ext>
                </a:extLst>
              </a:tr>
              <a:tr h="8804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UI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Basic, limited customization, difficult navigation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Modern, intuitive, customizable, easy navigation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Outdated design, poor user experience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Redesign UI with user-centric approach, add customization options, improve navigation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389526"/>
                  </a:ext>
                </a:extLst>
              </a:tr>
              <a:tr h="8804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Features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 banking features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Advanced features like budgeting tools, investment tracking, personalized advice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Lack of advanced features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Develop and integrate advanced features, conduct user research to identify needed functionalities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5450"/>
                  </a:ext>
                </a:extLst>
              </a:tr>
              <a:tr h="8578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Performance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Occasional lags and crashes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Smooth, fast, no lags or crashes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Performance issues during peak times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Optimize app performance, conduct stress testing, improve server infrastructure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4827"/>
                  </a:ext>
                </a:extLst>
              </a:tr>
              <a:tr h="8804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 Feedback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3.2 stars rating, dissatisfaction with design and performance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4.5 stars rating, high user satisfaction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Low user satisfaction, poor ratings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Implement user feedback, conduct regular surveys, focus on continuous improvement</a:t>
                      </a:r>
                    </a:p>
                  </a:txBody>
                  <a:tcPr marL="106945" marR="80209" marT="53472" marB="5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263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E7B6430-A13F-27C7-A99C-5020B94D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97" y="3609615"/>
            <a:ext cx="3822579" cy="24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SavonVTI</vt:lpstr>
      <vt:lpstr>Gap Analysis for Mobile Banking App  </vt:lpstr>
      <vt:lpstr>PowerPoint Presentation</vt:lpstr>
      <vt:lpstr>PowerPoint Presentation</vt:lpstr>
      <vt:lpstr>Table about  Gap Analysis for Mobile Banking App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2024-09-19T12:49:05Z</dcterms:created>
  <dcterms:modified xsi:type="dcterms:W3CDTF">2024-09-19T13:20:51Z</dcterms:modified>
</cp:coreProperties>
</file>