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43DE8-6783-4508-AE74-B3A502A5EA30}" v="433" dt="2024-09-19T15:14:01.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fa2302dc2b462397" providerId="Windows Live" clId="Web-{4AD43DE8-6783-4508-AE74-B3A502A5EA30}"/>
    <pc:docChg chg="addSld modSld">
      <pc:chgData name="Guest User" userId="fa2302dc2b462397" providerId="Windows Live" clId="Web-{4AD43DE8-6783-4508-AE74-B3A502A5EA30}" dt="2024-09-19T15:14:19.583" v="462"/>
      <pc:docMkLst>
        <pc:docMk/>
      </pc:docMkLst>
      <pc:sldChg chg="addSp modSp mod setBg">
        <pc:chgData name="Guest User" userId="fa2302dc2b462397" providerId="Windows Live" clId="Web-{4AD43DE8-6783-4508-AE74-B3A502A5EA30}" dt="2024-09-19T14:37:59.719" v="321" actId="1076"/>
        <pc:sldMkLst>
          <pc:docMk/>
          <pc:sldMk cId="109857222" sldId="256"/>
        </pc:sldMkLst>
        <pc:spChg chg="mod">
          <ac:chgData name="Guest User" userId="fa2302dc2b462397" providerId="Windows Live" clId="Web-{4AD43DE8-6783-4508-AE74-B3A502A5EA30}" dt="2024-09-19T13:52:24.485" v="245"/>
          <ac:spMkLst>
            <pc:docMk/>
            <pc:sldMk cId="109857222" sldId="256"/>
            <ac:spMk id="2" creationId="{00000000-0000-0000-0000-000000000000}"/>
          </ac:spMkLst>
        </pc:spChg>
        <pc:spChg chg="mod">
          <ac:chgData name="Guest User" userId="fa2302dc2b462397" providerId="Windows Live" clId="Web-{4AD43DE8-6783-4508-AE74-B3A502A5EA30}" dt="2024-09-19T14:37:59.719" v="321" actId="1076"/>
          <ac:spMkLst>
            <pc:docMk/>
            <pc:sldMk cId="109857222" sldId="256"/>
            <ac:spMk id="3" creationId="{00000000-0000-0000-0000-000000000000}"/>
          </ac:spMkLst>
        </pc:spChg>
        <pc:spChg chg="add">
          <ac:chgData name="Guest User" userId="fa2302dc2b462397" providerId="Windows Live" clId="Web-{4AD43DE8-6783-4508-AE74-B3A502A5EA30}" dt="2024-09-19T13:52:24.485" v="245"/>
          <ac:spMkLst>
            <pc:docMk/>
            <pc:sldMk cId="109857222" sldId="256"/>
            <ac:spMk id="10" creationId="{A3363022-C969-41E9-8EB2-E4C94908C1FA}"/>
          </ac:spMkLst>
        </pc:spChg>
        <pc:spChg chg="add">
          <ac:chgData name="Guest User" userId="fa2302dc2b462397" providerId="Windows Live" clId="Web-{4AD43DE8-6783-4508-AE74-B3A502A5EA30}" dt="2024-09-19T13:52:24.485" v="245"/>
          <ac:spMkLst>
            <pc:docMk/>
            <pc:sldMk cId="109857222" sldId="256"/>
            <ac:spMk id="12" creationId="{8D1AD6B3-BE88-4CEB-BA17-790657CC4729}"/>
          </ac:spMkLst>
        </pc:spChg>
        <pc:grpChg chg="add">
          <ac:chgData name="Guest User" userId="fa2302dc2b462397" providerId="Windows Live" clId="Web-{4AD43DE8-6783-4508-AE74-B3A502A5EA30}" dt="2024-09-19T13:52:24.485" v="245"/>
          <ac:grpSpMkLst>
            <pc:docMk/>
            <pc:sldMk cId="109857222" sldId="256"/>
            <ac:grpSpMk id="14" creationId="{89D1390B-7E13-4B4F-9CB2-391063412E54}"/>
          </ac:grpSpMkLst>
        </pc:grpChg>
        <pc:picChg chg="add">
          <ac:chgData name="Guest User" userId="fa2302dc2b462397" providerId="Windows Live" clId="Web-{4AD43DE8-6783-4508-AE74-B3A502A5EA30}" dt="2024-09-19T13:52:24.485" v="245"/>
          <ac:picMkLst>
            <pc:docMk/>
            <pc:sldMk cId="109857222" sldId="256"/>
            <ac:picMk id="7" creationId="{33DADB07-39FD-A03F-EEB6-247B47BDCB61}"/>
          </ac:picMkLst>
        </pc:picChg>
      </pc:sldChg>
      <pc:sldChg chg="addSp delSp modSp new mod setBg">
        <pc:chgData name="Guest User" userId="fa2302dc2b462397" providerId="Windows Live" clId="Web-{4AD43DE8-6783-4508-AE74-B3A502A5EA30}" dt="2024-09-19T13:50:12.593" v="234" actId="20577"/>
        <pc:sldMkLst>
          <pc:docMk/>
          <pc:sldMk cId="3635877343" sldId="257"/>
        </pc:sldMkLst>
        <pc:spChg chg="mod">
          <ac:chgData name="Guest User" userId="fa2302dc2b462397" providerId="Windows Live" clId="Web-{4AD43DE8-6783-4508-AE74-B3A502A5EA30}" dt="2024-09-19T13:49:05.404" v="225"/>
          <ac:spMkLst>
            <pc:docMk/>
            <pc:sldMk cId="3635877343" sldId="257"/>
            <ac:spMk id="2" creationId="{06C39A11-6F2A-1A9F-8D92-2DDECF11078D}"/>
          </ac:spMkLst>
        </pc:spChg>
        <pc:spChg chg="mod">
          <ac:chgData name="Guest User" userId="fa2302dc2b462397" providerId="Windows Live" clId="Web-{4AD43DE8-6783-4508-AE74-B3A502A5EA30}" dt="2024-09-19T13:50:12.593" v="234" actId="20577"/>
          <ac:spMkLst>
            <pc:docMk/>
            <pc:sldMk cId="3635877343" sldId="257"/>
            <ac:spMk id="3" creationId="{7B69532F-584B-09DD-C207-306CCB15791A}"/>
          </ac:spMkLst>
        </pc:spChg>
        <pc:spChg chg="add">
          <ac:chgData name="Guest User" userId="fa2302dc2b462397" providerId="Windows Live" clId="Web-{4AD43DE8-6783-4508-AE74-B3A502A5EA30}" dt="2024-09-19T13:49:05.404" v="225"/>
          <ac:spMkLst>
            <pc:docMk/>
            <pc:sldMk cId="3635877343" sldId="257"/>
            <ac:spMk id="8" creationId="{907EF6B7-1338-4443-8C46-6A318D952DFD}"/>
          </ac:spMkLst>
        </pc:spChg>
        <pc:spChg chg="add">
          <ac:chgData name="Guest User" userId="fa2302dc2b462397" providerId="Windows Live" clId="Web-{4AD43DE8-6783-4508-AE74-B3A502A5EA30}" dt="2024-09-19T13:49:05.404" v="225"/>
          <ac:spMkLst>
            <pc:docMk/>
            <pc:sldMk cId="3635877343" sldId="257"/>
            <ac:spMk id="10" creationId="{DAAE4CDD-124C-4DCF-9584-B6033B545DD5}"/>
          </ac:spMkLst>
        </pc:spChg>
        <pc:spChg chg="add">
          <ac:chgData name="Guest User" userId="fa2302dc2b462397" providerId="Windows Live" clId="Web-{4AD43DE8-6783-4508-AE74-B3A502A5EA30}" dt="2024-09-19T13:49:05.404" v="225"/>
          <ac:spMkLst>
            <pc:docMk/>
            <pc:sldMk cId="3635877343" sldId="257"/>
            <ac:spMk id="12" creationId="{081E4A58-353D-44AE-B2FC-2A74E2E400F7}"/>
          </ac:spMkLst>
        </pc:spChg>
        <pc:picChg chg="add del mod">
          <ac:chgData name="Guest User" userId="fa2302dc2b462397" providerId="Windows Live" clId="Web-{4AD43DE8-6783-4508-AE74-B3A502A5EA30}" dt="2024-09-19T13:49:00.514" v="224"/>
          <ac:picMkLst>
            <pc:docMk/>
            <pc:sldMk cId="3635877343" sldId="257"/>
            <ac:picMk id="4" creationId="{8953860A-CC8E-E22C-43B1-ABFD4C854530}"/>
          </ac:picMkLst>
        </pc:picChg>
      </pc:sldChg>
      <pc:sldChg chg="addSp delSp modSp new mod setBg">
        <pc:chgData name="Guest User" userId="fa2302dc2b462397" providerId="Windows Live" clId="Web-{4AD43DE8-6783-4508-AE74-B3A502A5EA30}" dt="2024-09-19T13:58:24.975" v="272" actId="14100"/>
        <pc:sldMkLst>
          <pc:docMk/>
          <pc:sldMk cId="1361295752" sldId="258"/>
        </pc:sldMkLst>
        <pc:spChg chg="mod">
          <ac:chgData name="Guest User" userId="fa2302dc2b462397" providerId="Windows Live" clId="Web-{4AD43DE8-6783-4508-AE74-B3A502A5EA30}" dt="2024-09-19T13:54:20.143" v="249" actId="14100"/>
          <ac:spMkLst>
            <pc:docMk/>
            <pc:sldMk cId="1361295752" sldId="258"/>
            <ac:spMk id="2" creationId="{2B732AE8-2ABB-D4B6-1CA4-0102A78CFDC6}"/>
          </ac:spMkLst>
        </pc:spChg>
        <pc:spChg chg="mod">
          <ac:chgData name="Guest User" userId="fa2302dc2b462397" providerId="Windows Live" clId="Web-{4AD43DE8-6783-4508-AE74-B3A502A5EA30}" dt="2024-09-19T13:54:13.721" v="248" actId="1076"/>
          <ac:spMkLst>
            <pc:docMk/>
            <pc:sldMk cId="1361295752" sldId="258"/>
            <ac:spMk id="3" creationId="{3B4A6112-94F3-57B2-F537-C58AFFB4E12C}"/>
          </ac:spMkLst>
        </pc:spChg>
        <pc:spChg chg="add mod">
          <ac:chgData name="Guest User" userId="fa2302dc2b462397" providerId="Windows Live" clId="Web-{4AD43DE8-6783-4508-AE74-B3A502A5EA30}" dt="2024-09-19T13:53:36.064" v="247"/>
          <ac:spMkLst>
            <pc:docMk/>
            <pc:sldMk cId="1361295752" sldId="258"/>
            <ac:spMk id="4" creationId="{341FDACD-A3F9-24F3-78F1-FA350FE3FB75}"/>
          </ac:spMkLst>
        </pc:spChg>
        <pc:spChg chg="add del">
          <ac:chgData name="Guest User" userId="fa2302dc2b462397" providerId="Windows Live" clId="Web-{4AD43DE8-6783-4508-AE74-B3A502A5EA30}" dt="2024-09-19T13:57:21.567" v="258"/>
          <ac:spMkLst>
            <pc:docMk/>
            <pc:sldMk cId="1361295752" sldId="258"/>
            <ac:spMk id="6" creationId="{A93705D4-ADDB-ED06-A7F0-3176C6CAC634}"/>
          </ac:spMkLst>
        </pc:spChg>
        <pc:spChg chg="add del">
          <ac:chgData name="Guest User" userId="fa2302dc2b462397" providerId="Windows Live" clId="Web-{4AD43DE8-6783-4508-AE74-B3A502A5EA30}" dt="2024-09-19T13:57:51.958" v="261"/>
          <ac:spMkLst>
            <pc:docMk/>
            <pc:sldMk cId="1361295752" sldId="258"/>
            <ac:spMk id="7" creationId="{64D2AF5B-0C41-F6C0-A7F8-83457B2A7339}"/>
          </ac:spMkLst>
        </pc:spChg>
        <pc:spChg chg="add mod">
          <ac:chgData name="Guest User" userId="fa2302dc2b462397" providerId="Windows Live" clId="Web-{4AD43DE8-6783-4508-AE74-B3A502A5EA30}" dt="2024-09-19T13:58:24.975" v="272" actId="14100"/>
          <ac:spMkLst>
            <pc:docMk/>
            <pc:sldMk cId="1361295752" sldId="258"/>
            <ac:spMk id="8" creationId="{410EC7E2-52E8-5EA6-9C81-A6DD1E165430}"/>
          </ac:spMkLst>
        </pc:spChg>
        <pc:spChg chg="add">
          <ac:chgData name="Guest User" userId="fa2302dc2b462397" providerId="Windows Live" clId="Web-{4AD43DE8-6783-4508-AE74-B3A502A5EA30}" dt="2024-09-19T13:53:36.064" v="247"/>
          <ac:spMkLst>
            <pc:docMk/>
            <pc:sldMk cId="1361295752" sldId="258"/>
            <ac:spMk id="9" creationId="{4C608BEB-860E-4094-8511-78603564A75E}"/>
          </ac:spMkLst>
        </pc:spChg>
        <pc:picChg chg="add mod">
          <ac:chgData name="Guest User" userId="fa2302dc2b462397" providerId="Windows Live" clId="Web-{4AD43DE8-6783-4508-AE74-B3A502A5EA30}" dt="2024-09-19T13:57:38.818" v="259" actId="1076"/>
          <ac:picMkLst>
            <pc:docMk/>
            <pc:sldMk cId="1361295752" sldId="258"/>
            <ac:picMk id="5" creationId="{774BA05A-1080-556E-49FA-CDCACCAE5D9B}"/>
          </ac:picMkLst>
        </pc:picChg>
        <pc:cxnChg chg="add">
          <ac:chgData name="Guest User" userId="fa2302dc2b462397" providerId="Windows Live" clId="Web-{4AD43DE8-6783-4508-AE74-B3A502A5EA30}" dt="2024-09-19T13:53:36.064" v="247"/>
          <ac:cxnSpMkLst>
            <pc:docMk/>
            <pc:sldMk cId="1361295752" sldId="258"/>
            <ac:cxnSpMk id="11" creationId="{1F16A8D4-FE87-4604-88B2-394B5D1EB437}"/>
          </ac:cxnSpMkLst>
        </pc:cxnChg>
      </pc:sldChg>
      <pc:sldChg chg="addSp modSp new mod setBg">
        <pc:chgData name="Guest User" userId="fa2302dc2b462397" providerId="Windows Live" clId="Web-{4AD43DE8-6783-4508-AE74-B3A502A5EA30}" dt="2024-09-19T13:58:40.990" v="273"/>
        <pc:sldMkLst>
          <pc:docMk/>
          <pc:sldMk cId="212704294" sldId="259"/>
        </pc:sldMkLst>
        <pc:spChg chg="mod">
          <ac:chgData name="Guest User" userId="fa2302dc2b462397" providerId="Windows Live" clId="Web-{4AD43DE8-6783-4508-AE74-B3A502A5EA30}" dt="2024-09-19T13:58:40.990" v="273"/>
          <ac:spMkLst>
            <pc:docMk/>
            <pc:sldMk cId="212704294" sldId="259"/>
            <ac:spMk id="2" creationId="{EA0BD578-75A9-AFA1-2A16-15F87BD90113}"/>
          </ac:spMkLst>
        </pc:spChg>
        <pc:spChg chg="mod">
          <ac:chgData name="Guest User" userId="fa2302dc2b462397" providerId="Windows Live" clId="Web-{4AD43DE8-6783-4508-AE74-B3A502A5EA30}" dt="2024-09-19T13:58:40.990" v="273"/>
          <ac:spMkLst>
            <pc:docMk/>
            <pc:sldMk cId="212704294" sldId="259"/>
            <ac:spMk id="3" creationId="{070117EE-2D85-E7CC-0803-8A1AE3617505}"/>
          </ac:spMkLst>
        </pc:spChg>
        <pc:spChg chg="add">
          <ac:chgData name="Guest User" userId="fa2302dc2b462397" providerId="Windows Live" clId="Web-{4AD43DE8-6783-4508-AE74-B3A502A5EA30}" dt="2024-09-19T13:58:40.990" v="273"/>
          <ac:spMkLst>
            <pc:docMk/>
            <pc:sldMk cId="212704294" sldId="259"/>
            <ac:spMk id="8" creationId="{09588DA8-065E-4F6F-8EFD-43104AB2E0CF}"/>
          </ac:spMkLst>
        </pc:spChg>
        <pc:spChg chg="add">
          <ac:chgData name="Guest User" userId="fa2302dc2b462397" providerId="Windows Live" clId="Web-{4AD43DE8-6783-4508-AE74-B3A502A5EA30}" dt="2024-09-19T13:58:40.990" v="273"/>
          <ac:spMkLst>
            <pc:docMk/>
            <pc:sldMk cId="212704294" sldId="259"/>
            <ac:spMk id="10" creationId="{C4285719-470E-454C-AF62-8323075F1F5B}"/>
          </ac:spMkLst>
        </pc:spChg>
        <pc:spChg chg="add">
          <ac:chgData name="Guest User" userId="fa2302dc2b462397" providerId="Windows Live" clId="Web-{4AD43DE8-6783-4508-AE74-B3A502A5EA30}" dt="2024-09-19T13:58:40.990" v="273"/>
          <ac:spMkLst>
            <pc:docMk/>
            <pc:sldMk cId="212704294" sldId="259"/>
            <ac:spMk id="12" creationId="{CD9FE4EF-C4D8-49A0-B2FF-81D8DB7D8A24}"/>
          </ac:spMkLst>
        </pc:spChg>
        <pc:spChg chg="add">
          <ac:chgData name="Guest User" userId="fa2302dc2b462397" providerId="Windows Live" clId="Web-{4AD43DE8-6783-4508-AE74-B3A502A5EA30}" dt="2024-09-19T13:58:40.990" v="273"/>
          <ac:spMkLst>
            <pc:docMk/>
            <pc:sldMk cId="212704294" sldId="259"/>
            <ac:spMk id="14" creationId="{4300840D-0A0B-4512-BACA-B439D5B9C57C}"/>
          </ac:spMkLst>
        </pc:spChg>
        <pc:spChg chg="add">
          <ac:chgData name="Guest User" userId="fa2302dc2b462397" providerId="Windows Live" clId="Web-{4AD43DE8-6783-4508-AE74-B3A502A5EA30}" dt="2024-09-19T13:58:40.990" v="273"/>
          <ac:spMkLst>
            <pc:docMk/>
            <pc:sldMk cId="212704294" sldId="259"/>
            <ac:spMk id="16" creationId="{D2B78728-A580-49A7-84F9-6EF6F583ADE0}"/>
          </ac:spMkLst>
        </pc:spChg>
        <pc:spChg chg="add">
          <ac:chgData name="Guest User" userId="fa2302dc2b462397" providerId="Windows Live" clId="Web-{4AD43DE8-6783-4508-AE74-B3A502A5EA30}" dt="2024-09-19T13:58:40.990" v="273"/>
          <ac:spMkLst>
            <pc:docMk/>
            <pc:sldMk cId="212704294" sldId="259"/>
            <ac:spMk id="18" creationId="{38FAA1A1-D861-433F-88FA-1E9D6FD31D11}"/>
          </ac:spMkLst>
        </pc:spChg>
        <pc:spChg chg="add">
          <ac:chgData name="Guest User" userId="fa2302dc2b462397" providerId="Windows Live" clId="Web-{4AD43DE8-6783-4508-AE74-B3A502A5EA30}" dt="2024-09-19T13:58:40.990" v="273"/>
          <ac:spMkLst>
            <pc:docMk/>
            <pc:sldMk cId="212704294" sldId="259"/>
            <ac:spMk id="20" creationId="{8D71EDA1-87BF-4D5D-AB79-F346FD19278A}"/>
          </ac:spMkLst>
        </pc:spChg>
      </pc:sldChg>
      <pc:sldChg chg="addSp delSp modSp new mod setBg">
        <pc:chgData name="Guest User" userId="fa2302dc2b462397" providerId="Windows Live" clId="Web-{4AD43DE8-6783-4508-AE74-B3A502A5EA30}" dt="2024-09-19T14:00:20.570" v="282" actId="20577"/>
        <pc:sldMkLst>
          <pc:docMk/>
          <pc:sldMk cId="3542329999" sldId="260"/>
        </pc:sldMkLst>
        <pc:spChg chg="mod">
          <ac:chgData name="Guest User" userId="fa2302dc2b462397" providerId="Windows Live" clId="Web-{4AD43DE8-6783-4508-AE74-B3A502A5EA30}" dt="2024-09-19T13:58:50.631" v="274"/>
          <ac:spMkLst>
            <pc:docMk/>
            <pc:sldMk cId="3542329999" sldId="260"/>
            <ac:spMk id="2" creationId="{EB37F7A6-003F-5CFB-39D6-E4902B963FF0}"/>
          </ac:spMkLst>
        </pc:spChg>
        <pc:spChg chg="del mod">
          <ac:chgData name="Guest User" userId="fa2302dc2b462397" providerId="Windows Live" clId="Web-{4AD43DE8-6783-4508-AE74-B3A502A5EA30}" dt="2024-09-19T13:41:50.477" v="99"/>
          <ac:spMkLst>
            <pc:docMk/>
            <pc:sldMk cId="3542329999" sldId="260"/>
            <ac:spMk id="3" creationId="{13C7005A-6D3C-D564-EC89-9F98B23A9F9D}"/>
          </ac:spMkLst>
        </pc:spChg>
        <pc:spChg chg="add mod">
          <ac:chgData name="Guest User" userId="fa2302dc2b462397" providerId="Windows Live" clId="Web-{4AD43DE8-6783-4508-AE74-B3A502A5EA30}" dt="2024-09-19T14:00:20.570" v="282" actId="20577"/>
          <ac:spMkLst>
            <pc:docMk/>
            <pc:sldMk cId="3542329999" sldId="260"/>
            <ac:spMk id="4" creationId="{EEB8EBF5-33D7-C606-427F-F52D2B733B5C}"/>
          </ac:spMkLst>
        </pc:spChg>
        <pc:spChg chg="add">
          <ac:chgData name="Guest User" userId="fa2302dc2b462397" providerId="Windows Live" clId="Web-{4AD43DE8-6783-4508-AE74-B3A502A5EA30}" dt="2024-09-19T13:58:50.631" v="274"/>
          <ac:spMkLst>
            <pc:docMk/>
            <pc:sldMk cId="3542329999" sldId="260"/>
            <ac:spMk id="9" creationId="{C2554CA6-288E-4202-BC52-2E5A8F0C0AED}"/>
          </ac:spMkLst>
        </pc:spChg>
        <pc:spChg chg="add">
          <ac:chgData name="Guest User" userId="fa2302dc2b462397" providerId="Windows Live" clId="Web-{4AD43DE8-6783-4508-AE74-B3A502A5EA30}" dt="2024-09-19T13:58:50.631" v="274"/>
          <ac:spMkLst>
            <pc:docMk/>
            <pc:sldMk cId="3542329999" sldId="260"/>
            <ac:spMk id="11" creationId="{B10BB131-AC8E-4A8E-A5D1-36260F720C3B}"/>
          </ac:spMkLst>
        </pc:spChg>
        <pc:spChg chg="add">
          <ac:chgData name="Guest User" userId="fa2302dc2b462397" providerId="Windows Live" clId="Web-{4AD43DE8-6783-4508-AE74-B3A502A5EA30}" dt="2024-09-19T13:58:50.631" v="274"/>
          <ac:spMkLst>
            <pc:docMk/>
            <pc:sldMk cId="3542329999" sldId="260"/>
            <ac:spMk id="13" creationId="{5B7778FC-632E-4DCA-A7CB-0D7731CCF970}"/>
          </ac:spMkLst>
        </pc:spChg>
        <pc:spChg chg="add">
          <ac:chgData name="Guest User" userId="fa2302dc2b462397" providerId="Windows Live" clId="Web-{4AD43DE8-6783-4508-AE74-B3A502A5EA30}" dt="2024-09-19T13:58:50.631" v="274"/>
          <ac:spMkLst>
            <pc:docMk/>
            <pc:sldMk cId="3542329999" sldId="260"/>
            <ac:spMk id="15" creationId="{FA23A907-97FB-4A8F-880A-DD77401C4296}"/>
          </ac:spMkLst>
        </pc:spChg>
      </pc:sldChg>
      <pc:sldChg chg="addSp delSp modSp new mod setBg">
        <pc:chgData name="Guest User" userId="fa2302dc2b462397" providerId="Windows Live" clId="Web-{4AD43DE8-6783-4508-AE74-B3A502A5EA30}" dt="2024-09-19T13:58:58.584" v="275"/>
        <pc:sldMkLst>
          <pc:docMk/>
          <pc:sldMk cId="1829330199" sldId="261"/>
        </pc:sldMkLst>
        <pc:spChg chg="mod">
          <ac:chgData name="Guest User" userId="fa2302dc2b462397" providerId="Windows Live" clId="Web-{4AD43DE8-6783-4508-AE74-B3A502A5EA30}" dt="2024-09-19T13:58:58.584" v="275"/>
          <ac:spMkLst>
            <pc:docMk/>
            <pc:sldMk cId="1829330199" sldId="261"/>
            <ac:spMk id="2" creationId="{32FC7684-534C-6B12-DC15-E57851423A0A}"/>
          </ac:spMkLst>
        </pc:spChg>
        <pc:spChg chg="del mod">
          <ac:chgData name="Guest User" userId="fa2302dc2b462397" providerId="Windows Live" clId="Web-{4AD43DE8-6783-4508-AE74-B3A502A5EA30}" dt="2024-09-19T13:43:30.509" v="112"/>
          <ac:spMkLst>
            <pc:docMk/>
            <pc:sldMk cId="1829330199" sldId="261"/>
            <ac:spMk id="3" creationId="{622FD2E9-678D-5DE7-FED6-478ECA649305}"/>
          </ac:spMkLst>
        </pc:spChg>
        <pc:spChg chg="add mod">
          <ac:chgData name="Guest User" userId="fa2302dc2b462397" providerId="Windows Live" clId="Web-{4AD43DE8-6783-4508-AE74-B3A502A5EA30}" dt="2024-09-19T13:58:58.584" v="275"/>
          <ac:spMkLst>
            <pc:docMk/>
            <pc:sldMk cId="1829330199" sldId="261"/>
            <ac:spMk id="4" creationId="{82975DBF-5A8C-9379-BE24-03C91DA56BAA}"/>
          </ac:spMkLst>
        </pc:spChg>
        <pc:spChg chg="add">
          <ac:chgData name="Guest User" userId="fa2302dc2b462397" providerId="Windows Live" clId="Web-{4AD43DE8-6783-4508-AE74-B3A502A5EA30}" dt="2024-09-19T13:58:58.584" v="275"/>
          <ac:spMkLst>
            <pc:docMk/>
            <pc:sldMk cId="1829330199" sldId="261"/>
            <ac:spMk id="9" creationId="{E92FEB64-6EEA-4759-B4A4-BD2C1E660BA8}"/>
          </ac:spMkLst>
        </pc:spChg>
        <pc:spChg chg="add">
          <ac:chgData name="Guest User" userId="fa2302dc2b462397" providerId="Windows Live" clId="Web-{4AD43DE8-6783-4508-AE74-B3A502A5EA30}" dt="2024-09-19T13:58:58.584" v="275"/>
          <ac:spMkLst>
            <pc:docMk/>
            <pc:sldMk cId="1829330199" sldId="261"/>
            <ac:spMk id="11" creationId="{B10BB131-AC8E-4A8E-A5D1-36260F720C3B}"/>
          </ac:spMkLst>
        </pc:spChg>
        <pc:spChg chg="add">
          <ac:chgData name="Guest User" userId="fa2302dc2b462397" providerId="Windows Live" clId="Web-{4AD43DE8-6783-4508-AE74-B3A502A5EA30}" dt="2024-09-19T13:58:58.584" v="275"/>
          <ac:spMkLst>
            <pc:docMk/>
            <pc:sldMk cId="1829330199" sldId="261"/>
            <ac:spMk id="13" creationId="{14847E93-7DC1-4D4B-8829-B19AA7137C50}"/>
          </ac:spMkLst>
        </pc:spChg>
        <pc:spChg chg="add">
          <ac:chgData name="Guest User" userId="fa2302dc2b462397" providerId="Windows Live" clId="Web-{4AD43DE8-6783-4508-AE74-B3A502A5EA30}" dt="2024-09-19T13:58:58.584" v="275"/>
          <ac:spMkLst>
            <pc:docMk/>
            <pc:sldMk cId="1829330199" sldId="261"/>
            <ac:spMk id="15" creationId="{5566D6E1-03A1-4D73-A4E0-35D74D568A04}"/>
          </ac:spMkLst>
        </pc:spChg>
        <pc:spChg chg="add">
          <ac:chgData name="Guest User" userId="fa2302dc2b462397" providerId="Windows Live" clId="Web-{4AD43DE8-6783-4508-AE74-B3A502A5EA30}" dt="2024-09-19T13:58:58.584" v="275"/>
          <ac:spMkLst>
            <pc:docMk/>
            <pc:sldMk cId="1829330199" sldId="261"/>
            <ac:spMk id="17" creationId="{9F835A99-04AC-494A-A572-AFE8413CC938}"/>
          </ac:spMkLst>
        </pc:spChg>
        <pc:spChg chg="add">
          <ac:chgData name="Guest User" userId="fa2302dc2b462397" providerId="Windows Live" clId="Web-{4AD43DE8-6783-4508-AE74-B3A502A5EA30}" dt="2024-09-19T13:58:58.584" v="275"/>
          <ac:spMkLst>
            <pc:docMk/>
            <pc:sldMk cId="1829330199" sldId="261"/>
            <ac:spMk id="19" creationId="{7B786209-1B0B-4CA9-9BDD-F7327066A84D}"/>
          </ac:spMkLst>
        </pc:spChg>
        <pc:spChg chg="add">
          <ac:chgData name="Guest User" userId="fa2302dc2b462397" providerId="Windows Live" clId="Web-{4AD43DE8-6783-4508-AE74-B3A502A5EA30}" dt="2024-09-19T13:58:58.584" v="275"/>
          <ac:spMkLst>
            <pc:docMk/>
            <pc:sldMk cId="1829330199" sldId="261"/>
            <ac:spMk id="21" creationId="{2D2964BB-484D-45AE-AD66-D407D0629652}"/>
          </ac:spMkLst>
        </pc:spChg>
        <pc:spChg chg="add">
          <ac:chgData name="Guest User" userId="fa2302dc2b462397" providerId="Windows Live" clId="Web-{4AD43DE8-6783-4508-AE74-B3A502A5EA30}" dt="2024-09-19T13:58:58.584" v="275"/>
          <ac:spMkLst>
            <pc:docMk/>
            <pc:sldMk cId="1829330199" sldId="261"/>
            <ac:spMk id="23" creationId="{6691AC69-A76E-4DAB-B565-468B6B87ACF3}"/>
          </ac:spMkLst>
        </pc:spChg>
      </pc:sldChg>
      <pc:sldChg chg="addSp delSp modSp new">
        <pc:chgData name="Guest User" userId="fa2302dc2b462397" providerId="Windows Live" clId="Web-{4AD43DE8-6783-4508-AE74-B3A502A5EA30}" dt="2024-09-19T13:59:08.569" v="276"/>
        <pc:sldMkLst>
          <pc:docMk/>
          <pc:sldMk cId="4006903007" sldId="262"/>
        </pc:sldMkLst>
        <pc:spChg chg="mod">
          <ac:chgData name="Guest User" userId="fa2302dc2b462397" providerId="Windows Live" clId="Web-{4AD43DE8-6783-4508-AE74-B3A502A5EA30}" dt="2024-09-19T13:43:49.572" v="117" actId="20577"/>
          <ac:spMkLst>
            <pc:docMk/>
            <pc:sldMk cId="4006903007" sldId="262"/>
            <ac:spMk id="2" creationId="{025432D1-496D-5B84-4866-88DFE9D98681}"/>
          </ac:spMkLst>
        </pc:spChg>
        <pc:spChg chg="del mod">
          <ac:chgData name="Guest User" userId="fa2302dc2b462397" providerId="Windows Live" clId="Web-{4AD43DE8-6783-4508-AE74-B3A502A5EA30}" dt="2024-09-19T13:59:08.569" v="276"/>
          <ac:spMkLst>
            <pc:docMk/>
            <pc:sldMk cId="4006903007" sldId="262"/>
            <ac:spMk id="3" creationId="{9141ABDB-3F39-6200-A073-F1861402512C}"/>
          </ac:spMkLst>
        </pc:spChg>
        <pc:graphicFrameChg chg="add">
          <ac:chgData name="Guest User" userId="fa2302dc2b462397" providerId="Windows Live" clId="Web-{4AD43DE8-6783-4508-AE74-B3A502A5EA30}" dt="2024-09-19T13:59:08.569" v="276"/>
          <ac:graphicFrameMkLst>
            <pc:docMk/>
            <pc:sldMk cId="4006903007" sldId="262"/>
            <ac:graphicFrameMk id="5" creationId="{F46FCEA9-0BF8-D6A2-D6DF-ABAF4C084CA3}"/>
          </ac:graphicFrameMkLst>
        </pc:graphicFrameChg>
      </pc:sldChg>
      <pc:sldChg chg="addSp delSp modSp new mod setBg">
        <pc:chgData name="Guest User" userId="fa2302dc2b462397" providerId="Windows Live" clId="Web-{4AD43DE8-6783-4508-AE74-B3A502A5EA30}" dt="2024-09-19T14:37:18.405" v="318" actId="1076"/>
        <pc:sldMkLst>
          <pc:docMk/>
          <pc:sldMk cId="1392196466" sldId="263"/>
        </pc:sldMkLst>
        <pc:spChg chg="mod">
          <ac:chgData name="Guest User" userId="fa2302dc2b462397" providerId="Windows Live" clId="Web-{4AD43DE8-6783-4508-AE74-B3A502A5EA30}" dt="2024-09-19T14:37:13.014" v="317" actId="1076"/>
          <ac:spMkLst>
            <pc:docMk/>
            <pc:sldMk cId="1392196466" sldId="263"/>
            <ac:spMk id="2" creationId="{37DEE0DC-D306-48AB-E0BC-B74531FB4FF3}"/>
          </ac:spMkLst>
        </pc:spChg>
        <pc:spChg chg="del mod">
          <ac:chgData name="Guest User" userId="fa2302dc2b462397" providerId="Windows Live" clId="Web-{4AD43DE8-6783-4508-AE74-B3A502A5EA30}" dt="2024-09-19T14:36:39.606" v="312"/>
          <ac:spMkLst>
            <pc:docMk/>
            <pc:sldMk cId="1392196466" sldId="263"/>
            <ac:spMk id="3" creationId="{F8EDD98A-1D32-7F27-88B9-2E58B6CF4DD0}"/>
          </ac:spMkLst>
        </pc:spChg>
        <pc:spChg chg="add del">
          <ac:chgData name="Guest User" userId="fa2302dc2b462397" providerId="Windows Live" clId="Web-{4AD43DE8-6783-4508-AE74-B3A502A5EA30}" dt="2024-09-19T14:34:20.601" v="289"/>
          <ac:spMkLst>
            <pc:docMk/>
            <pc:sldMk cId="1392196466" sldId="263"/>
            <ac:spMk id="8" creationId="{C2554CA6-288E-4202-BC52-2E5A8F0C0AED}"/>
          </ac:spMkLst>
        </pc:spChg>
        <pc:spChg chg="add del">
          <ac:chgData name="Guest User" userId="fa2302dc2b462397" providerId="Windows Live" clId="Web-{4AD43DE8-6783-4508-AE74-B3A502A5EA30}" dt="2024-09-19T14:34:20.601" v="289"/>
          <ac:spMkLst>
            <pc:docMk/>
            <pc:sldMk cId="1392196466" sldId="263"/>
            <ac:spMk id="10" creationId="{B10BB131-AC8E-4A8E-A5D1-36260F720C3B}"/>
          </ac:spMkLst>
        </pc:spChg>
        <pc:spChg chg="add del">
          <ac:chgData name="Guest User" userId="fa2302dc2b462397" providerId="Windows Live" clId="Web-{4AD43DE8-6783-4508-AE74-B3A502A5EA30}" dt="2024-09-19T14:34:20.601" v="289"/>
          <ac:spMkLst>
            <pc:docMk/>
            <pc:sldMk cId="1392196466" sldId="263"/>
            <ac:spMk id="12" creationId="{5B7778FC-632E-4DCA-A7CB-0D7731CCF970}"/>
          </ac:spMkLst>
        </pc:spChg>
        <pc:spChg chg="add del">
          <ac:chgData name="Guest User" userId="fa2302dc2b462397" providerId="Windows Live" clId="Web-{4AD43DE8-6783-4508-AE74-B3A502A5EA30}" dt="2024-09-19T14:34:20.601" v="289"/>
          <ac:spMkLst>
            <pc:docMk/>
            <pc:sldMk cId="1392196466" sldId="263"/>
            <ac:spMk id="14" creationId="{FA23A907-97FB-4A8F-880A-DD77401C4296}"/>
          </ac:spMkLst>
        </pc:spChg>
        <pc:spChg chg="add del">
          <ac:chgData name="Guest User" userId="fa2302dc2b462397" providerId="Windows Live" clId="Web-{4AD43DE8-6783-4508-AE74-B3A502A5EA30}" dt="2024-09-19T14:34:27.070" v="291"/>
          <ac:spMkLst>
            <pc:docMk/>
            <pc:sldMk cId="1392196466" sldId="263"/>
            <ac:spMk id="16" creationId="{D2B78728-A580-49A7-84F9-6EF6F583ADE0}"/>
          </ac:spMkLst>
        </pc:spChg>
        <pc:spChg chg="add del">
          <ac:chgData name="Guest User" userId="fa2302dc2b462397" providerId="Windows Live" clId="Web-{4AD43DE8-6783-4508-AE74-B3A502A5EA30}" dt="2024-09-19T14:34:27.070" v="291"/>
          <ac:spMkLst>
            <pc:docMk/>
            <pc:sldMk cId="1392196466" sldId="263"/>
            <ac:spMk id="17" creationId="{09588DA8-065E-4F6F-8EFD-43104AB2E0CF}"/>
          </ac:spMkLst>
        </pc:spChg>
        <pc:spChg chg="add del">
          <ac:chgData name="Guest User" userId="fa2302dc2b462397" providerId="Windows Live" clId="Web-{4AD43DE8-6783-4508-AE74-B3A502A5EA30}" dt="2024-09-19T14:34:27.070" v="291"/>
          <ac:spMkLst>
            <pc:docMk/>
            <pc:sldMk cId="1392196466" sldId="263"/>
            <ac:spMk id="18" creationId="{38FAA1A1-D861-433F-88FA-1E9D6FD31D11}"/>
          </ac:spMkLst>
        </pc:spChg>
        <pc:spChg chg="add del">
          <ac:chgData name="Guest User" userId="fa2302dc2b462397" providerId="Windows Live" clId="Web-{4AD43DE8-6783-4508-AE74-B3A502A5EA30}" dt="2024-09-19T14:34:27.070" v="291"/>
          <ac:spMkLst>
            <pc:docMk/>
            <pc:sldMk cId="1392196466" sldId="263"/>
            <ac:spMk id="19" creationId="{C4285719-470E-454C-AF62-8323075F1F5B}"/>
          </ac:spMkLst>
        </pc:spChg>
        <pc:spChg chg="add del">
          <ac:chgData name="Guest User" userId="fa2302dc2b462397" providerId="Windows Live" clId="Web-{4AD43DE8-6783-4508-AE74-B3A502A5EA30}" dt="2024-09-19T14:34:27.070" v="291"/>
          <ac:spMkLst>
            <pc:docMk/>
            <pc:sldMk cId="1392196466" sldId="263"/>
            <ac:spMk id="20" creationId="{8D71EDA1-87BF-4D5D-AB79-F346FD19278A}"/>
          </ac:spMkLst>
        </pc:spChg>
        <pc:spChg chg="add del">
          <ac:chgData name="Guest User" userId="fa2302dc2b462397" providerId="Windows Live" clId="Web-{4AD43DE8-6783-4508-AE74-B3A502A5EA30}" dt="2024-09-19T14:34:27.070" v="291"/>
          <ac:spMkLst>
            <pc:docMk/>
            <pc:sldMk cId="1392196466" sldId="263"/>
            <ac:spMk id="21" creationId="{CD9FE4EF-C4D8-49A0-B2FF-81D8DB7D8A24}"/>
          </ac:spMkLst>
        </pc:spChg>
        <pc:spChg chg="add del">
          <ac:chgData name="Guest User" userId="fa2302dc2b462397" providerId="Windows Live" clId="Web-{4AD43DE8-6783-4508-AE74-B3A502A5EA30}" dt="2024-09-19T14:34:27.070" v="291"/>
          <ac:spMkLst>
            <pc:docMk/>
            <pc:sldMk cId="1392196466" sldId="263"/>
            <ac:spMk id="22" creationId="{4300840D-0A0B-4512-BACA-B439D5B9C57C}"/>
          </ac:spMkLst>
        </pc:spChg>
        <pc:spChg chg="add del">
          <ac:chgData name="Guest User" userId="fa2302dc2b462397" providerId="Windows Live" clId="Web-{4AD43DE8-6783-4508-AE74-B3A502A5EA30}" dt="2024-09-19T14:36:50.232" v="313"/>
          <ac:spMkLst>
            <pc:docMk/>
            <pc:sldMk cId="1392196466" sldId="263"/>
            <ac:spMk id="24" creationId="{1C799903-48D5-4A31-A1A2-541072D9771E}"/>
          </ac:spMkLst>
        </pc:spChg>
        <pc:spChg chg="add del">
          <ac:chgData name="Guest User" userId="fa2302dc2b462397" providerId="Windows Live" clId="Web-{4AD43DE8-6783-4508-AE74-B3A502A5EA30}" dt="2024-09-19T14:36:50.232" v="313"/>
          <ac:spMkLst>
            <pc:docMk/>
            <pc:sldMk cId="1392196466" sldId="263"/>
            <ac:spMk id="25" creationId="{8EFFF109-FC58-4FD3-BE05-9775A1310F55}"/>
          </ac:spMkLst>
        </pc:spChg>
        <pc:spChg chg="add del">
          <ac:chgData name="Guest User" userId="fa2302dc2b462397" providerId="Windows Live" clId="Web-{4AD43DE8-6783-4508-AE74-B3A502A5EA30}" dt="2024-09-19T14:36:50.232" v="313"/>
          <ac:spMkLst>
            <pc:docMk/>
            <pc:sldMk cId="1392196466" sldId="263"/>
            <ac:spMk id="26" creationId="{E1B96AD6-92A9-4273-A62B-96A1C3E0BA95}"/>
          </ac:spMkLst>
        </pc:spChg>
        <pc:spChg chg="add del">
          <ac:chgData name="Guest User" userId="fa2302dc2b462397" providerId="Windows Live" clId="Web-{4AD43DE8-6783-4508-AE74-B3A502A5EA30}" dt="2024-09-19T14:36:50.232" v="313"/>
          <ac:spMkLst>
            <pc:docMk/>
            <pc:sldMk cId="1392196466" sldId="263"/>
            <ac:spMk id="27" creationId="{463EEC44-1BA3-44ED-81FC-A644B04B2A44}"/>
          </ac:spMkLst>
        </pc:spChg>
        <pc:spChg chg="add">
          <ac:chgData name="Guest User" userId="fa2302dc2b462397" providerId="Windows Live" clId="Web-{4AD43DE8-6783-4508-AE74-B3A502A5EA30}" dt="2024-09-19T14:36:50.232" v="313"/>
          <ac:spMkLst>
            <pc:docMk/>
            <pc:sldMk cId="1392196466" sldId="263"/>
            <ac:spMk id="32" creationId="{31E1B8B1-26B9-4339-BC65-CCAA79B4617D}"/>
          </ac:spMkLst>
        </pc:spChg>
        <pc:spChg chg="add">
          <ac:chgData name="Guest User" userId="fa2302dc2b462397" providerId="Windows Live" clId="Web-{4AD43DE8-6783-4508-AE74-B3A502A5EA30}" dt="2024-09-19T14:36:50.232" v="313"/>
          <ac:spMkLst>
            <pc:docMk/>
            <pc:sldMk cId="1392196466" sldId="263"/>
            <ac:spMk id="34" creationId="{158B3569-73B2-4D05-8E95-886A6EE17F1F}"/>
          </ac:spMkLst>
        </pc:spChg>
        <pc:grpChg chg="add">
          <ac:chgData name="Guest User" userId="fa2302dc2b462397" providerId="Windows Live" clId="Web-{4AD43DE8-6783-4508-AE74-B3A502A5EA30}" dt="2024-09-19T14:36:50.232" v="313"/>
          <ac:grpSpMkLst>
            <pc:docMk/>
            <pc:sldMk cId="1392196466" sldId="263"/>
            <ac:grpSpMk id="36" creationId="{4985F61A-698B-496F-9DD7-3285E30E1041}"/>
          </ac:grpSpMkLst>
        </pc:grpChg>
        <pc:picChg chg="add mod ord">
          <ac:chgData name="Guest User" userId="fa2302dc2b462397" providerId="Windows Live" clId="Web-{4AD43DE8-6783-4508-AE74-B3A502A5EA30}" dt="2024-09-19T14:37:18.405" v="318" actId="1076"/>
          <ac:picMkLst>
            <pc:docMk/>
            <pc:sldMk cId="1392196466" sldId="263"/>
            <ac:picMk id="4" creationId="{B54AA277-0927-8F3B-52A0-312A10C7DDC1}"/>
          </ac:picMkLst>
        </pc:picChg>
        <pc:cxnChg chg="add">
          <ac:chgData name="Guest User" userId="fa2302dc2b462397" providerId="Windows Live" clId="Web-{4AD43DE8-6783-4508-AE74-B3A502A5EA30}" dt="2024-09-19T14:36:50.232" v="313"/>
          <ac:cxnSpMkLst>
            <pc:docMk/>
            <pc:sldMk cId="1392196466" sldId="263"/>
            <ac:cxnSpMk id="41" creationId="{56020367-4FD5-4596-8E10-C5F095CD8DBF}"/>
          </ac:cxnSpMkLst>
        </pc:cxnChg>
      </pc:sldChg>
      <pc:sldChg chg="addSp delSp modSp new mod setBg">
        <pc:chgData name="Guest User" userId="fa2302dc2b462397" providerId="Windows Live" clId="Web-{4AD43DE8-6783-4508-AE74-B3A502A5EA30}" dt="2024-09-19T14:41:41.680" v="340" actId="20577"/>
        <pc:sldMkLst>
          <pc:docMk/>
          <pc:sldMk cId="2904816424" sldId="264"/>
        </pc:sldMkLst>
        <pc:spChg chg="mod">
          <ac:chgData name="Guest User" userId="fa2302dc2b462397" providerId="Windows Live" clId="Web-{4AD43DE8-6783-4508-AE74-B3A502A5EA30}" dt="2024-09-19T14:41:41.680" v="340" actId="20577"/>
          <ac:spMkLst>
            <pc:docMk/>
            <pc:sldMk cId="2904816424" sldId="264"/>
            <ac:spMk id="2" creationId="{65584DDE-5F01-09BA-3EAA-DA7DE420E6A6}"/>
          </ac:spMkLst>
        </pc:spChg>
        <pc:spChg chg="del mod">
          <ac:chgData name="Guest User" userId="fa2302dc2b462397" providerId="Windows Live" clId="Web-{4AD43DE8-6783-4508-AE74-B3A502A5EA30}" dt="2024-09-19T14:40:54.085" v="332"/>
          <ac:spMkLst>
            <pc:docMk/>
            <pc:sldMk cId="2904816424" sldId="264"/>
            <ac:spMk id="3" creationId="{F9E9F17A-528E-8DEC-1D63-BAEA501158C0}"/>
          </ac:spMkLst>
        </pc:spChg>
        <pc:spChg chg="add del mod">
          <ac:chgData name="Guest User" userId="fa2302dc2b462397" providerId="Windows Live" clId="Web-{4AD43DE8-6783-4508-AE74-B3A502A5EA30}" dt="2024-09-19T14:41:11.101" v="334"/>
          <ac:spMkLst>
            <pc:docMk/>
            <pc:sldMk cId="2904816424" sldId="264"/>
            <ac:spMk id="6" creationId="{BAB366C0-66ED-00BF-A910-4721FEC65485}"/>
          </ac:spMkLst>
        </pc:spChg>
        <pc:spChg chg="add">
          <ac:chgData name="Guest User" userId="fa2302dc2b462397" providerId="Windows Live" clId="Web-{4AD43DE8-6783-4508-AE74-B3A502A5EA30}" dt="2024-09-19T14:40:42.022" v="328"/>
          <ac:spMkLst>
            <pc:docMk/>
            <pc:sldMk cId="2904816424" sldId="264"/>
            <ac:spMk id="9" creationId="{0D7B6173-1D58-48E2-83CF-37350F315F75}"/>
          </ac:spMkLst>
        </pc:spChg>
        <pc:spChg chg="add">
          <ac:chgData name="Guest User" userId="fa2302dc2b462397" providerId="Windows Live" clId="Web-{4AD43DE8-6783-4508-AE74-B3A502A5EA30}" dt="2024-09-19T14:40:42.022" v="328"/>
          <ac:spMkLst>
            <pc:docMk/>
            <pc:sldMk cId="2904816424" sldId="264"/>
            <ac:spMk id="11" creationId="{BE149CDF-5DAC-4860-A285-9492CF2090AA}"/>
          </ac:spMkLst>
        </pc:spChg>
        <pc:spChg chg="add">
          <ac:chgData name="Guest User" userId="fa2302dc2b462397" providerId="Windows Live" clId="Web-{4AD43DE8-6783-4508-AE74-B3A502A5EA30}" dt="2024-09-19T14:40:42.022" v="328"/>
          <ac:spMkLst>
            <pc:docMk/>
            <pc:sldMk cId="2904816424" sldId="264"/>
            <ac:spMk id="15" creationId="{21BDEC81-16A7-4451-B893-C15000083B77}"/>
          </ac:spMkLst>
        </pc:spChg>
        <pc:spChg chg="add">
          <ac:chgData name="Guest User" userId="fa2302dc2b462397" providerId="Windows Live" clId="Web-{4AD43DE8-6783-4508-AE74-B3A502A5EA30}" dt="2024-09-19T14:40:42.022" v="328"/>
          <ac:spMkLst>
            <pc:docMk/>
            <pc:sldMk cId="2904816424" sldId="264"/>
            <ac:spMk id="17" creationId="{26A515A1-4D80-430E-BE0A-71A290516A82}"/>
          </ac:spMkLst>
        </pc:spChg>
        <pc:picChg chg="add mod">
          <ac:chgData name="Guest User" userId="fa2302dc2b462397" providerId="Windows Live" clId="Web-{4AD43DE8-6783-4508-AE74-B3A502A5EA30}" dt="2024-09-19T14:40:42.022" v="328"/>
          <ac:picMkLst>
            <pc:docMk/>
            <pc:sldMk cId="2904816424" sldId="264"/>
            <ac:picMk id="4" creationId="{995225EC-0196-2468-573D-8C5F656EB114}"/>
          </ac:picMkLst>
        </pc:picChg>
        <pc:picChg chg="add">
          <ac:chgData name="Guest User" userId="fa2302dc2b462397" providerId="Windows Live" clId="Web-{4AD43DE8-6783-4508-AE74-B3A502A5EA30}" dt="2024-09-19T14:40:42.022" v="328"/>
          <ac:picMkLst>
            <pc:docMk/>
            <pc:sldMk cId="2904816424" sldId="264"/>
            <ac:picMk id="13" creationId="{B0DAC8FB-A162-44E3-A606-C855A03A5B09}"/>
          </ac:picMkLst>
        </pc:picChg>
      </pc:sldChg>
      <pc:sldChg chg="addSp modSp new mod setBg">
        <pc:chgData name="Guest User" userId="fa2302dc2b462397" providerId="Windows Live" clId="Web-{4AD43DE8-6783-4508-AE74-B3A502A5EA30}" dt="2024-09-19T14:54:17.537" v="382"/>
        <pc:sldMkLst>
          <pc:docMk/>
          <pc:sldMk cId="1414877432" sldId="265"/>
        </pc:sldMkLst>
        <pc:spChg chg="mod">
          <ac:chgData name="Guest User" userId="fa2302dc2b462397" providerId="Windows Live" clId="Web-{4AD43DE8-6783-4508-AE74-B3A502A5EA30}" dt="2024-09-19T14:54:17.537" v="382"/>
          <ac:spMkLst>
            <pc:docMk/>
            <pc:sldMk cId="1414877432" sldId="265"/>
            <ac:spMk id="2" creationId="{EFE5B3EA-B2F4-BDB6-F09B-43BAF30CCBE6}"/>
          </ac:spMkLst>
        </pc:spChg>
        <pc:spChg chg="mod">
          <ac:chgData name="Guest User" userId="fa2302dc2b462397" providerId="Windows Live" clId="Web-{4AD43DE8-6783-4508-AE74-B3A502A5EA30}" dt="2024-09-19T14:54:17.537" v="382"/>
          <ac:spMkLst>
            <pc:docMk/>
            <pc:sldMk cId="1414877432" sldId="265"/>
            <ac:spMk id="3" creationId="{B68B2AEF-444F-57B5-1519-4423E26B4338}"/>
          </ac:spMkLst>
        </pc:spChg>
        <pc:spChg chg="add">
          <ac:chgData name="Guest User" userId="fa2302dc2b462397" providerId="Windows Live" clId="Web-{4AD43DE8-6783-4508-AE74-B3A502A5EA30}" dt="2024-09-19T14:54:17.537" v="382"/>
          <ac:spMkLst>
            <pc:docMk/>
            <pc:sldMk cId="1414877432" sldId="265"/>
            <ac:spMk id="8" creationId="{1BB867FF-FC45-48F7-8104-F89BE54909F1}"/>
          </ac:spMkLst>
        </pc:spChg>
        <pc:spChg chg="add">
          <ac:chgData name="Guest User" userId="fa2302dc2b462397" providerId="Windows Live" clId="Web-{4AD43DE8-6783-4508-AE74-B3A502A5EA30}" dt="2024-09-19T14:54:17.537" v="382"/>
          <ac:spMkLst>
            <pc:docMk/>
            <pc:sldMk cId="1414877432" sldId="265"/>
            <ac:spMk id="10" creationId="{8BB56887-D0D5-4F0C-9E19-7247EB83C8B7}"/>
          </ac:spMkLst>
        </pc:spChg>
        <pc:spChg chg="add">
          <ac:chgData name="Guest User" userId="fa2302dc2b462397" providerId="Windows Live" clId="Web-{4AD43DE8-6783-4508-AE74-B3A502A5EA30}" dt="2024-09-19T14:54:17.537" v="382"/>
          <ac:spMkLst>
            <pc:docMk/>
            <pc:sldMk cId="1414877432" sldId="265"/>
            <ac:spMk id="12" creationId="{081E4A58-353D-44AE-B2FC-2A74E2E400F7}"/>
          </ac:spMkLst>
        </pc:spChg>
      </pc:sldChg>
      <pc:sldChg chg="addSp delSp modSp new mod setBg">
        <pc:chgData name="Guest User" userId="fa2302dc2b462397" providerId="Windows Live" clId="Web-{4AD43DE8-6783-4508-AE74-B3A502A5EA30}" dt="2024-09-19T14:55:01.195" v="391" actId="14100"/>
        <pc:sldMkLst>
          <pc:docMk/>
          <pc:sldMk cId="3664505789" sldId="266"/>
        </pc:sldMkLst>
        <pc:spChg chg="del mod">
          <ac:chgData name="Guest User" userId="fa2302dc2b462397" providerId="Windows Live" clId="Web-{4AD43DE8-6783-4508-AE74-B3A502A5EA30}" dt="2024-09-19T14:51:31.218" v="360"/>
          <ac:spMkLst>
            <pc:docMk/>
            <pc:sldMk cId="3664505789" sldId="266"/>
            <ac:spMk id="2" creationId="{26E15612-32E6-298B-0880-096F53399010}"/>
          </ac:spMkLst>
        </pc:spChg>
        <pc:spChg chg="mod">
          <ac:chgData name="Guest User" userId="fa2302dc2b462397" providerId="Windows Live" clId="Web-{4AD43DE8-6783-4508-AE74-B3A502A5EA30}" dt="2024-09-19T14:55:01.195" v="391" actId="14100"/>
          <ac:spMkLst>
            <pc:docMk/>
            <pc:sldMk cId="3664505789" sldId="266"/>
            <ac:spMk id="3" creationId="{BD421388-AAA8-A326-53C6-BB4F40B4EA24}"/>
          </ac:spMkLst>
        </pc:spChg>
        <pc:spChg chg="add">
          <ac:chgData name="Guest User" userId="fa2302dc2b462397" providerId="Windows Live" clId="Web-{4AD43DE8-6783-4508-AE74-B3A502A5EA30}" dt="2024-09-19T14:54:29.303" v="383"/>
          <ac:spMkLst>
            <pc:docMk/>
            <pc:sldMk cId="3664505789" sldId="266"/>
            <ac:spMk id="8" creationId="{0D7B6173-1D58-48E2-83CF-37350F315F75}"/>
          </ac:spMkLst>
        </pc:spChg>
        <pc:spChg chg="add">
          <ac:chgData name="Guest User" userId="fa2302dc2b462397" providerId="Windows Live" clId="Web-{4AD43DE8-6783-4508-AE74-B3A502A5EA30}" dt="2024-09-19T14:54:29.303" v="383"/>
          <ac:spMkLst>
            <pc:docMk/>
            <pc:sldMk cId="3664505789" sldId="266"/>
            <ac:spMk id="10" creationId="{3E4CBDBB-4FBD-4B9E-BD01-054A81D431CC}"/>
          </ac:spMkLst>
        </pc:spChg>
        <pc:spChg chg="add">
          <ac:chgData name="Guest User" userId="fa2302dc2b462397" providerId="Windows Live" clId="Web-{4AD43DE8-6783-4508-AE74-B3A502A5EA30}" dt="2024-09-19T14:54:29.303" v="383"/>
          <ac:spMkLst>
            <pc:docMk/>
            <pc:sldMk cId="3664505789" sldId="266"/>
            <ac:spMk id="14" creationId="{72C4834C-B602-4125-8264-BD0D55A5885F}"/>
          </ac:spMkLst>
        </pc:spChg>
        <pc:spChg chg="add">
          <ac:chgData name="Guest User" userId="fa2302dc2b462397" providerId="Windows Live" clId="Web-{4AD43DE8-6783-4508-AE74-B3A502A5EA30}" dt="2024-09-19T14:54:29.303" v="383"/>
          <ac:spMkLst>
            <pc:docMk/>
            <pc:sldMk cId="3664505789" sldId="266"/>
            <ac:spMk id="16" creationId="{53172EE5-132F-4DD4-8855-4DBBD9C3465E}"/>
          </ac:spMkLst>
        </pc:spChg>
        <pc:picChg chg="add">
          <ac:chgData name="Guest User" userId="fa2302dc2b462397" providerId="Windows Live" clId="Web-{4AD43DE8-6783-4508-AE74-B3A502A5EA30}" dt="2024-09-19T14:54:29.303" v="383"/>
          <ac:picMkLst>
            <pc:docMk/>
            <pc:sldMk cId="3664505789" sldId="266"/>
            <ac:picMk id="12" creationId="{B01A6F03-171F-40B2-8B2C-A061B89241F6}"/>
          </ac:picMkLst>
        </pc:picChg>
      </pc:sldChg>
      <pc:sldChg chg="addSp delSp modSp new mod setBg">
        <pc:chgData name="Guest User" userId="fa2302dc2b462397" providerId="Windows Live" clId="Web-{4AD43DE8-6783-4508-AE74-B3A502A5EA30}" dt="2024-09-19T14:55:43.447" v="398" actId="1076"/>
        <pc:sldMkLst>
          <pc:docMk/>
          <pc:sldMk cId="1218454455" sldId="267"/>
        </pc:sldMkLst>
        <pc:spChg chg="del">
          <ac:chgData name="Guest User" userId="fa2302dc2b462397" providerId="Windows Live" clId="Web-{4AD43DE8-6783-4508-AE74-B3A502A5EA30}" dt="2024-09-19T14:53:21.582" v="376"/>
          <ac:spMkLst>
            <pc:docMk/>
            <pc:sldMk cId="1218454455" sldId="267"/>
            <ac:spMk id="2" creationId="{1481DB7D-09B4-CFEF-A47C-147C735DF47B}"/>
          </ac:spMkLst>
        </pc:spChg>
        <pc:spChg chg="mod">
          <ac:chgData name="Guest User" userId="fa2302dc2b462397" providerId="Windows Live" clId="Web-{4AD43DE8-6783-4508-AE74-B3A502A5EA30}" dt="2024-09-19T14:55:43.447" v="398" actId="1076"/>
          <ac:spMkLst>
            <pc:docMk/>
            <pc:sldMk cId="1218454455" sldId="267"/>
            <ac:spMk id="3" creationId="{B0FEAC5B-E669-1670-C361-EF138AE86C17}"/>
          </ac:spMkLst>
        </pc:spChg>
        <pc:spChg chg="add">
          <ac:chgData name="Guest User" userId="fa2302dc2b462397" providerId="Windows Live" clId="Web-{4AD43DE8-6783-4508-AE74-B3A502A5EA30}" dt="2024-09-19T14:55:17.290" v="392"/>
          <ac:spMkLst>
            <pc:docMk/>
            <pc:sldMk cId="1218454455" sldId="267"/>
            <ac:spMk id="8" creationId="{081EA652-8C6A-4E69-BEB9-170809474553}"/>
          </ac:spMkLst>
        </pc:spChg>
        <pc:spChg chg="add">
          <ac:chgData name="Guest User" userId="fa2302dc2b462397" providerId="Windows Live" clId="Web-{4AD43DE8-6783-4508-AE74-B3A502A5EA30}" dt="2024-09-19T14:55:17.290" v="392"/>
          <ac:spMkLst>
            <pc:docMk/>
            <pc:sldMk cId="1218454455" sldId="267"/>
            <ac:spMk id="10" creationId="{5298780A-33B9-4EA2-8F67-DE68AD62841B}"/>
          </ac:spMkLst>
        </pc:spChg>
        <pc:spChg chg="add">
          <ac:chgData name="Guest User" userId="fa2302dc2b462397" providerId="Windows Live" clId="Web-{4AD43DE8-6783-4508-AE74-B3A502A5EA30}" dt="2024-09-19T14:55:17.290" v="392"/>
          <ac:spMkLst>
            <pc:docMk/>
            <pc:sldMk cId="1218454455" sldId="267"/>
            <ac:spMk id="12" creationId="{7F488E8B-4E1E-4402-8935-D4E6C02615C7}"/>
          </ac:spMkLst>
        </pc:spChg>
      </pc:sldChg>
      <pc:sldChg chg="addSp modSp new mod setBg">
        <pc:chgData name="Guest User" userId="fa2302dc2b462397" providerId="Windows Live" clId="Web-{4AD43DE8-6783-4508-AE74-B3A502A5EA30}" dt="2024-09-19T15:12:10.578" v="455"/>
        <pc:sldMkLst>
          <pc:docMk/>
          <pc:sldMk cId="249420657" sldId="268"/>
        </pc:sldMkLst>
        <pc:spChg chg="mod">
          <ac:chgData name="Guest User" userId="fa2302dc2b462397" providerId="Windows Live" clId="Web-{4AD43DE8-6783-4508-AE74-B3A502A5EA30}" dt="2024-09-19T15:12:10.578" v="455"/>
          <ac:spMkLst>
            <pc:docMk/>
            <pc:sldMk cId="249420657" sldId="268"/>
            <ac:spMk id="2" creationId="{89EEF013-78B4-277C-661E-7B4FAA860676}"/>
          </ac:spMkLst>
        </pc:spChg>
        <pc:spChg chg="mod">
          <ac:chgData name="Guest User" userId="fa2302dc2b462397" providerId="Windows Live" clId="Web-{4AD43DE8-6783-4508-AE74-B3A502A5EA30}" dt="2024-09-19T15:12:10.578" v="455"/>
          <ac:spMkLst>
            <pc:docMk/>
            <pc:sldMk cId="249420657" sldId="268"/>
            <ac:spMk id="3" creationId="{F8B00C8C-0F5E-5AEB-DA95-651889DCF100}"/>
          </ac:spMkLst>
        </pc:spChg>
        <pc:spChg chg="add">
          <ac:chgData name="Guest User" userId="fa2302dc2b462397" providerId="Windows Live" clId="Web-{4AD43DE8-6783-4508-AE74-B3A502A5EA30}" dt="2024-09-19T15:12:10.578" v="455"/>
          <ac:spMkLst>
            <pc:docMk/>
            <pc:sldMk cId="249420657" sldId="268"/>
            <ac:spMk id="10" creationId="{245A9F99-D9B1-4094-A2E2-B90AC1DB7B9C}"/>
          </ac:spMkLst>
        </pc:spChg>
        <pc:spChg chg="add">
          <ac:chgData name="Guest User" userId="fa2302dc2b462397" providerId="Windows Live" clId="Web-{4AD43DE8-6783-4508-AE74-B3A502A5EA30}" dt="2024-09-19T15:12:10.578" v="455"/>
          <ac:spMkLst>
            <pc:docMk/>
            <pc:sldMk cId="249420657" sldId="268"/>
            <ac:spMk id="12" creationId="{B7FAF607-473A-4A43-A23D-BBFF5C4117BB}"/>
          </ac:spMkLst>
        </pc:spChg>
        <pc:grpChg chg="add">
          <ac:chgData name="Guest User" userId="fa2302dc2b462397" providerId="Windows Live" clId="Web-{4AD43DE8-6783-4508-AE74-B3A502A5EA30}" dt="2024-09-19T15:12:10.578" v="455"/>
          <ac:grpSpMkLst>
            <pc:docMk/>
            <pc:sldMk cId="249420657" sldId="268"/>
            <ac:grpSpMk id="14" creationId="{C5F6476F-D303-44D3-B30F-1BA348F0F64A}"/>
          </ac:grpSpMkLst>
        </pc:grpChg>
        <pc:picChg chg="add">
          <ac:chgData name="Guest User" userId="fa2302dc2b462397" providerId="Windows Live" clId="Web-{4AD43DE8-6783-4508-AE74-B3A502A5EA30}" dt="2024-09-19T15:12:10.578" v="455"/>
          <ac:picMkLst>
            <pc:docMk/>
            <pc:sldMk cId="249420657" sldId="268"/>
            <ac:picMk id="7" creationId="{55269745-B0EC-6415-DF5A-A401DB084A0B}"/>
          </ac:picMkLst>
        </pc:picChg>
      </pc:sldChg>
      <pc:sldChg chg="addSp modSp new mod setBg">
        <pc:chgData name="Guest User" userId="fa2302dc2b462397" providerId="Windows Live" clId="Web-{4AD43DE8-6783-4508-AE74-B3A502A5EA30}" dt="2024-09-19T15:12:25.188" v="456"/>
        <pc:sldMkLst>
          <pc:docMk/>
          <pc:sldMk cId="375118908" sldId="269"/>
        </pc:sldMkLst>
        <pc:spChg chg="mod">
          <ac:chgData name="Guest User" userId="fa2302dc2b462397" providerId="Windows Live" clId="Web-{4AD43DE8-6783-4508-AE74-B3A502A5EA30}" dt="2024-09-19T15:12:25.188" v="456"/>
          <ac:spMkLst>
            <pc:docMk/>
            <pc:sldMk cId="375118908" sldId="269"/>
            <ac:spMk id="2" creationId="{812EAE7A-D10A-4B06-E9DA-AB6064FA4622}"/>
          </ac:spMkLst>
        </pc:spChg>
        <pc:spChg chg="mod">
          <ac:chgData name="Guest User" userId="fa2302dc2b462397" providerId="Windows Live" clId="Web-{4AD43DE8-6783-4508-AE74-B3A502A5EA30}" dt="2024-09-19T15:12:25.188" v="456"/>
          <ac:spMkLst>
            <pc:docMk/>
            <pc:sldMk cId="375118908" sldId="269"/>
            <ac:spMk id="3" creationId="{109A1437-FF13-4A4F-5D5F-0223F0AA6E8F}"/>
          </ac:spMkLst>
        </pc:spChg>
        <pc:spChg chg="add">
          <ac:chgData name="Guest User" userId="fa2302dc2b462397" providerId="Windows Live" clId="Web-{4AD43DE8-6783-4508-AE74-B3A502A5EA30}" dt="2024-09-19T15:12:25.188" v="456"/>
          <ac:spMkLst>
            <pc:docMk/>
            <pc:sldMk cId="375118908" sldId="269"/>
            <ac:spMk id="8" creationId="{D038248A-211C-4EEC-8401-C761B929FB52}"/>
          </ac:spMkLst>
        </pc:spChg>
        <pc:spChg chg="add">
          <ac:chgData name="Guest User" userId="fa2302dc2b462397" providerId="Windows Live" clId="Web-{4AD43DE8-6783-4508-AE74-B3A502A5EA30}" dt="2024-09-19T15:12:25.188" v="456"/>
          <ac:spMkLst>
            <pc:docMk/>
            <pc:sldMk cId="375118908" sldId="269"/>
            <ac:spMk id="10" creationId="{C30A849F-66D9-40C8-BEC8-35AFF8F4568F}"/>
          </ac:spMkLst>
        </pc:spChg>
        <pc:grpChg chg="add">
          <ac:chgData name="Guest User" userId="fa2302dc2b462397" providerId="Windows Live" clId="Web-{4AD43DE8-6783-4508-AE74-B3A502A5EA30}" dt="2024-09-19T15:12:25.188" v="456"/>
          <ac:grpSpMkLst>
            <pc:docMk/>
            <pc:sldMk cId="375118908" sldId="269"/>
            <ac:grpSpMk id="12" creationId="{04542298-A2B1-480F-A11C-A40EDD19B857}"/>
          </ac:grpSpMkLst>
        </pc:grpChg>
        <pc:grpChg chg="add">
          <ac:chgData name="Guest User" userId="fa2302dc2b462397" providerId="Windows Live" clId="Web-{4AD43DE8-6783-4508-AE74-B3A502A5EA30}" dt="2024-09-19T15:12:25.188" v="456"/>
          <ac:grpSpMkLst>
            <pc:docMk/>
            <pc:sldMk cId="375118908" sldId="269"/>
            <ac:grpSpMk id="18" creationId="{2A5C9C35-2375-49EB-B99C-17C87D42FE7C}"/>
          </ac:grpSpMkLst>
        </pc:grpChg>
      </pc:sldChg>
      <pc:sldChg chg="addSp modSp new mod setBg">
        <pc:chgData name="Guest User" userId="fa2302dc2b462397" providerId="Windows Live" clId="Web-{4AD43DE8-6783-4508-AE74-B3A502A5EA30}" dt="2024-09-19T15:13:05.862" v="458" actId="14100"/>
        <pc:sldMkLst>
          <pc:docMk/>
          <pc:sldMk cId="3850756366" sldId="270"/>
        </pc:sldMkLst>
        <pc:spChg chg="mod">
          <ac:chgData name="Guest User" userId="fa2302dc2b462397" providerId="Windows Live" clId="Web-{4AD43DE8-6783-4508-AE74-B3A502A5EA30}" dt="2024-09-19T15:13:00.049" v="457"/>
          <ac:spMkLst>
            <pc:docMk/>
            <pc:sldMk cId="3850756366" sldId="270"/>
            <ac:spMk id="2" creationId="{510ECD72-9232-17E6-5677-4D3534DA70C0}"/>
          </ac:spMkLst>
        </pc:spChg>
        <pc:spChg chg="mod">
          <ac:chgData name="Guest User" userId="fa2302dc2b462397" providerId="Windows Live" clId="Web-{4AD43DE8-6783-4508-AE74-B3A502A5EA30}" dt="2024-09-19T15:13:05.862" v="458" actId="14100"/>
          <ac:spMkLst>
            <pc:docMk/>
            <pc:sldMk cId="3850756366" sldId="270"/>
            <ac:spMk id="3" creationId="{88FEB75E-751E-FB80-95F1-771710DA05E1}"/>
          </ac:spMkLst>
        </pc:spChg>
        <pc:spChg chg="add">
          <ac:chgData name="Guest User" userId="fa2302dc2b462397" providerId="Windows Live" clId="Web-{4AD43DE8-6783-4508-AE74-B3A502A5EA30}" dt="2024-09-19T15:13:00.049" v="457"/>
          <ac:spMkLst>
            <pc:docMk/>
            <pc:sldMk cId="3850756366" sldId="270"/>
            <ac:spMk id="8" creationId="{4DA718D0-4865-4629-8134-44F68D41D574}"/>
          </ac:spMkLst>
        </pc:spChg>
        <pc:spChg chg="add">
          <ac:chgData name="Guest User" userId="fa2302dc2b462397" providerId="Windows Live" clId="Web-{4AD43DE8-6783-4508-AE74-B3A502A5EA30}" dt="2024-09-19T15:13:00.049" v="457"/>
          <ac:spMkLst>
            <pc:docMk/>
            <pc:sldMk cId="3850756366" sldId="270"/>
            <ac:spMk id="14" creationId="{CBC4F608-B4B8-48C3-9572-C0F061B1CD99}"/>
          </ac:spMkLst>
        </pc:spChg>
        <pc:grpChg chg="add">
          <ac:chgData name="Guest User" userId="fa2302dc2b462397" providerId="Windows Live" clId="Web-{4AD43DE8-6783-4508-AE74-B3A502A5EA30}" dt="2024-09-19T15:13:00.049" v="457"/>
          <ac:grpSpMkLst>
            <pc:docMk/>
            <pc:sldMk cId="3850756366" sldId="270"/>
            <ac:grpSpMk id="10" creationId="{65167ED7-6315-43AB-B1B6-C326D5FD8F84}"/>
          </ac:grpSpMkLst>
        </pc:grpChg>
      </pc:sldChg>
      <pc:sldChg chg="addSp delSp modSp new mod setBg">
        <pc:chgData name="Guest User" userId="fa2302dc2b462397" providerId="Windows Live" clId="Web-{4AD43DE8-6783-4508-AE74-B3A502A5EA30}" dt="2024-09-19T15:14:19.583" v="462"/>
        <pc:sldMkLst>
          <pc:docMk/>
          <pc:sldMk cId="260410505" sldId="271"/>
        </pc:sldMkLst>
        <pc:spChg chg="mod">
          <ac:chgData name="Guest User" userId="fa2302dc2b462397" providerId="Windows Live" clId="Web-{4AD43DE8-6783-4508-AE74-B3A502A5EA30}" dt="2024-09-19T15:14:19.583" v="462"/>
          <ac:spMkLst>
            <pc:docMk/>
            <pc:sldMk cId="260410505" sldId="271"/>
            <ac:spMk id="2" creationId="{3522CB9B-E01D-C6C1-E7A1-904560233EB9}"/>
          </ac:spMkLst>
        </pc:spChg>
        <pc:spChg chg="mod">
          <ac:chgData name="Guest User" userId="fa2302dc2b462397" providerId="Windows Live" clId="Web-{4AD43DE8-6783-4508-AE74-B3A502A5EA30}" dt="2024-09-19T15:14:19.583" v="462"/>
          <ac:spMkLst>
            <pc:docMk/>
            <pc:sldMk cId="260410505" sldId="271"/>
            <ac:spMk id="3" creationId="{06DC3476-1B95-41D0-7307-0491A5544CB2}"/>
          </ac:spMkLst>
        </pc:spChg>
        <pc:spChg chg="add del">
          <ac:chgData name="Guest User" userId="fa2302dc2b462397" providerId="Windows Live" clId="Web-{4AD43DE8-6783-4508-AE74-B3A502A5EA30}" dt="2024-09-19T15:14:19.552" v="461"/>
          <ac:spMkLst>
            <pc:docMk/>
            <pc:sldMk cId="260410505" sldId="271"/>
            <ac:spMk id="8" creationId="{D038248A-211C-4EEC-8401-C761B929FB52}"/>
          </ac:spMkLst>
        </pc:spChg>
        <pc:spChg chg="add del">
          <ac:chgData name="Guest User" userId="fa2302dc2b462397" providerId="Windows Live" clId="Web-{4AD43DE8-6783-4508-AE74-B3A502A5EA30}" dt="2024-09-19T15:14:19.552" v="461"/>
          <ac:spMkLst>
            <pc:docMk/>
            <pc:sldMk cId="260410505" sldId="271"/>
            <ac:spMk id="10" creationId="{C30A849F-66D9-40C8-BEC8-35AFF8F4568F}"/>
          </ac:spMkLst>
        </pc:spChg>
        <pc:spChg chg="add">
          <ac:chgData name="Guest User" userId="fa2302dc2b462397" providerId="Windows Live" clId="Web-{4AD43DE8-6783-4508-AE74-B3A502A5EA30}" dt="2024-09-19T15:14:19.583" v="462"/>
          <ac:spMkLst>
            <pc:docMk/>
            <pc:sldMk cId="260410505" sldId="271"/>
            <ac:spMk id="24" creationId="{245A9F99-D9B1-4094-A2E2-B90AC1DB7B9C}"/>
          </ac:spMkLst>
        </pc:spChg>
        <pc:spChg chg="add">
          <ac:chgData name="Guest User" userId="fa2302dc2b462397" providerId="Windows Live" clId="Web-{4AD43DE8-6783-4508-AE74-B3A502A5EA30}" dt="2024-09-19T15:14:19.583" v="462"/>
          <ac:spMkLst>
            <pc:docMk/>
            <pc:sldMk cId="260410505" sldId="271"/>
            <ac:spMk id="25" creationId="{B7FAF607-473A-4A43-A23D-BBFF5C4117BB}"/>
          </ac:spMkLst>
        </pc:spChg>
        <pc:grpChg chg="add del">
          <ac:chgData name="Guest User" userId="fa2302dc2b462397" providerId="Windows Live" clId="Web-{4AD43DE8-6783-4508-AE74-B3A502A5EA30}" dt="2024-09-19T15:14:19.552" v="461"/>
          <ac:grpSpMkLst>
            <pc:docMk/>
            <pc:sldMk cId="260410505" sldId="271"/>
            <ac:grpSpMk id="12" creationId="{04542298-A2B1-480F-A11C-A40EDD19B857}"/>
          </ac:grpSpMkLst>
        </pc:grpChg>
        <pc:grpChg chg="add">
          <ac:chgData name="Guest User" userId="fa2302dc2b462397" providerId="Windows Live" clId="Web-{4AD43DE8-6783-4508-AE74-B3A502A5EA30}" dt="2024-09-19T15:14:19.583" v="462"/>
          <ac:grpSpMkLst>
            <pc:docMk/>
            <pc:sldMk cId="260410505" sldId="271"/>
            <ac:grpSpMk id="14" creationId="{C5F6476F-D303-44D3-B30F-1BA348F0F64A}"/>
          </ac:grpSpMkLst>
        </pc:grpChg>
        <pc:grpChg chg="add del">
          <ac:chgData name="Guest User" userId="fa2302dc2b462397" providerId="Windows Live" clId="Web-{4AD43DE8-6783-4508-AE74-B3A502A5EA30}" dt="2024-09-19T15:14:19.552" v="461"/>
          <ac:grpSpMkLst>
            <pc:docMk/>
            <pc:sldMk cId="260410505" sldId="271"/>
            <ac:grpSpMk id="18" creationId="{2A5C9C35-2375-49EB-B99C-17C87D42FE7C}"/>
          </ac:grpSpMkLst>
        </pc:grpChg>
        <pc:picChg chg="add">
          <ac:chgData name="Guest User" userId="fa2302dc2b462397" providerId="Windows Live" clId="Web-{4AD43DE8-6783-4508-AE74-B3A502A5EA30}" dt="2024-09-19T15:14:19.583" v="462"/>
          <ac:picMkLst>
            <pc:docMk/>
            <pc:sldMk cId="260410505" sldId="271"/>
            <ac:picMk id="7" creationId="{D238F769-090B-29B6-4D83-616C429E4BD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7EEFB4-96ED-453A-88F6-A25249585C2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4517897-9A59-458C-8249-CC60357E549E}">
      <dgm:prSet/>
      <dgm:spPr/>
      <dgm:t>
        <a:bodyPr/>
        <a:lstStyle/>
        <a:p>
          <a:pPr>
            <a:lnSpc>
              <a:spcPct val="100000"/>
            </a:lnSpc>
          </a:pPr>
          <a:r>
            <a:rPr lang="en-US"/>
            <a:t>Traffic is at best an inconvenience. At worst, it’s a breeding ground for crashes. An increasing number of IoT sensors in CCTV cameras and along highways and bridges constantly collect data to help alleviate traffic burdens and predict likely congestion points before they materialize. In order to more effectively achieve that goal, public safety agencies and IoT companies around the country have joined forces.</a:t>
          </a:r>
        </a:p>
      </dgm:t>
    </dgm:pt>
    <dgm:pt modelId="{E4672210-91A5-41BB-AEBE-E240B99D6B64}" type="parTrans" cxnId="{AD2B4B6B-21E7-474F-A8CE-376913B73853}">
      <dgm:prSet/>
      <dgm:spPr/>
      <dgm:t>
        <a:bodyPr/>
        <a:lstStyle/>
        <a:p>
          <a:endParaRPr lang="en-US"/>
        </a:p>
      </dgm:t>
    </dgm:pt>
    <dgm:pt modelId="{24CBE09F-54B0-4262-B2E5-BED6DF08A24B}" type="sibTrans" cxnId="{AD2B4B6B-21E7-474F-A8CE-376913B73853}">
      <dgm:prSet/>
      <dgm:spPr/>
      <dgm:t>
        <a:bodyPr/>
        <a:lstStyle/>
        <a:p>
          <a:endParaRPr lang="en-US"/>
        </a:p>
      </dgm:t>
    </dgm:pt>
    <dgm:pt modelId="{949491F2-1C34-4B96-B568-0F9D477A76D8}">
      <dgm:prSet/>
      <dgm:spPr/>
      <dgm:t>
        <a:bodyPr/>
        <a:lstStyle/>
        <a:p>
          <a:pPr>
            <a:lnSpc>
              <a:spcPct val="100000"/>
            </a:lnSpc>
          </a:pPr>
          <a:r>
            <a:rPr lang="en-US"/>
            <a:t>Connected cars are able to exchange information with each other, with the help of signal phase and timing information, cars with IoT capabilities are able to predict and report traffic patterns. Predicting traffic can help drivers travel more fuel efficiently and enhance safety on the road. </a:t>
          </a:r>
        </a:p>
      </dgm:t>
    </dgm:pt>
    <dgm:pt modelId="{6D30BD71-B138-4D36-9648-BDCF691000FE}" type="parTrans" cxnId="{0D13A298-2EB9-464E-A3BC-43DB7BA7239A}">
      <dgm:prSet/>
      <dgm:spPr/>
      <dgm:t>
        <a:bodyPr/>
        <a:lstStyle/>
        <a:p>
          <a:endParaRPr lang="en-US"/>
        </a:p>
      </dgm:t>
    </dgm:pt>
    <dgm:pt modelId="{0C3D21A5-A222-4A37-A5EE-8B37B7B5F30D}" type="sibTrans" cxnId="{0D13A298-2EB9-464E-A3BC-43DB7BA7239A}">
      <dgm:prSet/>
      <dgm:spPr/>
      <dgm:t>
        <a:bodyPr/>
        <a:lstStyle/>
        <a:p>
          <a:endParaRPr lang="en-US"/>
        </a:p>
      </dgm:t>
    </dgm:pt>
    <dgm:pt modelId="{CBFD5FCB-C3E9-4498-9035-DAAA256ADAC6}">
      <dgm:prSet/>
      <dgm:spPr/>
      <dgm:t>
        <a:bodyPr/>
        <a:lstStyle/>
        <a:p>
          <a:pPr>
            <a:lnSpc>
              <a:spcPct val="100000"/>
            </a:lnSpc>
          </a:pPr>
          <a:r>
            <a:rPr lang="en-US"/>
            <a:t>As more signal phase and timing data becomes available through connected cars, prediction will likely become more accurate. Autonomous vehicles are also paving the way for better traffic patterns and car connectivity. A simulation study found autonomous vehicles decreased travel time by 17 percent.</a:t>
          </a:r>
        </a:p>
      </dgm:t>
    </dgm:pt>
    <dgm:pt modelId="{FBB9D5EA-C1B4-42CF-91E8-DFAA54D8B06E}" type="parTrans" cxnId="{53ED58F7-7C02-4DA0-B1A0-810A917C9A3B}">
      <dgm:prSet/>
      <dgm:spPr/>
      <dgm:t>
        <a:bodyPr/>
        <a:lstStyle/>
        <a:p>
          <a:endParaRPr lang="en-US"/>
        </a:p>
      </dgm:t>
    </dgm:pt>
    <dgm:pt modelId="{9766647D-4F2C-43B5-864A-D0255334C98D}" type="sibTrans" cxnId="{53ED58F7-7C02-4DA0-B1A0-810A917C9A3B}">
      <dgm:prSet/>
      <dgm:spPr/>
      <dgm:t>
        <a:bodyPr/>
        <a:lstStyle/>
        <a:p>
          <a:endParaRPr lang="en-US"/>
        </a:p>
      </dgm:t>
    </dgm:pt>
    <dgm:pt modelId="{F16F5C20-9D8D-4BEA-8C17-7C9F90ABAA01}" type="pres">
      <dgm:prSet presAssocID="{587EEFB4-96ED-453A-88F6-A25249585C21}" presName="root" presStyleCnt="0">
        <dgm:presLayoutVars>
          <dgm:dir/>
          <dgm:resizeHandles val="exact"/>
        </dgm:presLayoutVars>
      </dgm:prSet>
      <dgm:spPr/>
    </dgm:pt>
    <dgm:pt modelId="{F4FE4C72-7A07-462C-8E29-AC3DC60B692B}" type="pres">
      <dgm:prSet presAssocID="{94517897-9A59-458C-8249-CC60357E549E}" presName="compNode" presStyleCnt="0"/>
      <dgm:spPr/>
    </dgm:pt>
    <dgm:pt modelId="{6143FE5F-F2D4-4F98-8FD3-844C07F76A90}" type="pres">
      <dgm:prSet presAssocID="{94517897-9A59-458C-8249-CC60357E54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ooter"/>
        </a:ext>
      </dgm:extLst>
    </dgm:pt>
    <dgm:pt modelId="{1B2389D9-F637-4E1B-AF32-CDB2275E65E3}" type="pres">
      <dgm:prSet presAssocID="{94517897-9A59-458C-8249-CC60357E549E}" presName="spaceRect" presStyleCnt="0"/>
      <dgm:spPr/>
    </dgm:pt>
    <dgm:pt modelId="{CB0D89AD-64CF-48B6-A407-998717E2815D}" type="pres">
      <dgm:prSet presAssocID="{94517897-9A59-458C-8249-CC60357E549E}" presName="textRect" presStyleLbl="revTx" presStyleIdx="0" presStyleCnt="3">
        <dgm:presLayoutVars>
          <dgm:chMax val="1"/>
          <dgm:chPref val="1"/>
        </dgm:presLayoutVars>
      </dgm:prSet>
      <dgm:spPr/>
    </dgm:pt>
    <dgm:pt modelId="{361CAFC8-6DA8-4596-ABEB-C3B01D8AC706}" type="pres">
      <dgm:prSet presAssocID="{24CBE09F-54B0-4262-B2E5-BED6DF08A24B}" presName="sibTrans" presStyleCnt="0"/>
      <dgm:spPr/>
    </dgm:pt>
    <dgm:pt modelId="{E53E6CCD-DD26-4815-9B03-B97520CA063C}" type="pres">
      <dgm:prSet presAssocID="{949491F2-1C34-4B96-B568-0F9D477A76D8}" presName="compNode" presStyleCnt="0"/>
      <dgm:spPr/>
    </dgm:pt>
    <dgm:pt modelId="{15A70666-85EC-49DC-80F1-4ABA43535D19}" type="pres">
      <dgm:prSet presAssocID="{949491F2-1C34-4B96-B568-0F9D477A76D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B8D10AB1-7E05-4DE7-A93E-949CA64D0F85}" type="pres">
      <dgm:prSet presAssocID="{949491F2-1C34-4B96-B568-0F9D477A76D8}" presName="spaceRect" presStyleCnt="0"/>
      <dgm:spPr/>
    </dgm:pt>
    <dgm:pt modelId="{18E3CC5A-6496-4EAA-8B5B-D3F21B2A1146}" type="pres">
      <dgm:prSet presAssocID="{949491F2-1C34-4B96-B568-0F9D477A76D8}" presName="textRect" presStyleLbl="revTx" presStyleIdx="1" presStyleCnt="3">
        <dgm:presLayoutVars>
          <dgm:chMax val="1"/>
          <dgm:chPref val="1"/>
        </dgm:presLayoutVars>
      </dgm:prSet>
      <dgm:spPr/>
    </dgm:pt>
    <dgm:pt modelId="{B2739FF2-D12A-49A8-8B3A-ACFDECCF94AB}" type="pres">
      <dgm:prSet presAssocID="{0C3D21A5-A222-4A37-A5EE-8B37B7B5F30D}" presName="sibTrans" presStyleCnt="0"/>
      <dgm:spPr/>
    </dgm:pt>
    <dgm:pt modelId="{DC0417EB-DC12-4991-A31E-160A3FE968AA}" type="pres">
      <dgm:prSet presAssocID="{CBFD5FCB-C3E9-4498-9035-DAAA256ADAC6}" presName="compNode" presStyleCnt="0"/>
      <dgm:spPr/>
    </dgm:pt>
    <dgm:pt modelId="{469C3B03-0DD7-40B2-8B91-F1CCBDC37FC1}" type="pres">
      <dgm:prSet presAssocID="{CBFD5FCB-C3E9-4498-9035-DAAA256ADA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r"/>
        </a:ext>
      </dgm:extLst>
    </dgm:pt>
    <dgm:pt modelId="{A3D37E9F-891E-4EF2-A876-C1D0B08EC6F1}" type="pres">
      <dgm:prSet presAssocID="{CBFD5FCB-C3E9-4498-9035-DAAA256ADAC6}" presName="spaceRect" presStyleCnt="0"/>
      <dgm:spPr/>
    </dgm:pt>
    <dgm:pt modelId="{15CA297B-22B6-493D-891B-27834B710DB6}" type="pres">
      <dgm:prSet presAssocID="{CBFD5FCB-C3E9-4498-9035-DAAA256ADAC6}" presName="textRect" presStyleLbl="revTx" presStyleIdx="2" presStyleCnt="3">
        <dgm:presLayoutVars>
          <dgm:chMax val="1"/>
          <dgm:chPref val="1"/>
        </dgm:presLayoutVars>
      </dgm:prSet>
      <dgm:spPr/>
    </dgm:pt>
  </dgm:ptLst>
  <dgm:cxnLst>
    <dgm:cxn modelId="{AD2B4B6B-21E7-474F-A8CE-376913B73853}" srcId="{587EEFB4-96ED-453A-88F6-A25249585C21}" destId="{94517897-9A59-458C-8249-CC60357E549E}" srcOrd="0" destOrd="0" parTransId="{E4672210-91A5-41BB-AEBE-E240B99D6B64}" sibTransId="{24CBE09F-54B0-4262-B2E5-BED6DF08A24B}"/>
    <dgm:cxn modelId="{2C07654E-4251-4DF3-AE64-21E9B15BD2AD}" type="presOf" srcId="{949491F2-1C34-4B96-B568-0F9D477A76D8}" destId="{18E3CC5A-6496-4EAA-8B5B-D3F21B2A1146}" srcOrd="0" destOrd="0" presId="urn:microsoft.com/office/officeart/2018/2/layout/IconLabelList"/>
    <dgm:cxn modelId="{04E7477B-57B2-4AD0-B4EA-CEAFF896141C}" type="presOf" srcId="{CBFD5FCB-C3E9-4498-9035-DAAA256ADAC6}" destId="{15CA297B-22B6-493D-891B-27834B710DB6}" srcOrd="0" destOrd="0" presId="urn:microsoft.com/office/officeart/2018/2/layout/IconLabelList"/>
    <dgm:cxn modelId="{0D13A298-2EB9-464E-A3BC-43DB7BA7239A}" srcId="{587EEFB4-96ED-453A-88F6-A25249585C21}" destId="{949491F2-1C34-4B96-B568-0F9D477A76D8}" srcOrd="1" destOrd="0" parTransId="{6D30BD71-B138-4D36-9648-BDCF691000FE}" sibTransId="{0C3D21A5-A222-4A37-A5EE-8B37B7B5F30D}"/>
    <dgm:cxn modelId="{A15B72AF-BD93-4A7E-8DAD-8EDFB08B8280}" type="presOf" srcId="{587EEFB4-96ED-453A-88F6-A25249585C21}" destId="{F16F5C20-9D8D-4BEA-8C17-7C9F90ABAA01}" srcOrd="0" destOrd="0" presId="urn:microsoft.com/office/officeart/2018/2/layout/IconLabelList"/>
    <dgm:cxn modelId="{65D02AE2-EC41-44BD-9EB8-E75B060A9DA1}" type="presOf" srcId="{94517897-9A59-458C-8249-CC60357E549E}" destId="{CB0D89AD-64CF-48B6-A407-998717E2815D}" srcOrd="0" destOrd="0" presId="urn:microsoft.com/office/officeart/2018/2/layout/IconLabelList"/>
    <dgm:cxn modelId="{53ED58F7-7C02-4DA0-B1A0-810A917C9A3B}" srcId="{587EEFB4-96ED-453A-88F6-A25249585C21}" destId="{CBFD5FCB-C3E9-4498-9035-DAAA256ADAC6}" srcOrd="2" destOrd="0" parTransId="{FBB9D5EA-C1B4-42CF-91E8-DFAA54D8B06E}" sibTransId="{9766647D-4F2C-43B5-864A-D0255334C98D}"/>
    <dgm:cxn modelId="{9D4BECE7-05D9-4505-B4C9-64CFBF649DC2}" type="presParOf" srcId="{F16F5C20-9D8D-4BEA-8C17-7C9F90ABAA01}" destId="{F4FE4C72-7A07-462C-8E29-AC3DC60B692B}" srcOrd="0" destOrd="0" presId="urn:microsoft.com/office/officeart/2018/2/layout/IconLabelList"/>
    <dgm:cxn modelId="{F22B039D-1CF0-446A-9F73-ECF3D965B46E}" type="presParOf" srcId="{F4FE4C72-7A07-462C-8E29-AC3DC60B692B}" destId="{6143FE5F-F2D4-4F98-8FD3-844C07F76A90}" srcOrd="0" destOrd="0" presId="urn:microsoft.com/office/officeart/2018/2/layout/IconLabelList"/>
    <dgm:cxn modelId="{D570E1A4-2DA2-4FBF-896D-D739BC2E63FC}" type="presParOf" srcId="{F4FE4C72-7A07-462C-8E29-AC3DC60B692B}" destId="{1B2389D9-F637-4E1B-AF32-CDB2275E65E3}" srcOrd="1" destOrd="0" presId="urn:microsoft.com/office/officeart/2018/2/layout/IconLabelList"/>
    <dgm:cxn modelId="{4D83A40B-AE0C-420E-A82B-C98A2DF59960}" type="presParOf" srcId="{F4FE4C72-7A07-462C-8E29-AC3DC60B692B}" destId="{CB0D89AD-64CF-48B6-A407-998717E2815D}" srcOrd="2" destOrd="0" presId="urn:microsoft.com/office/officeart/2018/2/layout/IconLabelList"/>
    <dgm:cxn modelId="{D2C61A91-1919-4B19-AB89-78F2BB9605E7}" type="presParOf" srcId="{F16F5C20-9D8D-4BEA-8C17-7C9F90ABAA01}" destId="{361CAFC8-6DA8-4596-ABEB-C3B01D8AC706}" srcOrd="1" destOrd="0" presId="urn:microsoft.com/office/officeart/2018/2/layout/IconLabelList"/>
    <dgm:cxn modelId="{174D1D20-639B-4671-BF8F-845D4C31F0B6}" type="presParOf" srcId="{F16F5C20-9D8D-4BEA-8C17-7C9F90ABAA01}" destId="{E53E6CCD-DD26-4815-9B03-B97520CA063C}" srcOrd="2" destOrd="0" presId="urn:microsoft.com/office/officeart/2018/2/layout/IconLabelList"/>
    <dgm:cxn modelId="{A3B99F78-8F17-4C71-8A10-8C70B56A0B9D}" type="presParOf" srcId="{E53E6CCD-DD26-4815-9B03-B97520CA063C}" destId="{15A70666-85EC-49DC-80F1-4ABA43535D19}" srcOrd="0" destOrd="0" presId="urn:microsoft.com/office/officeart/2018/2/layout/IconLabelList"/>
    <dgm:cxn modelId="{2D1ADF60-C85E-427C-AE96-9003D84E35DB}" type="presParOf" srcId="{E53E6CCD-DD26-4815-9B03-B97520CA063C}" destId="{B8D10AB1-7E05-4DE7-A93E-949CA64D0F85}" srcOrd="1" destOrd="0" presId="urn:microsoft.com/office/officeart/2018/2/layout/IconLabelList"/>
    <dgm:cxn modelId="{241DDFD9-45C2-4C92-86F8-D37AC0CC4E3F}" type="presParOf" srcId="{E53E6CCD-DD26-4815-9B03-B97520CA063C}" destId="{18E3CC5A-6496-4EAA-8B5B-D3F21B2A1146}" srcOrd="2" destOrd="0" presId="urn:microsoft.com/office/officeart/2018/2/layout/IconLabelList"/>
    <dgm:cxn modelId="{99CAE60E-8286-47D9-80DB-1521A7E7F5DF}" type="presParOf" srcId="{F16F5C20-9D8D-4BEA-8C17-7C9F90ABAA01}" destId="{B2739FF2-D12A-49A8-8B3A-ACFDECCF94AB}" srcOrd="3" destOrd="0" presId="urn:microsoft.com/office/officeart/2018/2/layout/IconLabelList"/>
    <dgm:cxn modelId="{6EAB040F-5E63-48B1-B51C-BDD5E64573E3}" type="presParOf" srcId="{F16F5C20-9D8D-4BEA-8C17-7C9F90ABAA01}" destId="{DC0417EB-DC12-4991-A31E-160A3FE968AA}" srcOrd="4" destOrd="0" presId="urn:microsoft.com/office/officeart/2018/2/layout/IconLabelList"/>
    <dgm:cxn modelId="{E541FA96-FD99-4519-81D1-8C23345AF808}" type="presParOf" srcId="{DC0417EB-DC12-4991-A31E-160A3FE968AA}" destId="{469C3B03-0DD7-40B2-8B91-F1CCBDC37FC1}" srcOrd="0" destOrd="0" presId="urn:microsoft.com/office/officeart/2018/2/layout/IconLabelList"/>
    <dgm:cxn modelId="{FE1B737E-674D-4D6C-B531-376E2B2EF511}" type="presParOf" srcId="{DC0417EB-DC12-4991-A31E-160A3FE968AA}" destId="{A3D37E9F-891E-4EF2-A876-C1D0B08EC6F1}" srcOrd="1" destOrd="0" presId="urn:microsoft.com/office/officeart/2018/2/layout/IconLabelList"/>
    <dgm:cxn modelId="{9CAFEC80-5AE0-41C2-827E-281F189FE7FD}" type="presParOf" srcId="{DC0417EB-DC12-4991-A31E-160A3FE968AA}" destId="{15CA297B-22B6-493D-891B-27834B710DB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3FE5F-F2D4-4F98-8FD3-844C07F76A90}">
      <dsp:nvSpPr>
        <dsp:cNvPr id="0" name=""/>
        <dsp:cNvSpPr/>
      </dsp:nvSpPr>
      <dsp:spPr>
        <a:xfrm>
          <a:off x="1212569" y="484228"/>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0D89AD-64CF-48B6-A407-998717E2815D}">
      <dsp:nvSpPr>
        <dsp:cNvPr id="0" name=""/>
        <dsp:cNvSpPr/>
      </dsp:nvSpPr>
      <dsp:spPr>
        <a:xfrm>
          <a:off x="417971" y="2292109"/>
          <a:ext cx="2889450" cy="15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Traffic is at best an inconvenience. At worst, it’s a breeding ground for crashes. An increasing number of IoT sensors in CCTV cameras and along highways and bridges constantly collect data to help alleviate traffic burdens and predict likely congestion points before they materialize. In order to more effectively achieve that goal, public safety agencies and IoT companies around the country have joined forces.</a:t>
          </a:r>
        </a:p>
      </dsp:txBody>
      <dsp:txXfrm>
        <a:off x="417971" y="2292109"/>
        <a:ext cx="2889450" cy="1575000"/>
      </dsp:txXfrm>
    </dsp:sp>
    <dsp:sp modelId="{15A70666-85EC-49DC-80F1-4ABA43535D19}">
      <dsp:nvSpPr>
        <dsp:cNvPr id="0" name=""/>
        <dsp:cNvSpPr/>
      </dsp:nvSpPr>
      <dsp:spPr>
        <a:xfrm>
          <a:off x="4607673" y="484228"/>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E3CC5A-6496-4EAA-8B5B-D3F21B2A1146}">
      <dsp:nvSpPr>
        <dsp:cNvPr id="0" name=""/>
        <dsp:cNvSpPr/>
      </dsp:nvSpPr>
      <dsp:spPr>
        <a:xfrm>
          <a:off x="3813075" y="2292109"/>
          <a:ext cx="2889450" cy="15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Connected cars are able to exchange information with each other, with the help of signal phase and timing information, cars with IoT capabilities are able to predict and report traffic patterns. Predicting traffic can help drivers travel more fuel efficiently and enhance safety on the road. </a:t>
          </a:r>
        </a:p>
      </dsp:txBody>
      <dsp:txXfrm>
        <a:off x="3813075" y="2292109"/>
        <a:ext cx="2889450" cy="1575000"/>
      </dsp:txXfrm>
    </dsp:sp>
    <dsp:sp modelId="{469C3B03-0DD7-40B2-8B91-F1CCBDC37FC1}">
      <dsp:nvSpPr>
        <dsp:cNvPr id="0" name=""/>
        <dsp:cNvSpPr/>
      </dsp:nvSpPr>
      <dsp:spPr>
        <a:xfrm>
          <a:off x="8002777" y="484228"/>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CA297B-22B6-493D-891B-27834B710DB6}">
      <dsp:nvSpPr>
        <dsp:cNvPr id="0" name=""/>
        <dsp:cNvSpPr/>
      </dsp:nvSpPr>
      <dsp:spPr>
        <a:xfrm>
          <a:off x="7208178" y="2292109"/>
          <a:ext cx="2889450" cy="15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As more signal phase and timing data becomes available through connected cars, prediction will likely become more accurate. Autonomous vehicles are also paving the way for better traffic patterns and car connectivity. A simulation study found autonomous vehicles decreased travel time by 17 percent.</a:t>
          </a:r>
        </a:p>
      </dsp:txBody>
      <dsp:txXfrm>
        <a:off x="7208178" y="2292109"/>
        <a:ext cx="2889450" cy="157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builtin.com/company/tesl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rnewswire.com/news-releases/at-cagr-of-19-80-global-smart-parking-system-market-size--share--2022---2028--to-hit-usd-16346-57-million-mark-by-2028-industry-trends-value-analysis--forecast-report-by-zion-market-research-301543993.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90662" y="4267832"/>
            <a:ext cx="4805996" cy="1297115"/>
          </a:xfrm>
        </p:spPr>
        <p:txBody>
          <a:bodyPr anchor="t">
            <a:normAutofit/>
          </a:bodyPr>
          <a:lstStyle/>
          <a:p>
            <a:pPr algn="l"/>
            <a:r>
              <a:rPr lang="en-US" sz="3700" b="1">
                <a:solidFill>
                  <a:schemeClr val="tx2"/>
                </a:solidFill>
                <a:ea typeface="+mj-lt"/>
                <a:cs typeface="+mj-lt"/>
              </a:rPr>
              <a:t>Create an Extempore for the following topics </a:t>
            </a:r>
            <a:endParaRPr lang="en-US" sz="3700" b="1">
              <a:solidFill>
                <a:schemeClr val="tx2"/>
              </a:solidFill>
            </a:endParaRPr>
          </a:p>
        </p:txBody>
      </p:sp>
      <p:sp>
        <p:nvSpPr>
          <p:cNvPr id="3" name="Subtitle 2"/>
          <p:cNvSpPr>
            <a:spLocks noGrp="1"/>
          </p:cNvSpPr>
          <p:nvPr>
            <p:ph type="subTitle" idx="1"/>
          </p:nvPr>
        </p:nvSpPr>
        <p:spPr>
          <a:xfrm>
            <a:off x="6777872" y="5270499"/>
            <a:ext cx="4805691" cy="838831"/>
          </a:xfrm>
        </p:spPr>
        <p:txBody>
          <a:bodyPr vert="horz" lIns="91440" tIns="45720" rIns="91440" bIns="45720" rtlCol="0" anchor="b">
            <a:normAutofit/>
          </a:bodyPr>
          <a:lstStyle/>
          <a:p>
            <a:pPr algn="l"/>
            <a:r>
              <a:rPr lang="en-US" sz="1100">
                <a:solidFill>
                  <a:schemeClr val="tx2"/>
                </a:solidFill>
              </a:rPr>
              <a:t>*</a:t>
            </a:r>
            <a:r>
              <a:rPr lang="en-US" sz="1100">
                <a:solidFill>
                  <a:schemeClr val="tx2"/>
                </a:solidFill>
                <a:ea typeface="+mn-lt"/>
                <a:cs typeface="+mn-lt"/>
              </a:rPr>
              <a:t>IT in automobiles</a:t>
            </a:r>
            <a:endParaRPr lang="en-US" sz="1100">
              <a:solidFill>
                <a:schemeClr val="tx2"/>
              </a:solidFill>
            </a:endParaRPr>
          </a:p>
          <a:p>
            <a:pPr algn="l"/>
            <a:r>
              <a:rPr lang="en-US" sz="1100">
                <a:solidFill>
                  <a:schemeClr val="tx2"/>
                </a:solidFill>
                <a:ea typeface="+mn-lt"/>
                <a:cs typeface="+mn-lt"/>
              </a:rPr>
              <a:t>*IT in metro Rail</a:t>
            </a:r>
            <a:endParaRPr lang="en-US" sz="1100">
              <a:solidFill>
                <a:schemeClr val="tx2"/>
              </a:solidFill>
            </a:endParaRPr>
          </a:p>
          <a:p>
            <a:pPr algn="l"/>
            <a:r>
              <a:rPr lang="en-US" sz="1100">
                <a:solidFill>
                  <a:schemeClr val="tx2"/>
                </a:solidFill>
                <a:ea typeface="+mn-lt"/>
                <a:cs typeface="+mn-lt"/>
              </a:rPr>
              <a:t>*IT in avionics</a:t>
            </a:r>
          </a:p>
        </p:txBody>
      </p:sp>
      <p:pic>
        <p:nvPicPr>
          <p:cNvPr id="7" name="Graphic 6" descr="Quotes">
            <a:extLst>
              <a:ext uri="{FF2B5EF4-FFF2-40B4-BE49-F238E27FC236}">
                <a16:creationId xmlns:a16="http://schemas.microsoft.com/office/drawing/2014/main" id="{33DADB07-39FD-A03F-EEB6-247B47BDCB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E5B3EA-B2F4-BDB6-F09B-43BAF30CCBE6}"/>
              </a:ext>
            </a:extLst>
          </p:cNvPr>
          <p:cNvSpPr>
            <a:spLocks noGrp="1"/>
          </p:cNvSpPr>
          <p:nvPr>
            <p:ph type="title"/>
          </p:nvPr>
        </p:nvSpPr>
        <p:spPr>
          <a:xfrm>
            <a:off x="838200" y="365125"/>
            <a:ext cx="10515600" cy="1325563"/>
          </a:xfrm>
        </p:spPr>
        <p:txBody>
          <a:bodyPr>
            <a:normAutofit/>
          </a:bodyPr>
          <a:lstStyle/>
          <a:p>
            <a:r>
              <a:rPr lang="en-US" b="1">
                <a:ea typeface="+mj-lt"/>
                <a:cs typeface="+mj-lt"/>
              </a:rPr>
              <a:t>Real-Time Tracking and Monitoring</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8B2AEF-444F-57B5-1519-4423E26B4338}"/>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sz="1800">
                <a:ea typeface="+mn-lt"/>
                <a:cs typeface="+mn-lt"/>
              </a:rPr>
              <a:t>Information Technology (IT) systems enable real-time tracking of trains, allowing operators to monitor their exact location and status. This capability ensures timely operations and effective schedule management. Passengers benefit from this technology through digital displays and mobile apps that provide accurate arrival and departure information.</a:t>
            </a:r>
          </a:p>
          <a:p>
            <a:r>
              <a:rPr lang="en-US" sz="1800" b="1">
                <a:ea typeface="+mn-lt"/>
                <a:cs typeface="+mn-lt"/>
              </a:rPr>
              <a:t>Overview:</a:t>
            </a:r>
            <a:r>
              <a:rPr lang="en-US" sz="1800">
                <a:ea typeface="+mn-lt"/>
                <a:cs typeface="+mn-lt"/>
              </a:rPr>
              <a:t> Real-time tracking and monitoring in metro rail systems involve the continuous observation and management of train operations using advanced IT solutions. This technology ensures that trains run on schedule, enhances passenger safety, and improves overall operational efficiency.</a:t>
            </a:r>
            <a:endParaRPr lang="en-US" sz="1800"/>
          </a:p>
          <a:p>
            <a:r>
              <a:rPr lang="en-US" sz="1800" b="1">
                <a:ea typeface="+mn-lt"/>
                <a:cs typeface="+mn-lt"/>
              </a:rPr>
              <a:t>Key Components:</a:t>
            </a:r>
            <a:endParaRPr lang="en-US" sz="1800"/>
          </a:p>
          <a:p>
            <a:r>
              <a:rPr lang="en-US" sz="1800" b="1">
                <a:ea typeface="+mn-lt"/>
                <a:cs typeface="+mn-lt"/>
              </a:rPr>
              <a:t>Sensors and Data Collection:</a:t>
            </a:r>
            <a:r>
              <a:rPr lang="en-US" sz="1800">
                <a:ea typeface="+mn-lt"/>
                <a:cs typeface="+mn-lt"/>
              </a:rPr>
              <a:t> Sensors installed on trains and along the tracks collect various types of data, including speed, location, and mechanical status. These sensors continuously transmit data to a central monitoring system.</a:t>
            </a:r>
            <a:endParaRPr lang="en-US" sz="1800"/>
          </a:p>
          <a:p>
            <a:r>
              <a:rPr lang="en-US" sz="1800" b="1">
                <a:ea typeface="+mn-lt"/>
                <a:cs typeface="+mn-lt"/>
              </a:rPr>
              <a:t>Data Transmission:</a:t>
            </a:r>
            <a:r>
              <a:rPr lang="en-US" sz="1800">
                <a:ea typeface="+mn-lt"/>
                <a:cs typeface="+mn-lt"/>
              </a:rPr>
              <a:t> The collected data is transmitted in real-time to the Operational Control Centre (OCC) via secure communication networks. This ensures that the data is up-to-date and can be acted upon immediately.</a:t>
            </a:r>
            <a:endParaRPr lang="en-US" sz="1800"/>
          </a:p>
          <a:p>
            <a:endParaRPr lang="en-US" sz="1800"/>
          </a:p>
        </p:txBody>
      </p:sp>
    </p:spTree>
    <p:extLst>
      <p:ext uri="{BB962C8B-B14F-4D97-AF65-F5344CB8AC3E}">
        <p14:creationId xmlns:p14="http://schemas.microsoft.com/office/powerpoint/2010/main" val="141487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BD421388-AAA8-A326-53C6-BB4F40B4EA24}"/>
              </a:ext>
            </a:extLst>
          </p:cNvPr>
          <p:cNvSpPr>
            <a:spLocks noGrp="1"/>
          </p:cNvSpPr>
          <p:nvPr>
            <p:ph idx="1"/>
          </p:nvPr>
        </p:nvSpPr>
        <p:spPr>
          <a:xfrm>
            <a:off x="1177213" y="1328487"/>
            <a:ext cx="9771271" cy="4519937"/>
          </a:xfrm>
        </p:spPr>
        <p:txBody>
          <a:bodyPr vert="horz" lIns="91440" tIns="45720" rIns="91440" bIns="45720" rtlCol="0" anchor="t">
            <a:normAutofit/>
          </a:bodyPr>
          <a:lstStyle/>
          <a:p>
            <a:pPr algn="ctr"/>
            <a:r>
              <a:rPr lang="en-US" sz="1400" b="1" dirty="0">
                <a:ea typeface="+mn-lt"/>
                <a:cs typeface="+mn-lt"/>
              </a:rPr>
              <a:t>Central Monitoring System:</a:t>
            </a:r>
            <a:r>
              <a:rPr lang="en-US" sz="1400" dirty="0">
                <a:ea typeface="+mn-lt"/>
                <a:cs typeface="+mn-lt"/>
              </a:rPr>
              <a:t> The OCC uses Supervisory Control and Data Acquisition (SCADA) systems to visualize and analyze the data. SCADA systems provide a comprehensive view of the entire metro network, allowing operators to monitor train movements, track conditions, and system health.</a:t>
            </a:r>
            <a:endParaRPr lang="en-US" sz="1400"/>
          </a:p>
          <a:p>
            <a:pPr algn="ctr"/>
            <a:r>
              <a:rPr lang="en-US" sz="1400" b="1" dirty="0">
                <a:ea typeface="+mn-lt"/>
                <a:cs typeface="+mn-lt"/>
              </a:rPr>
              <a:t>Real-Time Analysis:</a:t>
            </a:r>
            <a:r>
              <a:rPr lang="en-US" sz="1400" dirty="0">
                <a:ea typeface="+mn-lt"/>
                <a:cs typeface="+mn-lt"/>
              </a:rPr>
              <a:t> Advanced analytics and machine learning algorithms process the incoming data to detect anomalies, predict potential issues, and optimize train schedules. This real-time analysis helps in making informed decisions quickly.</a:t>
            </a:r>
            <a:endParaRPr lang="en-US" sz="1400"/>
          </a:p>
          <a:p>
            <a:pPr algn="ctr"/>
            <a:r>
              <a:rPr lang="en-US" sz="1400" b="1" dirty="0">
                <a:ea typeface="+mn-lt"/>
                <a:cs typeface="+mn-lt"/>
              </a:rPr>
              <a:t>Alerts and Notifications:</a:t>
            </a:r>
            <a:r>
              <a:rPr lang="en-US" sz="1400" dirty="0">
                <a:ea typeface="+mn-lt"/>
                <a:cs typeface="+mn-lt"/>
              </a:rPr>
              <a:t> In case of any irregularities or emergencies, the system generates alerts and notifications for the operators. This enables prompt responses to incidents, minimizing disruptions and ensuring passenger safety.</a:t>
            </a:r>
            <a:endParaRPr lang="en-US" sz="1400"/>
          </a:p>
          <a:p>
            <a:pPr algn="ctr"/>
            <a:r>
              <a:rPr lang="en-US" sz="1400" b="1" dirty="0">
                <a:ea typeface="+mn-lt"/>
                <a:cs typeface="+mn-lt"/>
              </a:rPr>
              <a:t>Benefits:</a:t>
            </a:r>
            <a:endParaRPr lang="en-US" sz="1400"/>
          </a:p>
          <a:p>
            <a:pPr algn="ctr"/>
            <a:r>
              <a:rPr lang="en-US" sz="1400" b="1" dirty="0">
                <a:ea typeface="+mn-lt"/>
                <a:cs typeface="+mn-lt"/>
              </a:rPr>
              <a:t>Enhanced Safety:</a:t>
            </a:r>
            <a:r>
              <a:rPr lang="en-US" sz="1400" dirty="0">
                <a:ea typeface="+mn-lt"/>
                <a:cs typeface="+mn-lt"/>
              </a:rPr>
              <a:t> Real-time monitoring ensures that any potential safety hazards are detected and addressed immediately, reducing the risk of accidents.</a:t>
            </a:r>
            <a:endParaRPr lang="en-US" sz="1400"/>
          </a:p>
          <a:p>
            <a:pPr algn="ctr"/>
            <a:r>
              <a:rPr lang="en-US" sz="1400" b="1" dirty="0">
                <a:ea typeface="+mn-lt"/>
                <a:cs typeface="+mn-lt"/>
              </a:rPr>
              <a:t>Operational Efficiency:</a:t>
            </a:r>
            <a:r>
              <a:rPr lang="en-US" sz="1400" dirty="0">
                <a:ea typeface="+mn-lt"/>
                <a:cs typeface="+mn-lt"/>
              </a:rPr>
              <a:t> Continuous monitoring and data analysis help in optimizing train schedules, reducing delays, and improving the overall efficiency of the metro system.</a:t>
            </a:r>
            <a:endParaRPr lang="en-US" sz="1400"/>
          </a:p>
          <a:p>
            <a:pPr algn="ctr"/>
            <a:r>
              <a:rPr lang="en-US" sz="1400" b="1" dirty="0">
                <a:ea typeface="+mn-lt"/>
                <a:cs typeface="+mn-lt"/>
              </a:rPr>
              <a:t>Predictive Maintenance:</a:t>
            </a:r>
            <a:r>
              <a:rPr lang="en-US" sz="1400" dirty="0">
                <a:ea typeface="+mn-lt"/>
                <a:cs typeface="+mn-lt"/>
              </a:rPr>
              <a:t> By analyzing data from sensors, the system can predict when maintenance is needed, preventing breakdowns and extending the lifespan of equipment.</a:t>
            </a:r>
            <a:endParaRPr lang="en-US" sz="1400"/>
          </a:p>
          <a:p>
            <a:pPr algn="ctr"/>
            <a:r>
              <a:rPr lang="en-US" sz="1400" b="1" dirty="0">
                <a:ea typeface="+mn-lt"/>
                <a:cs typeface="+mn-lt"/>
              </a:rPr>
              <a:t>Improved Passenger Experience:</a:t>
            </a:r>
            <a:r>
              <a:rPr lang="en-US" sz="1400" dirty="0">
                <a:ea typeface="+mn-lt"/>
                <a:cs typeface="+mn-lt"/>
              </a:rPr>
              <a:t> Real-time information about train schedules and delays is communicated to passengers, enhancing their travel experience and reducing uncertainty.</a:t>
            </a:r>
            <a:endParaRPr lang="en-US" sz="1400"/>
          </a:p>
          <a:p>
            <a:pPr algn="ctr"/>
            <a:br>
              <a:rPr lang="en-US" sz="500" dirty="0"/>
            </a:br>
            <a:endParaRPr lang="en-US" sz="500"/>
          </a:p>
          <a:p>
            <a:pPr algn="ctr"/>
            <a:endParaRPr lang="en-US" sz="500"/>
          </a:p>
        </p:txBody>
      </p:sp>
    </p:spTree>
    <p:extLst>
      <p:ext uri="{BB962C8B-B14F-4D97-AF65-F5344CB8AC3E}">
        <p14:creationId xmlns:p14="http://schemas.microsoft.com/office/powerpoint/2010/main" val="3664505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FEAC5B-E669-1670-C361-EF138AE86C17}"/>
              </a:ext>
            </a:extLst>
          </p:cNvPr>
          <p:cNvSpPr>
            <a:spLocks noGrp="1"/>
          </p:cNvSpPr>
          <p:nvPr>
            <p:ph idx="1"/>
          </p:nvPr>
        </p:nvSpPr>
        <p:spPr>
          <a:xfrm>
            <a:off x="911429" y="942262"/>
            <a:ext cx="9469418" cy="4540055"/>
          </a:xfrm>
        </p:spPr>
        <p:txBody>
          <a:bodyPr vert="horz" lIns="91440" tIns="45720" rIns="91440" bIns="45720" rtlCol="0" anchor="t">
            <a:noAutofit/>
          </a:bodyPr>
          <a:lstStyle/>
          <a:p>
            <a:r>
              <a:rPr lang="en-US" sz="1600" b="1" dirty="0">
                <a:ea typeface="+mn-lt"/>
                <a:cs typeface="+mn-lt"/>
              </a:rPr>
              <a:t>Automated Fare Collection:</a:t>
            </a:r>
            <a:r>
              <a:rPr lang="en-US" sz="1600" dirty="0">
                <a:ea typeface="+mn-lt"/>
                <a:cs typeface="+mn-lt"/>
              </a:rPr>
              <a:t> Modern metro systems utilize IT for automated fare collection, incorporating contactless payment methods such as smart cards and mobile apps. This innovation speeds up the boarding process, reduces the need for physical tickets and cash transactions, and minimizes human errors and operational costs.</a:t>
            </a:r>
          </a:p>
          <a:p>
            <a:r>
              <a:rPr lang="en-US" sz="1600" b="1" dirty="0">
                <a:ea typeface="+mn-lt"/>
                <a:cs typeface="+mn-lt"/>
              </a:rPr>
              <a:t>Passenger Information Systems:</a:t>
            </a:r>
            <a:r>
              <a:rPr lang="en-US" sz="1600" dirty="0">
                <a:ea typeface="+mn-lt"/>
                <a:cs typeface="+mn-lt"/>
              </a:rPr>
              <a:t> IT has significantly enhanced passenger information systems, offering real-time updates on train schedules, delays, and other important announcements. These systems improve the overall travel experience by keeping passengers well-informed and reducing uncertainty during their commute.</a:t>
            </a:r>
          </a:p>
          <a:p>
            <a:r>
              <a:rPr lang="en-US" sz="1600" b="1" dirty="0">
                <a:ea typeface="+mn-lt"/>
                <a:cs typeface="+mn-lt"/>
              </a:rPr>
              <a:t>Predictive Maintenance:</a:t>
            </a:r>
            <a:r>
              <a:rPr lang="en-US" sz="1600" dirty="0">
                <a:ea typeface="+mn-lt"/>
                <a:cs typeface="+mn-lt"/>
              </a:rPr>
              <a:t> Predictive maintenance, powered by IT, uses sensors and data analytics to monitor the condition of various components in the metro rail system. This proactive approach identifies potential issues before they become critical, ensuring the smooth operation of the metro and reducing downtime.</a:t>
            </a:r>
            <a:endParaRPr lang="en-US" sz="1600"/>
          </a:p>
          <a:p>
            <a:r>
              <a:rPr lang="en-US" sz="1600" b="1" dirty="0">
                <a:ea typeface="+mn-lt"/>
                <a:cs typeface="+mn-lt"/>
              </a:rPr>
              <a:t>Safety and Security:</a:t>
            </a:r>
            <a:r>
              <a:rPr lang="en-US" sz="1600" dirty="0">
                <a:ea typeface="+mn-lt"/>
                <a:cs typeface="+mn-lt"/>
              </a:rPr>
              <a:t> IT plays a crucial role in ensuring the safety and security of metro rail systems. Surveillance cameras, emergency communication systems, and automated incident detection technologies are employed to protect passengers and staff. These systems enable quick responses to any incidents, enhancing the overall security of the metro rail network.</a:t>
            </a:r>
            <a:endParaRPr lang="en-US" sz="1600" dirty="0"/>
          </a:p>
          <a:p>
            <a:endParaRPr lang="en-US" sz="1100"/>
          </a:p>
        </p:txBody>
      </p:sp>
    </p:spTree>
    <p:extLst>
      <p:ext uri="{BB962C8B-B14F-4D97-AF65-F5344CB8AC3E}">
        <p14:creationId xmlns:p14="http://schemas.microsoft.com/office/powerpoint/2010/main" val="121845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EF013-78B4-277C-661E-7B4FAA860676}"/>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Introduction to IT in Avionics</a:t>
            </a:r>
          </a:p>
          <a:p>
            <a:endParaRPr lang="en-US" sz="3600">
              <a:solidFill>
                <a:schemeClr val="tx2"/>
              </a:solidFill>
            </a:endParaRPr>
          </a:p>
        </p:txBody>
      </p:sp>
      <p:pic>
        <p:nvPicPr>
          <p:cNvPr id="7" name="Graphic 6" descr="Airplane">
            <a:extLst>
              <a:ext uri="{FF2B5EF4-FFF2-40B4-BE49-F238E27FC236}">
                <a16:creationId xmlns:a16="http://schemas.microsoft.com/office/drawing/2014/main" id="{55269745-B0EC-6415-DF5A-A401DB084A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8B00C8C-0F5E-5AEB-DA95-651889DCF100}"/>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1100">
                <a:solidFill>
                  <a:schemeClr val="tx2"/>
                </a:solidFill>
                <a:ea typeface="+mn-lt"/>
                <a:cs typeface="+mn-lt"/>
              </a:rPr>
              <a:t>Avionics, a combination of aviation and electronics, encompasses the electronic systems used in aircraft, satellites, and spacecraft. These systems include communication, navigation, flight control, and various other functionalities essential for the operation and safety of modern aviation.</a:t>
            </a:r>
          </a:p>
          <a:p>
            <a:r>
              <a:rPr lang="en-US" sz="1100">
                <a:solidFill>
                  <a:schemeClr val="tx2"/>
                </a:solidFill>
              </a:rPr>
              <a:t>Key Components of Avionics</a:t>
            </a:r>
          </a:p>
          <a:p>
            <a:r>
              <a:rPr lang="en-US" sz="1100">
                <a:solidFill>
                  <a:schemeClr val="tx2"/>
                </a:solidFill>
                <a:ea typeface="+mn-lt"/>
                <a:cs typeface="+mn-lt"/>
              </a:rPr>
              <a:t>1. Communication Systems</a:t>
            </a:r>
            <a:br>
              <a:rPr lang="en-US" sz="1100">
                <a:solidFill>
                  <a:schemeClr val="tx2"/>
                </a:solidFill>
                <a:ea typeface="+mn-lt"/>
                <a:cs typeface="+mn-lt"/>
              </a:rPr>
            </a:br>
            <a:r>
              <a:rPr lang="en-US" sz="1100">
                <a:solidFill>
                  <a:schemeClr val="tx2"/>
                </a:solidFill>
                <a:ea typeface="+mn-lt"/>
                <a:cs typeface="+mn-lt"/>
              </a:rPr>
              <a:t>Avionics communication systems are essential for ensuring effective communication between the aircraft and ground control, as well as between aircraft. These systems include radios, satellite communication systems, and data link systems.</a:t>
            </a:r>
            <a:endParaRPr lang="en-US" sz="1100">
              <a:solidFill>
                <a:schemeClr val="tx2"/>
              </a:solidFill>
            </a:endParaRPr>
          </a:p>
          <a:p>
            <a:r>
              <a:rPr lang="en-US" sz="1100">
                <a:solidFill>
                  <a:schemeClr val="tx2"/>
                </a:solidFill>
                <a:ea typeface="+mn-lt"/>
                <a:cs typeface="+mn-lt"/>
              </a:rPr>
              <a:t>2. Navigation Systems</a:t>
            </a:r>
            <a:br>
              <a:rPr lang="en-US" sz="1100">
                <a:solidFill>
                  <a:schemeClr val="tx2"/>
                </a:solidFill>
                <a:ea typeface="+mn-lt"/>
                <a:cs typeface="+mn-lt"/>
              </a:rPr>
            </a:br>
            <a:r>
              <a:rPr lang="en-US" sz="1100">
                <a:solidFill>
                  <a:schemeClr val="tx2"/>
                </a:solidFill>
                <a:ea typeface="+mn-lt"/>
                <a:cs typeface="+mn-lt"/>
              </a:rPr>
              <a:t>Navigation systems in avionics help pilots determine their position and navigate safely. These include GPS, inertial navigation systems (INS), and radio navigation systems.</a:t>
            </a:r>
            <a:endParaRPr lang="en-US" sz="1100">
              <a:solidFill>
                <a:schemeClr val="tx2"/>
              </a:solidFill>
            </a:endParaRPr>
          </a:p>
          <a:p>
            <a:r>
              <a:rPr lang="en-US" sz="1100">
                <a:solidFill>
                  <a:schemeClr val="tx2"/>
                </a:solidFill>
                <a:ea typeface="+mn-lt"/>
                <a:cs typeface="+mn-lt"/>
              </a:rPr>
              <a:t>3. Flight Control Systems</a:t>
            </a:r>
            <a:br>
              <a:rPr lang="en-US" sz="1100">
                <a:solidFill>
                  <a:schemeClr val="tx2"/>
                </a:solidFill>
                <a:ea typeface="+mn-lt"/>
                <a:cs typeface="+mn-lt"/>
              </a:rPr>
            </a:br>
            <a:r>
              <a:rPr lang="en-US" sz="1100">
                <a:solidFill>
                  <a:schemeClr val="tx2"/>
                </a:solidFill>
                <a:ea typeface="+mn-lt"/>
                <a:cs typeface="+mn-lt"/>
              </a:rPr>
              <a:t>Modern flight control systems, often referred to as fly-by-wire systems, replace traditional manual flight controls with an electronic interface. These systems enhance the safety and efficiency of aircraft operations.</a:t>
            </a:r>
            <a:endParaRPr lang="en-US" sz="1100">
              <a:solidFill>
                <a:schemeClr val="tx2"/>
              </a:solidFill>
            </a:endParaRPr>
          </a:p>
          <a:p>
            <a:endParaRPr lang="en-US" sz="11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942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12EAE7A-D10A-4B06-E9DA-AB6064FA4622}"/>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Emerging Technologies in Avionics</a:t>
            </a:r>
          </a:p>
          <a:p>
            <a:pPr algn="ctr"/>
            <a:endParaRPr lang="en-US" sz="360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09A1437-FF13-4A4F-5D5F-0223F0AA6E8F}"/>
              </a:ext>
            </a:extLst>
          </p:cNvPr>
          <p:cNvSpPr>
            <a:spLocks noGrp="1"/>
          </p:cNvSpPr>
          <p:nvPr>
            <p:ph idx="1"/>
          </p:nvPr>
        </p:nvSpPr>
        <p:spPr>
          <a:xfrm>
            <a:off x="1179226" y="2890979"/>
            <a:ext cx="9833548" cy="2693976"/>
          </a:xfrm>
        </p:spPr>
        <p:txBody>
          <a:bodyPr vert="horz" lIns="91440" tIns="45720" rIns="91440" bIns="45720" rtlCol="0">
            <a:normAutofit/>
          </a:bodyPr>
          <a:lstStyle/>
          <a:p>
            <a:r>
              <a:rPr lang="en-US" sz="1300">
                <a:solidFill>
                  <a:schemeClr val="tx2"/>
                </a:solidFill>
                <a:ea typeface="+mn-lt"/>
                <a:cs typeface="+mn-lt"/>
              </a:rPr>
              <a:t>Artificial Intelligence (AI) and Machine Learning (ML) are revolutionizing avionics by enabling advanced automation and predictive maintenance. These technologies help in analyzing vast amounts of data to predict potential failures and optimize flight operations. By leveraging AI and ML, avionics systems can enhance safety, efficiency, and reliability, making them indispensable in modern aviation.</a:t>
            </a:r>
          </a:p>
          <a:p>
            <a:r>
              <a:rPr lang="en-US" sz="1300">
                <a:solidFill>
                  <a:schemeClr val="tx2"/>
                </a:solidFill>
                <a:ea typeface="+mn-lt"/>
                <a:cs typeface="+mn-lt"/>
              </a:rPr>
              <a:t>Internet of Things (IoT):The Internet of Things (IoT) is transforming the aviation industry by connecting various sensors and devices on aircraft, enabling real-time monitoring and data collection. In avionics, IoT enhances operational efficiency, safety, and the overall passenger experience. By embedding sensors in aircraft components, IoT facilitates predictive maintenance, allowing airlines to identify and address potential issues before they become critical. This proactive approach reduces downtime and maintenance costs while improving the reliability of the fleet.</a:t>
            </a:r>
          </a:p>
          <a:p>
            <a:r>
              <a:rPr lang="en-US" sz="1300">
                <a:solidFill>
                  <a:schemeClr val="tx2"/>
                </a:solidFill>
                <a:ea typeface="+mn-lt"/>
                <a:cs typeface="+mn-lt"/>
              </a:rPr>
              <a:t>Additionally, IoT optimizes fuel management by analyzing real-time data to ensure efficient fuel consumption. It also improves ground operations through asset tracking solutions, providing real-time monitoring of valuable resources. Smart airport solutions, powered by IoT, offer personalized services and real-time updates to passengers, enhancing their travel experience.</a:t>
            </a:r>
            <a:endParaRPr lang="en-US" sz="1300">
              <a:solidFill>
                <a:schemeClr val="tx2"/>
              </a:solidFill>
            </a:endParaRPr>
          </a:p>
          <a:p>
            <a:endParaRPr lang="en-US" sz="1300">
              <a:solidFill>
                <a:schemeClr val="tx2"/>
              </a:solidFill>
            </a:endParaRPr>
          </a:p>
          <a:p>
            <a:endParaRPr lang="en-US" sz="13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11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ECD72-9232-17E6-5677-4D3534DA70C0}"/>
              </a:ext>
            </a:extLst>
          </p:cNvPr>
          <p:cNvSpPr>
            <a:spLocks noGrp="1"/>
          </p:cNvSpPr>
          <p:nvPr>
            <p:ph type="title"/>
          </p:nvPr>
        </p:nvSpPr>
        <p:spPr>
          <a:xfrm>
            <a:off x="1282963" y="1238080"/>
            <a:ext cx="9849751" cy="1349671"/>
          </a:xfrm>
        </p:spPr>
        <p:txBody>
          <a:bodyPr anchor="b">
            <a:normAutofit/>
          </a:bodyPr>
          <a:lstStyle/>
          <a:p>
            <a:endParaRPr lang="en-US" sz="5400"/>
          </a:p>
          <a:p>
            <a:endParaRPr lang="en-US" sz="5400"/>
          </a:p>
        </p:txBody>
      </p:sp>
      <p:sp>
        <p:nvSpPr>
          <p:cNvPr id="3" name="Content Placeholder 2">
            <a:extLst>
              <a:ext uri="{FF2B5EF4-FFF2-40B4-BE49-F238E27FC236}">
                <a16:creationId xmlns:a16="http://schemas.microsoft.com/office/drawing/2014/main" id="{88FEB75E-751E-FB80-95F1-771710DA05E1}"/>
              </a:ext>
            </a:extLst>
          </p:cNvPr>
          <p:cNvSpPr>
            <a:spLocks noGrp="1"/>
          </p:cNvSpPr>
          <p:nvPr>
            <p:ph idx="1"/>
          </p:nvPr>
        </p:nvSpPr>
        <p:spPr>
          <a:xfrm>
            <a:off x="1289304" y="933215"/>
            <a:ext cx="9849751" cy="4944357"/>
          </a:xfrm>
        </p:spPr>
        <p:txBody>
          <a:bodyPr vert="horz" lIns="91440" tIns="45720" rIns="91440" bIns="45720" rtlCol="0" anchor="ctr">
            <a:normAutofit/>
          </a:bodyPr>
          <a:lstStyle/>
          <a:p>
            <a:r>
              <a:rPr lang="en-US" sz="1700" b="1">
                <a:ea typeface="+mn-lt"/>
                <a:cs typeface="+mn-lt"/>
              </a:rPr>
              <a:t>Overlyapp</a:t>
            </a:r>
            <a:r>
              <a:rPr lang="en-US" sz="1700">
                <a:ea typeface="+mn-lt"/>
                <a:cs typeface="+mn-lt"/>
              </a:rPr>
              <a:t>: This platform allows you to create AR experiences in a few simple steps without any coding. You can upload your designs and content, and then publish them to the platform.</a:t>
            </a:r>
            <a:endParaRPr lang="en-US" sz="1700"/>
          </a:p>
          <a:p>
            <a:r>
              <a:rPr lang="en-US" sz="1700" b="1">
                <a:ea typeface="+mn-lt"/>
                <a:cs typeface="+mn-lt"/>
              </a:rPr>
              <a:t>Blippbuilder by Blippar</a:t>
            </a:r>
            <a:r>
              <a:rPr lang="en-US" sz="1700">
                <a:ea typeface="+mn-lt"/>
                <a:cs typeface="+mn-lt"/>
              </a:rPr>
              <a:t>: This tool offers a drag-and-drop interface to create AR experiences. It integrates with Sketchfab for free 3D assets and allows you to publish your AR scenes to the web or social media.</a:t>
            </a:r>
            <a:endParaRPr lang="en-US" sz="1700"/>
          </a:p>
          <a:p>
            <a:r>
              <a:rPr lang="en-US" sz="1700" b="1">
                <a:ea typeface="+mn-lt"/>
                <a:cs typeface="+mn-lt"/>
              </a:rPr>
              <a:t>Web-AR.Studio</a:t>
            </a:r>
            <a:r>
              <a:rPr lang="en-US" sz="1700">
                <a:ea typeface="+mn-lt"/>
                <a:cs typeface="+mn-lt"/>
              </a:rPr>
              <a:t>: A universal online platform for creating AR and WebAR projects without any coding or 3D skills.</a:t>
            </a:r>
            <a:endParaRPr lang="en-US" sz="1700"/>
          </a:p>
          <a:p>
            <a:r>
              <a:rPr lang="en-US" sz="1700" b="1">
                <a:ea typeface="+mn-lt"/>
                <a:cs typeface="+mn-lt"/>
              </a:rPr>
              <a:t>PlugXR</a:t>
            </a:r>
            <a:r>
              <a:rPr lang="en-US" sz="1700">
                <a:ea typeface="+mn-lt"/>
                <a:cs typeface="+mn-lt"/>
              </a:rPr>
              <a:t>: This platform supports creating image-based AR without coding. It’s designed to be user-friendly and accessible for those without programming skills.</a:t>
            </a:r>
            <a:endParaRPr lang="en-US" sz="1700"/>
          </a:p>
          <a:p>
            <a:endParaRPr lang="en-US" sz="1700"/>
          </a:p>
        </p:txBody>
      </p:sp>
    </p:spTree>
    <p:extLst>
      <p:ext uri="{BB962C8B-B14F-4D97-AF65-F5344CB8AC3E}">
        <p14:creationId xmlns:p14="http://schemas.microsoft.com/office/powerpoint/2010/main" val="3850756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2CB9B-E01D-C6C1-E7A1-904560233EB9}"/>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Challenges and Future Directions</a:t>
            </a:r>
          </a:p>
          <a:p>
            <a:endParaRPr lang="en-US" sz="3600">
              <a:solidFill>
                <a:schemeClr val="tx2"/>
              </a:solidFill>
            </a:endParaRPr>
          </a:p>
        </p:txBody>
      </p:sp>
      <p:pic>
        <p:nvPicPr>
          <p:cNvPr id="7" name="Graphic 6" descr="Lock">
            <a:extLst>
              <a:ext uri="{FF2B5EF4-FFF2-40B4-BE49-F238E27FC236}">
                <a16:creationId xmlns:a16="http://schemas.microsoft.com/office/drawing/2014/main" id="{D238F769-090B-29B6-4D83-616C429E4B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06DC3476-1B95-41D0-7307-0491A5544CB2}"/>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1800">
                <a:solidFill>
                  <a:schemeClr val="tx2"/>
                </a:solidFill>
                <a:ea typeface="+mn-lt"/>
                <a:cs typeface="+mn-lt"/>
              </a:rPr>
              <a:t>Safety and Certification</a:t>
            </a:r>
            <a:br>
              <a:rPr lang="en-US" sz="1800">
                <a:solidFill>
                  <a:schemeClr val="tx2"/>
                </a:solidFill>
                <a:ea typeface="+mn-lt"/>
                <a:cs typeface="+mn-lt"/>
              </a:rPr>
            </a:br>
            <a:r>
              <a:rPr lang="en-US" sz="1800">
                <a:solidFill>
                  <a:schemeClr val="tx2"/>
                </a:solidFill>
                <a:ea typeface="+mn-lt"/>
                <a:cs typeface="+mn-lt"/>
              </a:rPr>
              <a:t>Ensuring the safety and reliability of avionics systems is paramount</a:t>
            </a:r>
          </a:p>
          <a:p>
            <a:r>
              <a:rPr lang="en-US" sz="1800">
                <a:solidFill>
                  <a:schemeClr val="tx2"/>
                </a:solidFill>
                <a:ea typeface="+mn-lt"/>
                <a:cs typeface="+mn-lt"/>
              </a:rPr>
              <a:t>. Integration and Interoperability</a:t>
            </a:r>
            <a:br>
              <a:rPr lang="en-US" sz="1800">
                <a:solidFill>
                  <a:schemeClr val="tx2"/>
                </a:solidFill>
                <a:ea typeface="+mn-lt"/>
                <a:cs typeface="+mn-lt"/>
              </a:rPr>
            </a:br>
            <a:r>
              <a:rPr lang="en-US" sz="1800">
                <a:solidFill>
                  <a:schemeClr val="tx2"/>
                </a:solidFill>
                <a:ea typeface="+mn-lt"/>
                <a:cs typeface="+mn-lt"/>
              </a:rPr>
              <a:t>Integrating new technologies with existing avionics systems can be challenging</a:t>
            </a:r>
            <a:endParaRPr lang="en-US" sz="18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041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1E1B8B1-26B9-4339-BC65-CCAA79B46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7DEE0DC-D306-48AB-E0BC-B74531FB4FF3}"/>
              </a:ext>
            </a:extLst>
          </p:cNvPr>
          <p:cNvSpPr>
            <a:spLocks noGrp="1"/>
          </p:cNvSpPr>
          <p:nvPr>
            <p:ph type="title"/>
          </p:nvPr>
        </p:nvSpPr>
        <p:spPr>
          <a:xfrm>
            <a:off x="4902516" y="2207182"/>
            <a:ext cx="4076460" cy="3626217"/>
          </a:xfrm>
        </p:spPr>
        <p:txBody>
          <a:bodyPr vert="horz" lIns="91440" tIns="45720" rIns="91440" bIns="45720" rtlCol="0" anchor="b">
            <a:normAutofit/>
          </a:bodyPr>
          <a:lstStyle/>
          <a:p>
            <a:pPr algn="r"/>
            <a:r>
              <a:rPr lang="en-US" b="1" kern="1200">
                <a:solidFill>
                  <a:srgbClr val="FFFFFF"/>
                </a:solidFill>
                <a:latin typeface="+mj-lt"/>
                <a:ea typeface="+mj-ea"/>
                <a:cs typeface="+mj-cs"/>
              </a:rPr>
              <a:t>IT IN AUTOMOBLIES</a:t>
            </a:r>
          </a:p>
        </p:txBody>
      </p:sp>
      <p:pic>
        <p:nvPicPr>
          <p:cNvPr id="4" name="Content Placeholder 3">
            <a:extLst>
              <a:ext uri="{FF2B5EF4-FFF2-40B4-BE49-F238E27FC236}">
                <a16:creationId xmlns:a16="http://schemas.microsoft.com/office/drawing/2014/main" id="{B54AA277-0927-8F3B-52A0-312A10C7DDC1}"/>
              </a:ext>
            </a:extLst>
          </p:cNvPr>
          <p:cNvPicPr>
            <a:picLocks noGrp="1" noChangeAspect="1"/>
          </p:cNvPicPr>
          <p:nvPr>
            <p:ph idx="1"/>
          </p:nvPr>
        </p:nvPicPr>
        <p:blipFill>
          <a:blip r:embed="rId2">
            <a:duotone>
              <a:schemeClr val="accent2">
                <a:shade val="45000"/>
                <a:satMod val="135000"/>
              </a:schemeClr>
              <a:prstClr val="white"/>
            </a:duotone>
            <a:alphaModFix amt="51000"/>
          </a:blip>
          <a:stretch>
            <a:fillRect/>
          </a:stretch>
        </p:blipFill>
        <p:spPr>
          <a:xfrm>
            <a:off x="313527" y="521034"/>
            <a:ext cx="10862217" cy="5478733"/>
          </a:xfrm>
          <a:prstGeom prst="rect">
            <a:avLst/>
          </a:prstGeom>
        </p:spPr>
      </p:pic>
      <p:grpSp>
        <p:nvGrpSpPr>
          <p:cNvPr id="36" name="Group 35">
            <a:extLst>
              <a:ext uri="{FF2B5EF4-FFF2-40B4-BE49-F238E27FC236}">
                <a16:creationId xmlns:a16="http://schemas.microsoft.com/office/drawing/2014/main" id="{4985F61A-698B-496F-9DD7-3285E30E1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3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38"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39"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41" name="Straight Connector 4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196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39A11-6F2A-1A9F-8D92-2DDECF11078D}"/>
              </a:ext>
            </a:extLst>
          </p:cNvPr>
          <p:cNvSpPr>
            <a:spLocks noGrp="1"/>
          </p:cNvSpPr>
          <p:nvPr>
            <p:ph type="title"/>
          </p:nvPr>
        </p:nvSpPr>
        <p:spPr>
          <a:xfrm>
            <a:off x="686834" y="1153572"/>
            <a:ext cx="3200400" cy="4461163"/>
          </a:xfrm>
        </p:spPr>
        <p:txBody>
          <a:bodyPr>
            <a:normAutofit/>
          </a:bodyPr>
          <a:lstStyle/>
          <a:p>
            <a:r>
              <a:rPr lang="en-US" sz="4100">
                <a:solidFill>
                  <a:srgbClr val="FFFFFF"/>
                </a:solidFill>
                <a:latin typeface="Aptos"/>
              </a:rPr>
              <a:t>1. IT in Automobiles</a:t>
            </a:r>
            <a:endParaRPr lang="en-US"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B69532F-584B-09DD-C207-306CCB15791A}"/>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endParaRPr lang="en-US" sz="1500">
              <a:latin typeface="Georgia"/>
            </a:endParaRPr>
          </a:p>
          <a:p>
            <a:pPr>
              <a:buNone/>
            </a:pPr>
            <a:r>
              <a:rPr lang="en-US" sz="1500" b="1" dirty="0">
                <a:latin typeface="Montserrat"/>
              </a:rPr>
              <a:t>What Is a Connected Car?</a:t>
            </a:r>
            <a:endParaRPr lang="en-US" sz="1500" dirty="0"/>
          </a:p>
          <a:p>
            <a:pPr>
              <a:buNone/>
            </a:pPr>
            <a:r>
              <a:rPr lang="en-US" sz="1500" dirty="0">
                <a:latin typeface="Georgia"/>
              </a:rPr>
              <a:t>A connected car is a vehicle that uses internet connectivity to communicate with outside systems. These systems can include apps that can unlock your car, GPS and vehicle to vehicle communication.</a:t>
            </a:r>
            <a:endParaRPr lang="en-US" sz="1500" dirty="0"/>
          </a:p>
          <a:p>
            <a:pPr>
              <a:buNone/>
            </a:pPr>
            <a:r>
              <a:rPr lang="en-US" sz="1500" dirty="0">
                <a:latin typeface="Georgia"/>
              </a:rPr>
              <a:t>These days, computer chips and sensors are lodged inside </a:t>
            </a:r>
            <a:r>
              <a:rPr lang="en-US" sz="1500" dirty="0" err="1">
                <a:latin typeface="Georgia"/>
              </a:rPr>
              <a:t>everying</a:t>
            </a:r>
            <a:r>
              <a:rPr lang="en-US" sz="1500" dirty="0">
                <a:latin typeface="Georgia"/>
              </a:rPr>
              <a:t> from washing machines to light bulbs to working </a:t>
            </a:r>
            <a:r>
              <a:rPr lang="en-US" sz="1500" dirty="0" err="1">
                <a:latin typeface="Georgia"/>
              </a:rPr>
              <a:t>attrie</a:t>
            </a:r>
            <a:r>
              <a:rPr lang="en-US" sz="1500" dirty="0">
                <a:latin typeface="Georgia"/>
              </a:rPr>
              <a:t>. But few industries are being transformed by the mass connect-</a:t>
            </a:r>
            <a:r>
              <a:rPr lang="en-US" sz="1500" dirty="0" err="1">
                <a:latin typeface="Georgia"/>
              </a:rPr>
              <a:t>ification</a:t>
            </a:r>
            <a:r>
              <a:rPr lang="en-US" sz="1500" dirty="0">
                <a:latin typeface="Georgia"/>
              </a:rPr>
              <a:t> of objects, aka the Internet of Things, like car manufacturing.</a:t>
            </a:r>
            <a:endParaRPr lang="en-US" sz="1500" dirty="0"/>
          </a:p>
          <a:p>
            <a:pPr>
              <a:buNone/>
            </a:pPr>
            <a:endParaRPr lang="en-US" sz="1500">
              <a:latin typeface="Montserrat"/>
            </a:endParaRPr>
          </a:p>
          <a:p>
            <a:pPr>
              <a:buNone/>
            </a:pPr>
            <a:r>
              <a:rPr lang="en-US" sz="1500" b="1" dirty="0">
                <a:latin typeface="Montserrat"/>
              </a:rPr>
              <a:t> </a:t>
            </a:r>
          </a:p>
          <a:p>
            <a:pPr>
              <a:buNone/>
            </a:pPr>
            <a:endParaRPr lang="en-US" sz="1500" b="1">
              <a:latin typeface="Montserrat"/>
            </a:endParaRPr>
          </a:p>
          <a:p>
            <a:pPr>
              <a:buNone/>
            </a:pPr>
            <a:r>
              <a:rPr lang="en-US" sz="1500" dirty="0">
                <a:latin typeface="Georgia"/>
              </a:rPr>
              <a:t>Internet- and cloud-connected cars vacuum up and transmit heaps of data — between 20 to 200 megabytes per day, according to Darren Mann, vice president of global operations at Seattle-based </a:t>
            </a:r>
            <a:r>
              <a:rPr lang="en-US" sz="1500" dirty="0" err="1">
                <a:latin typeface="Georgia"/>
              </a:rPr>
              <a:t>Airbiquity</a:t>
            </a:r>
            <a:r>
              <a:rPr lang="en-US" sz="1500" dirty="0">
                <a:latin typeface="Georgia"/>
              </a:rPr>
              <a:t>, which has been used by the likes of GM, Ford and Toyota. That data is then used to design safer roadways, predict equipment malfunction and improve the in-car entertainment experience. In 2022, Micron released a 1.5 terabyte </a:t>
            </a:r>
            <a:r>
              <a:rPr lang="en-US" sz="1500" dirty="0" err="1">
                <a:latin typeface="Georgia"/>
              </a:rPr>
              <a:t>SDcard</a:t>
            </a:r>
            <a:r>
              <a:rPr lang="en-US" sz="1500" dirty="0">
                <a:latin typeface="Georgia"/>
              </a:rPr>
              <a:t> that can provide connected cars with even more data storage opportunities.</a:t>
            </a:r>
            <a:endParaRPr lang="en-US" sz="1500" dirty="0"/>
          </a:p>
          <a:p>
            <a:pPr marL="0" indent="0">
              <a:buNone/>
            </a:pPr>
            <a:endParaRPr lang="en-US" sz="1500">
              <a:latin typeface="Georgia"/>
            </a:endParaRPr>
          </a:p>
        </p:txBody>
      </p:sp>
    </p:spTree>
    <p:extLst>
      <p:ext uri="{BB962C8B-B14F-4D97-AF65-F5344CB8AC3E}">
        <p14:creationId xmlns:p14="http://schemas.microsoft.com/office/powerpoint/2010/main" val="363587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732AE8-2ABB-D4B6-1CA4-0102A78CFDC6}"/>
              </a:ext>
            </a:extLst>
          </p:cNvPr>
          <p:cNvSpPr>
            <a:spLocks noGrp="1"/>
          </p:cNvSpPr>
          <p:nvPr>
            <p:ph type="title"/>
          </p:nvPr>
        </p:nvSpPr>
        <p:spPr>
          <a:xfrm>
            <a:off x="838200" y="449205"/>
            <a:ext cx="2899189" cy="5327127"/>
          </a:xfrm>
        </p:spPr>
        <p:txBody>
          <a:bodyPr vert="horz" lIns="91440" tIns="45720" rIns="91440" bIns="45720" rtlCol="0" anchor="t">
            <a:normAutofit/>
          </a:bodyPr>
          <a:lstStyle/>
          <a:p>
            <a:br>
              <a:rPr lang="en-US" sz="4000" b="1" kern="1200">
                <a:solidFill>
                  <a:srgbClr val="FFFFFF"/>
                </a:solidFill>
                <a:latin typeface="+mj-lt"/>
                <a:ea typeface="+mj-ea"/>
                <a:cs typeface="+mj-cs"/>
              </a:rPr>
            </a:br>
            <a:br>
              <a:rPr lang="en-US" sz="4000" b="1" kern="1200">
                <a:solidFill>
                  <a:srgbClr val="FFFFFF"/>
                </a:solidFill>
                <a:latin typeface="+mj-lt"/>
                <a:ea typeface="+mj-ea"/>
                <a:cs typeface="+mj-cs"/>
              </a:rPr>
            </a:br>
            <a:br>
              <a:rPr lang="en-US" sz="4000" b="1" kern="1200">
                <a:solidFill>
                  <a:srgbClr val="FFFFFF"/>
                </a:solidFill>
                <a:latin typeface="+mj-lt"/>
                <a:ea typeface="+mj-ea"/>
                <a:cs typeface="+mj-cs"/>
              </a:rPr>
            </a:br>
            <a:br>
              <a:rPr lang="en-US" sz="4000" b="1" kern="1200">
                <a:solidFill>
                  <a:srgbClr val="FFFFFF"/>
                </a:solidFill>
                <a:latin typeface="+mj-lt"/>
                <a:ea typeface="+mj-ea"/>
                <a:cs typeface="+mj-cs"/>
              </a:rPr>
            </a:br>
            <a:endParaRPr lang="en-US" sz="4000" b="1"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3B4A6112-94F3-57B2-F537-C58AFFB4E12C}"/>
              </a:ext>
            </a:extLst>
          </p:cNvPr>
          <p:cNvSpPr>
            <a:spLocks noGrp="1"/>
          </p:cNvSpPr>
          <p:nvPr>
            <p:ph idx="1"/>
          </p:nvPr>
        </p:nvSpPr>
        <p:spPr>
          <a:xfrm>
            <a:off x="4294591" y="578602"/>
            <a:ext cx="3427283" cy="4363844"/>
          </a:xfrm>
        </p:spPr>
        <p:txBody>
          <a:bodyPr vert="horz" lIns="91440" tIns="45720" rIns="91440" bIns="45720" rtlCol="0">
            <a:normAutofit/>
          </a:bodyPr>
          <a:lstStyle/>
          <a:p>
            <a:r>
              <a:rPr lang="en-US" sz="800" b="1"/>
              <a:t>Remote Software Updates</a:t>
            </a:r>
            <a:endParaRPr lang="en-US" sz="800"/>
          </a:p>
          <a:p>
            <a:pPr marL="0"/>
            <a:r>
              <a:rPr lang="en-US" sz="800"/>
              <a:t>Connected cars are simplifying life for both drivers and manufacturers — especially when it comes to software upgrades.</a:t>
            </a:r>
          </a:p>
          <a:p>
            <a:r>
              <a:rPr lang="en-US" sz="800"/>
              <a:t>“Vehicles have become increasingly more complex over time,” Mann said. “Traditionally, the only way to update cars that came off the factory line was by returning them to a dealer. Obviously that’s not only an inconvenience for the consumer, [it] becomes very costly for the car manufacturer.”</a:t>
            </a:r>
          </a:p>
          <a:p>
            <a:r>
              <a:rPr lang="en-US" sz="800"/>
              <a:t>Thanks to IoT-connectivity, a car’s many software-reliant components can be updated “over the air.” Mann said a non-working headset, for example, is more likely to require an over-the-air software update rather than a trip to the manufacturer. Even a vehicle’s electronic control units are remotely updatable.</a:t>
            </a:r>
          </a:p>
          <a:p>
            <a:r>
              <a:rPr lang="en-US" sz="800"/>
              <a:t>OTAs can enhance vehicle performance too. Serial software-updater </a:t>
            </a:r>
            <a:r>
              <a:rPr lang="en-US" sz="800" u="sng">
                <a:hlinkClick r:id="rId2"/>
              </a:rPr>
              <a:t>Tesla</a:t>
            </a:r>
            <a:r>
              <a:rPr lang="en-US" sz="800"/>
              <a:t>, has sent OTA software fixes for everything from battery performance to suspension lifts.</a:t>
            </a:r>
          </a:p>
          <a:p>
            <a:r>
              <a:rPr lang="en-US" sz="800"/>
              <a:t>Mann predicts that other automotive IoT developments will include more updates that are specifically related to features enhancement and offered via a pay-as-you-go subscription model. A provider could remotely pipe in, say, Audible’s audiobook service if a driver is taking a long vacation and traveling by car.</a:t>
            </a:r>
          </a:p>
          <a:p>
            <a:r>
              <a:rPr lang="en-US" sz="800"/>
              <a:t>Changing technology means staying on top of new liabilities — and being able to deploy fixes with the click of a button rather than dealing with issues case by case. When a new vulnerability is identified, Mann said, IoT-connected onboard software lets manufacturers “immediately distribute a patch that addresses that vulnerability in a matter of days or minutes.”</a:t>
            </a:r>
          </a:p>
          <a:p>
            <a:endParaRPr lang="en-US" sz="8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41FDACD-A3F9-24F3-78F1-FA350FE3FB75}"/>
              </a:ext>
            </a:extLst>
          </p:cNvPr>
          <p:cNvSpPr txBox="1"/>
          <p:nvPr/>
        </p:nvSpPr>
        <p:spPr>
          <a:xfrm>
            <a:off x="8451604" y="1412489"/>
            <a:ext cx="3197701" cy="436384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a:t>Benefits of IoT In the Automotive Industry</a:t>
            </a:r>
            <a:endParaRPr lang="en-US" sz="2000"/>
          </a:p>
          <a:p>
            <a:pPr indent="-228600">
              <a:lnSpc>
                <a:spcPct val="90000"/>
              </a:lnSpc>
              <a:spcAft>
                <a:spcPts val="600"/>
              </a:spcAft>
              <a:buFont typeface="Arial" panose="020B0604020202020204" pitchFamily="34" charset="0"/>
              <a:buChar char="•"/>
            </a:pPr>
            <a:endParaRPr lang="en-US" sz="2000"/>
          </a:p>
        </p:txBody>
      </p:sp>
      <p:pic>
        <p:nvPicPr>
          <p:cNvPr id="5" name="Picture 4">
            <a:extLst>
              <a:ext uri="{FF2B5EF4-FFF2-40B4-BE49-F238E27FC236}">
                <a16:creationId xmlns:a16="http://schemas.microsoft.com/office/drawing/2014/main" id="{774BA05A-1080-556E-49FA-CDCACCAE5D9B}"/>
              </a:ext>
            </a:extLst>
          </p:cNvPr>
          <p:cNvPicPr>
            <a:picLocks noChangeAspect="1"/>
          </p:cNvPicPr>
          <p:nvPr/>
        </p:nvPicPr>
        <p:blipFill>
          <a:blip r:embed="rId3"/>
          <a:stretch>
            <a:fillRect/>
          </a:stretch>
        </p:blipFill>
        <p:spPr>
          <a:xfrm>
            <a:off x="330679" y="1152498"/>
            <a:ext cx="3723736" cy="2094476"/>
          </a:xfrm>
          <a:prstGeom prst="rect">
            <a:avLst/>
          </a:prstGeom>
        </p:spPr>
      </p:pic>
      <p:sp>
        <p:nvSpPr>
          <p:cNvPr id="8" name="TextBox 7">
            <a:extLst>
              <a:ext uri="{FF2B5EF4-FFF2-40B4-BE49-F238E27FC236}">
                <a16:creationId xmlns:a16="http://schemas.microsoft.com/office/drawing/2014/main" id="{410EC7E2-52E8-5EA6-9C81-A6DD1E165430}"/>
              </a:ext>
            </a:extLst>
          </p:cNvPr>
          <p:cNvSpPr txBox="1"/>
          <p:nvPr/>
        </p:nvSpPr>
        <p:spPr>
          <a:xfrm>
            <a:off x="666750" y="3989916"/>
            <a:ext cx="32456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rPr>
              <a:t>Remote Software Updates</a:t>
            </a:r>
            <a:endParaRPr lang="en-US" sz="2000">
              <a:solidFill>
                <a:srgbClr val="FF0000"/>
              </a:solidFill>
            </a:endParaRPr>
          </a:p>
        </p:txBody>
      </p:sp>
    </p:spTree>
    <p:extLst>
      <p:ext uri="{BB962C8B-B14F-4D97-AF65-F5344CB8AC3E}">
        <p14:creationId xmlns:p14="http://schemas.microsoft.com/office/powerpoint/2010/main" val="136129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BD578-75A9-AFA1-2A16-15F87BD90113}"/>
              </a:ext>
            </a:extLst>
          </p:cNvPr>
          <p:cNvSpPr>
            <a:spLocks noGrp="1"/>
          </p:cNvSpPr>
          <p:nvPr>
            <p:ph type="title"/>
          </p:nvPr>
        </p:nvSpPr>
        <p:spPr>
          <a:xfrm>
            <a:off x="466722" y="586855"/>
            <a:ext cx="3201366" cy="3387497"/>
          </a:xfrm>
        </p:spPr>
        <p:txBody>
          <a:bodyPr anchor="b">
            <a:normAutofit/>
          </a:bodyPr>
          <a:lstStyle/>
          <a:p>
            <a:pPr algn="r"/>
            <a:r>
              <a:rPr lang="en-US" sz="3400" b="1">
                <a:solidFill>
                  <a:srgbClr val="FFFFFF"/>
                </a:solidFill>
                <a:latin typeface="Montserrat"/>
              </a:rPr>
              <a:t>Predictive Maintenance</a:t>
            </a:r>
            <a:endParaRPr lang="en-US" sz="3400">
              <a:solidFill>
                <a:srgbClr val="FFFFFF"/>
              </a:solidFill>
            </a:endParaRPr>
          </a:p>
          <a:p>
            <a:pPr algn="r"/>
            <a:endParaRPr lang="en-US" sz="3400">
              <a:solidFill>
                <a:srgbClr val="FFFFFF"/>
              </a:solidFill>
            </a:endParaRPr>
          </a:p>
        </p:txBody>
      </p:sp>
      <p:sp>
        <p:nvSpPr>
          <p:cNvPr id="3" name="Content Placeholder 2">
            <a:extLst>
              <a:ext uri="{FF2B5EF4-FFF2-40B4-BE49-F238E27FC236}">
                <a16:creationId xmlns:a16="http://schemas.microsoft.com/office/drawing/2014/main" id="{070117EE-2D85-E7CC-0803-8A1AE3617505}"/>
              </a:ext>
            </a:extLst>
          </p:cNvPr>
          <p:cNvSpPr>
            <a:spLocks noGrp="1"/>
          </p:cNvSpPr>
          <p:nvPr>
            <p:ph idx="1"/>
          </p:nvPr>
        </p:nvSpPr>
        <p:spPr>
          <a:xfrm>
            <a:off x="4810259" y="649480"/>
            <a:ext cx="6555347" cy="5546047"/>
          </a:xfrm>
        </p:spPr>
        <p:txBody>
          <a:bodyPr vert="horz" lIns="91440" tIns="45720" rIns="91440" bIns="45720" rtlCol="0" anchor="ctr">
            <a:normAutofit/>
          </a:bodyPr>
          <a:lstStyle/>
          <a:p>
            <a:pPr>
              <a:buNone/>
            </a:pPr>
            <a:r>
              <a:rPr lang="en-US" sz="2000">
                <a:latin typeface="Georgia"/>
              </a:rPr>
              <a:t>One of the great promises of automotive IoT is predictive maintenance. A constellation of computer chips and sensors placed throughout a connected car collect performance data, which is processed in the cloud to predict when a part might require maintenance long before it gives up the ghost.</a:t>
            </a:r>
            <a:endParaRPr lang="en-US" sz="2000"/>
          </a:p>
          <a:p>
            <a:pPr>
              <a:buNone/>
            </a:pPr>
            <a:r>
              <a:rPr lang="en-US" sz="2000">
                <a:latin typeface="Georgia"/>
              </a:rPr>
              <a:t>In a truly connected environment, a driver could even pass along a maintenance alert to the manufacturer or mechanic. The most complex systems would incorporate AI to give the predictive algorithm even greater forecasting powers.</a:t>
            </a:r>
            <a:endParaRPr lang="en-US" sz="2000"/>
          </a:p>
          <a:p>
            <a:pPr>
              <a:buNone/>
            </a:pPr>
            <a:r>
              <a:rPr lang="en-US" sz="2000">
                <a:latin typeface="Georgia"/>
              </a:rPr>
              <a:t>Predictive maintenance can lower costs for consumers with its ability to collect data and the potential to adjust car settings to prevent wear and tear over time. It could also save dealerships and mechanics money too by working to optimize inventory management with notifications about upcoming repairs.</a:t>
            </a:r>
            <a:endParaRPr lang="en-US" sz="2000"/>
          </a:p>
          <a:p>
            <a:pPr marL="0" indent="0">
              <a:buNone/>
            </a:pPr>
            <a:endParaRPr lang="en-US" sz="2000" b="1">
              <a:latin typeface="Montserrat"/>
            </a:endParaRPr>
          </a:p>
          <a:p>
            <a:endParaRPr lang="en-US" sz="2000"/>
          </a:p>
        </p:txBody>
      </p:sp>
    </p:spTree>
    <p:extLst>
      <p:ext uri="{BB962C8B-B14F-4D97-AF65-F5344CB8AC3E}">
        <p14:creationId xmlns:p14="http://schemas.microsoft.com/office/powerpoint/2010/main" val="21270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7F7A6-003F-5CFB-39D6-E4902B963FF0}"/>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b="1" kern="1200">
                <a:solidFill>
                  <a:srgbClr val="FFFFFF"/>
                </a:solidFill>
                <a:latin typeface="+mj-lt"/>
                <a:ea typeface="+mj-ea"/>
                <a:cs typeface="+mj-cs"/>
              </a:rPr>
              <a:t>Making Parking Easier </a:t>
            </a:r>
            <a:endParaRPr lang="en-US" kern="1200">
              <a:solidFill>
                <a:srgbClr val="FFFFFF"/>
              </a:solidFill>
              <a:latin typeface="+mj-lt"/>
              <a:ea typeface="+mj-ea"/>
              <a:cs typeface="+mj-cs"/>
            </a:endParaRPr>
          </a:p>
          <a:p>
            <a:endParaRPr lang="en-US" kern="1200">
              <a:solidFill>
                <a:srgbClr val="FFFFFF"/>
              </a:solidFill>
              <a:latin typeface="+mj-lt"/>
              <a:ea typeface="+mj-ea"/>
              <a:cs typeface="+mj-cs"/>
            </a:endParaRP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B8EBF5-33D7-C606-427F-F52D2B733B5C}"/>
              </a:ext>
            </a:extLst>
          </p:cNvPr>
          <p:cNvSpPr txBox="1"/>
          <p:nvPr/>
        </p:nvSpPr>
        <p:spPr>
          <a:xfrm>
            <a:off x="5370153" y="1526033"/>
            <a:ext cx="5536397" cy="393528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dirty="0"/>
              <a:t>American drivers spend on average a whopping 17 hours per year looking for parking. That’s a collective annual cost of $73 billion in time, fuel and emissions loss. Automotive IoT could help combat the time and money drivers spend on parking. The potential for connected cars to make parking easier is being recognized by the market too, with smart parking predicted to be valued at more than </a:t>
            </a:r>
            <a:r>
              <a:rPr lang="en-US" sz="1700" u="sng" dirty="0">
                <a:hlinkClick r:id="rId2"/>
              </a:rPr>
              <a:t>$16 million</a:t>
            </a:r>
            <a:r>
              <a:rPr lang="en-US" sz="1700" dirty="0"/>
              <a:t> by 2028. </a:t>
            </a:r>
          </a:p>
          <a:p>
            <a:pPr indent="-228600">
              <a:lnSpc>
                <a:spcPct val="90000"/>
              </a:lnSpc>
              <a:spcAft>
                <a:spcPts val="600"/>
              </a:spcAft>
              <a:buFont typeface="Arial" panose="020B0604020202020204" pitchFamily="34" charset="0"/>
              <a:buChar char="•"/>
            </a:pPr>
            <a:r>
              <a:rPr lang="en-US" sz="1700" dirty="0"/>
              <a:t>Using mapping data to find open parking spots can be done through companies like </a:t>
            </a:r>
            <a:r>
              <a:rPr lang="en-US" sz="1700" dirty="0" err="1"/>
              <a:t>Otonomo</a:t>
            </a:r>
            <a:r>
              <a:rPr lang="en-US" sz="1700" dirty="0"/>
              <a:t>, which inputs car data into the cloud and uses it for analysis of parking, traffic and more. Focusing on transportation planning in urban areas, the company offers a platform that city planners can use to measure parking availability and the duration of parking. </a:t>
            </a:r>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35423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C7684-534C-6B12-DC15-E57851423A0A}"/>
              </a:ext>
            </a:extLst>
          </p:cNvPr>
          <p:cNvSpPr>
            <a:spLocks noGrp="1"/>
          </p:cNvSpPr>
          <p:nvPr>
            <p:ph type="title"/>
          </p:nvPr>
        </p:nvSpPr>
        <p:spPr>
          <a:xfrm>
            <a:off x="1389278" y="1233241"/>
            <a:ext cx="3240506" cy="4064628"/>
          </a:xfrm>
        </p:spPr>
        <p:txBody>
          <a:bodyPr vert="horz" lIns="91440" tIns="45720" rIns="91440" bIns="45720" rtlCol="0" anchor="ctr">
            <a:normAutofit/>
          </a:bodyPr>
          <a:lstStyle/>
          <a:p>
            <a:r>
              <a:rPr lang="en-US" sz="4100" b="1" kern="1200">
                <a:solidFill>
                  <a:srgbClr val="FFFFFF"/>
                </a:solidFill>
                <a:latin typeface="+mj-lt"/>
                <a:ea typeface="+mj-ea"/>
                <a:cs typeface="+mj-cs"/>
              </a:rPr>
              <a:t>Infotainment</a:t>
            </a:r>
            <a:endParaRPr lang="en-US" sz="4100" kern="1200">
              <a:solidFill>
                <a:srgbClr val="FFFFFF"/>
              </a:solidFill>
              <a:latin typeface="+mj-lt"/>
              <a:ea typeface="+mj-ea"/>
              <a:cs typeface="+mj-cs"/>
            </a:endParaRPr>
          </a:p>
          <a:p>
            <a:endParaRPr lang="en-US" sz="4100" kern="1200">
              <a:solidFill>
                <a:srgbClr val="FFFFFF"/>
              </a:solidFill>
              <a:latin typeface="+mj-lt"/>
              <a:ea typeface="+mj-ea"/>
              <a:cs typeface="+mj-cs"/>
            </a:endParaRPr>
          </a:p>
        </p:txBody>
      </p:sp>
      <p:sp>
        <p:nvSpPr>
          <p:cNvPr id="13" name="Freeform: Shape 1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82975DBF-5A8C-9379-BE24-03C91DA56BAA}"/>
              </a:ext>
            </a:extLst>
          </p:cNvPr>
          <p:cNvSpPr txBox="1"/>
          <p:nvPr/>
        </p:nvSpPr>
        <p:spPr>
          <a:xfrm>
            <a:off x="6096000" y="820880"/>
            <a:ext cx="5257799" cy="488935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500"/>
              <a:t>In nearly every new car produced today, there is a screen at the center of the dashboard — this is the vehicle’s infotainment system. With connected cars in-car entertainment, or infotainment, is another growing facet of the automotive IoT industry. </a:t>
            </a:r>
          </a:p>
          <a:p>
            <a:pPr indent="-228600">
              <a:lnSpc>
                <a:spcPct val="90000"/>
              </a:lnSpc>
              <a:spcAft>
                <a:spcPts val="600"/>
              </a:spcAft>
              <a:buFont typeface="Arial" panose="020B0604020202020204" pitchFamily="34" charset="0"/>
              <a:buChar char="•"/>
            </a:pPr>
            <a:r>
              <a:rPr lang="en-US" sz="1500"/>
              <a:t>Infotainment systems can range from vehicle-specific systems like Kia’s UVO or Jeep’s Uconnect to mobile-compatible systems like Samsung's Exynos Auto and Android Auto. Some of the major perks of infotainment for drivers includes speech activated navigation, texting and calls. Connected cars and infotainment systems go hand in hand nowadays as infotainment systems couldn’t work without IoT connectivity. </a:t>
            </a:r>
          </a:p>
          <a:p>
            <a:pPr indent="-228600">
              <a:lnSpc>
                <a:spcPct val="90000"/>
              </a:lnSpc>
              <a:spcAft>
                <a:spcPts val="600"/>
              </a:spcAft>
              <a:buFont typeface="Arial" panose="020B0604020202020204" pitchFamily="34" charset="0"/>
              <a:buChar char="•"/>
            </a:pPr>
            <a:r>
              <a:rPr lang="en-US" sz="1500"/>
              <a:t>The connected car allows for direct integration of vehicle audio systems with personal smart devices. Apple’s CarPlay, for instance, lets drivers make calls through the console and can add Spotify, Audible, Pandora and a host of other voice-enabled apps to the dashboard.</a:t>
            </a:r>
          </a:p>
          <a:p>
            <a:pPr indent="-228600">
              <a:lnSpc>
                <a:spcPct val="90000"/>
              </a:lnSpc>
              <a:spcAft>
                <a:spcPts val="600"/>
              </a:spcAft>
              <a:buFont typeface="Arial" panose="020B0604020202020204" pitchFamily="34" charset="0"/>
              <a:buChar char="•"/>
            </a:pPr>
            <a:endParaRPr lang="en-US" sz="1500"/>
          </a:p>
        </p:txBody>
      </p:sp>
      <p:sp>
        <p:nvSpPr>
          <p:cNvPr id="19" name="Freeform: Shape 1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829330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32D1-496D-5B84-4866-88DFE9D98681}"/>
              </a:ext>
            </a:extLst>
          </p:cNvPr>
          <p:cNvSpPr>
            <a:spLocks noGrp="1"/>
          </p:cNvSpPr>
          <p:nvPr>
            <p:ph type="title"/>
          </p:nvPr>
        </p:nvSpPr>
        <p:spPr/>
        <p:txBody>
          <a:bodyPr/>
          <a:lstStyle/>
          <a:p>
            <a:r>
              <a:rPr lang="en-US" b="1" dirty="0">
                <a:solidFill>
                  <a:srgbClr val="04003F"/>
                </a:solidFill>
                <a:latin typeface="Montserrat"/>
              </a:rPr>
              <a:t>Traffic Prediction </a:t>
            </a:r>
            <a:endParaRPr lang="en-US" dirty="0"/>
          </a:p>
          <a:p>
            <a:endParaRPr lang="en-US" dirty="0"/>
          </a:p>
        </p:txBody>
      </p:sp>
      <p:graphicFrame>
        <p:nvGraphicFramePr>
          <p:cNvPr id="5" name="Content Placeholder 2">
            <a:extLst>
              <a:ext uri="{FF2B5EF4-FFF2-40B4-BE49-F238E27FC236}">
                <a16:creationId xmlns:a16="http://schemas.microsoft.com/office/drawing/2014/main" id="{F46FCEA9-0BF8-D6A2-D6DF-ABAF4C084CA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690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5" name="Rectangle 14">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5584DDE-5F01-09BA-3EAA-DA7DE420E6A6}"/>
              </a:ext>
            </a:extLst>
          </p:cNvPr>
          <p:cNvSpPr>
            <a:spLocks noGrp="1"/>
          </p:cNvSpPr>
          <p:nvPr>
            <p:ph type="title"/>
          </p:nvPr>
        </p:nvSpPr>
        <p:spPr>
          <a:xfrm>
            <a:off x="729323" y="2252118"/>
            <a:ext cx="4636483" cy="2310956"/>
          </a:xfrm>
        </p:spPr>
        <p:txBody>
          <a:bodyPr anchor="b">
            <a:normAutofit/>
          </a:bodyPr>
          <a:lstStyle/>
          <a:p>
            <a:pPr marL="285750" indent="-285750">
              <a:spcBef>
                <a:spcPts val="1000"/>
              </a:spcBef>
              <a:buFont typeface="Arial"/>
              <a:buChar char="•"/>
            </a:pPr>
            <a:r>
              <a:rPr lang="en-US" sz="4000" dirty="0">
                <a:solidFill>
                  <a:schemeClr val="accent1">
                    <a:lumMod val="60000"/>
                    <a:lumOff val="40000"/>
                  </a:schemeClr>
                </a:solidFill>
                <a:latin typeface="Aptos"/>
              </a:rPr>
              <a:t>*IT in metro Rail</a:t>
            </a:r>
          </a:p>
          <a:p>
            <a:endParaRPr lang="en-US" sz="4800" dirty="0"/>
          </a:p>
        </p:txBody>
      </p:sp>
      <p:pic>
        <p:nvPicPr>
          <p:cNvPr id="4" name="Picture 3">
            <a:extLst>
              <a:ext uri="{FF2B5EF4-FFF2-40B4-BE49-F238E27FC236}">
                <a16:creationId xmlns:a16="http://schemas.microsoft.com/office/drawing/2014/main" id="{995225EC-0196-2468-573D-8C5F656EB114}"/>
              </a:ext>
            </a:extLst>
          </p:cNvPr>
          <p:cNvPicPr>
            <a:picLocks noChangeAspect="1"/>
          </p:cNvPicPr>
          <p:nvPr/>
        </p:nvPicPr>
        <p:blipFill>
          <a:blip r:embed="rId3"/>
          <a:srcRect l="9916" r="11754"/>
          <a:stretch/>
        </p:blipFill>
        <p:spPr>
          <a:xfrm>
            <a:off x="5359151" y="895610"/>
            <a:ext cx="6107166" cy="5058020"/>
          </a:xfrm>
          <a:prstGeom prst="rect">
            <a:avLst/>
          </a:prstGeom>
        </p:spPr>
      </p:pic>
    </p:spTree>
    <p:extLst>
      <p:ext uri="{BB962C8B-B14F-4D97-AF65-F5344CB8AC3E}">
        <p14:creationId xmlns:p14="http://schemas.microsoft.com/office/powerpoint/2010/main" val="2904816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Create an Extempore for the following topics </vt:lpstr>
      <vt:lpstr>IT IN AUTOMOBLIES</vt:lpstr>
      <vt:lpstr>1. IT in Automobiles</vt:lpstr>
      <vt:lpstr>    </vt:lpstr>
      <vt:lpstr>Predictive Maintenance </vt:lpstr>
      <vt:lpstr>Making Parking Easier  </vt:lpstr>
      <vt:lpstr>Infotainment </vt:lpstr>
      <vt:lpstr>Traffic Prediction  </vt:lpstr>
      <vt:lpstr>*IT in metro Rail </vt:lpstr>
      <vt:lpstr>Real-Time Tracking and Monitoring</vt:lpstr>
      <vt:lpstr>PowerPoint Presentation</vt:lpstr>
      <vt:lpstr>PowerPoint Presentation</vt:lpstr>
      <vt:lpstr>Introduction to IT in Avionics </vt:lpstr>
      <vt:lpstr>Emerging Technologies in Avionics </vt:lpstr>
      <vt:lpstr> </vt:lpstr>
      <vt:lpstr>Challenges and Future Directions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257</cp:revision>
  <dcterms:created xsi:type="dcterms:W3CDTF">2024-09-19T13:31:32Z</dcterms:created>
  <dcterms:modified xsi:type="dcterms:W3CDTF">2024-09-19T15:14:24Z</dcterms:modified>
</cp:coreProperties>
</file>