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A4C48-16BE-44E4-B4AB-48B7EB4939DF}" v="22" dt="2024-09-17T14:57:15.147"/>
    <p1510:client id="{7C9B3B4B-245A-4BDC-9721-F55FA53905EC}" v="11" dt="2024-09-17T15:04:20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fa2302dc2b462397" providerId="Windows Live" clId="Web-{7C9B3B4B-245A-4BDC-9721-F55FA53905EC}"/>
    <pc:docChg chg="modSld">
      <pc:chgData name="Guest User" userId="fa2302dc2b462397" providerId="Windows Live" clId="Web-{7C9B3B4B-245A-4BDC-9721-F55FA53905EC}" dt="2024-09-17T15:04:20.608" v="10" actId="1076"/>
      <pc:docMkLst>
        <pc:docMk/>
      </pc:docMkLst>
      <pc:sldChg chg="delSp modSp">
        <pc:chgData name="Guest User" userId="fa2302dc2b462397" providerId="Windows Live" clId="Web-{7C9B3B4B-245A-4BDC-9721-F55FA53905EC}" dt="2024-09-17T15:04:20.608" v="10" actId="1076"/>
        <pc:sldMkLst>
          <pc:docMk/>
          <pc:sldMk cId="3630466195" sldId="257"/>
        </pc:sldMkLst>
        <pc:spChg chg="del mod">
          <ac:chgData name="Guest User" userId="fa2302dc2b462397" providerId="Windows Live" clId="Web-{7C9B3B4B-245A-4BDC-9721-F55FA53905EC}" dt="2024-09-17T15:04:16.295" v="9"/>
          <ac:spMkLst>
            <pc:docMk/>
            <pc:sldMk cId="3630466195" sldId="257"/>
            <ac:spMk id="2" creationId="{57351FDE-3518-15D9-ADFF-068099FBAD22}"/>
          </ac:spMkLst>
        </pc:spChg>
        <pc:picChg chg="mod">
          <ac:chgData name="Guest User" userId="fa2302dc2b462397" providerId="Windows Live" clId="Web-{7C9B3B4B-245A-4BDC-9721-F55FA53905EC}" dt="2024-09-17T15:04:20.608" v="10" actId="1076"/>
          <ac:picMkLst>
            <pc:docMk/>
            <pc:sldMk cId="3630466195" sldId="257"/>
            <ac:picMk id="4" creationId="{1B245483-DAF6-B119-D26F-BEBE8DEF565B}"/>
          </ac:picMkLst>
        </pc:picChg>
      </pc:sldChg>
      <pc:sldChg chg="delSp modSp">
        <pc:chgData name="Guest User" userId="fa2302dc2b462397" providerId="Windows Live" clId="Web-{7C9B3B4B-245A-4BDC-9721-F55FA53905EC}" dt="2024-09-17T15:04:03.248" v="6" actId="14100"/>
        <pc:sldMkLst>
          <pc:docMk/>
          <pc:sldMk cId="947397572" sldId="259"/>
        </pc:sldMkLst>
        <pc:spChg chg="del mod">
          <ac:chgData name="Guest User" userId="fa2302dc2b462397" providerId="Windows Live" clId="Web-{7C9B3B4B-245A-4BDC-9721-F55FA53905EC}" dt="2024-09-17T15:03:55.826" v="4"/>
          <ac:spMkLst>
            <pc:docMk/>
            <pc:sldMk cId="947397572" sldId="259"/>
            <ac:spMk id="2" creationId="{32D21112-2CF1-C112-A292-E7220DEB5600}"/>
          </ac:spMkLst>
        </pc:spChg>
        <pc:picChg chg="mod">
          <ac:chgData name="Guest User" userId="fa2302dc2b462397" providerId="Windows Live" clId="Web-{7C9B3B4B-245A-4BDC-9721-F55FA53905EC}" dt="2024-09-17T15:04:03.248" v="6" actId="14100"/>
          <ac:picMkLst>
            <pc:docMk/>
            <pc:sldMk cId="947397572" sldId="259"/>
            <ac:picMk id="4" creationId="{6327F8EE-27A9-3969-3535-B2DF92F7382C}"/>
          </ac:picMkLst>
        </pc:picChg>
      </pc:sldChg>
    </pc:docChg>
  </pc:docChgLst>
  <pc:docChgLst>
    <pc:chgData name="Guest User" userId="fa2302dc2b462397" providerId="Windows Live" clId="Web-{776A4C48-16BE-44E4-B4AB-48B7EB4939DF}"/>
    <pc:docChg chg="addSld delSld modSld">
      <pc:chgData name="Guest User" userId="fa2302dc2b462397" providerId="Windows Live" clId="Web-{776A4C48-16BE-44E4-B4AB-48B7EB4939DF}" dt="2024-09-17T14:57:15.147" v="27" actId="14100"/>
      <pc:docMkLst>
        <pc:docMk/>
      </pc:docMkLst>
      <pc:sldChg chg="addSp delSp modSp del mod setBg">
        <pc:chgData name="Guest User" userId="fa2302dc2b462397" providerId="Windows Live" clId="Web-{776A4C48-16BE-44E4-B4AB-48B7EB4939DF}" dt="2024-09-17T14:55:28.347" v="6"/>
        <pc:sldMkLst>
          <pc:docMk/>
          <pc:sldMk cId="109857222" sldId="256"/>
        </pc:sldMkLst>
        <pc:spChg chg="mod ord">
          <ac:chgData name="Guest User" userId="fa2302dc2b462397" providerId="Windows Live" clId="Web-{776A4C48-16BE-44E4-B4AB-48B7EB4939DF}" dt="2024-09-17T14:55:06.908" v="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Guest User" userId="fa2302dc2b462397" providerId="Windows Live" clId="Web-{776A4C48-16BE-44E4-B4AB-48B7EB4939DF}" dt="2024-09-17T14:55:06.908" v="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uest User" userId="fa2302dc2b462397" providerId="Windows Live" clId="Web-{776A4C48-16BE-44E4-B4AB-48B7EB4939DF}" dt="2024-09-17T14:55:22.112" v="5"/>
          <ac:spMkLst>
            <pc:docMk/>
            <pc:sldMk cId="109857222" sldId="256"/>
            <ac:spMk id="11" creationId="{848F64AA-5BE2-4280-BEFA-DC288118FCCE}"/>
          </ac:spMkLst>
        </pc:spChg>
        <pc:spChg chg="add">
          <ac:chgData name="Guest User" userId="fa2302dc2b462397" providerId="Windows Live" clId="Web-{776A4C48-16BE-44E4-B4AB-48B7EB4939DF}" dt="2024-09-17T14:55:22.112" v="5"/>
          <ac:spMkLst>
            <pc:docMk/>
            <pc:sldMk cId="109857222" sldId="256"/>
            <ac:spMk id="16" creationId="{848F64AA-5BE2-4280-BEFA-DC288118FCCE}"/>
          </ac:spMkLst>
        </pc:spChg>
        <pc:picChg chg="add mod ord">
          <ac:chgData name="Guest User" userId="fa2302dc2b462397" providerId="Windows Live" clId="Web-{776A4C48-16BE-44E4-B4AB-48B7EB4939DF}" dt="2024-09-17T14:55:06.908" v="3"/>
          <ac:picMkLst>
            <pc:docMk/>
            <pc:sldMk cId="109857222" sldId="256"/>
            <ac:picMk id="4" creationId="{F7CB6BD4-B451-3A02-7EBC-78BD41451195}"/>
          </ac:picMkLst>
        </pc:picChg>
        <pc:picChg chg="add mod">
          <ac:chgData name="Guest User" userId="fa2302dc2b462397" providerId="Windows Live" clId="Web-{776A4C48-16BE-44E4-B4AB-48B7EB4939DF}" dt="2024-09-17T14:55:06.908" v="3"/>
          <ac:picMkLst>
            <pc:docMk/>
            <pc:sldMk cId="109857222" sldId="256"/>
            <ac:picMk id="5" creationId="{14AD989A-45F7-88A4-8F71-F41477D1A860}"/>
          </ac:picMkLst>
        </pc:picChg>
        <pc:picChg chg="add mod">
          <ac:chgData name="Guest User" userId="fa2302dc2b462397" providerId="Windows Live" clId="Web-{776A4C48-16BE-44E4-B4AB-48B7EB4939DF}" dt="2024-09-17T14:55:06.908" v="3"/>
          <ac:picMkLst>
            <pc:docMk/>
            <pc:sldMk cId="109857222" sldId="256"/>
            <ac:picMk id="6" creationId="{C5B392B6-F8BD-0930-E817-74448F586848}"/>
          </ac:picMkLst>
        </pc:picChg>
      </pc:sldChg>
      <pc:sldChg chg="addSp delSp modSp new">
        <pc:chgData name="Guest User" userId="fa2302dc2b462397" providerId="Windows Live" clId="Web-{776A4C48-16BE-44E4-B4AB-48B7EB4939DF}" dt="2024-09-17T14:55:50.941" v="10" actId="14100"/>
        <pc:sldMkLst>
          <pc:docMk/>
          <pc:sldMk cId="3630466195" sldId="257"/>
        </pc:sldMkLst>
        <pc:spChg chg="del">
          <ac:chgData name="Guest User" userId="fa2302dc2b462397" providerId="Windows Live" clId="Web-{776A4C48-16BE-44E4-B4AB-48B7EB4939DF}" dt="2024-09-17T14:55:41.363" v="7"/>
          <ac:spMkLst>
            <pc:docMk/>
            <pc:sldMk cId="3630466195" sldId="257"/>
            <ac:spMk id="3" creationId="{679D7FF3-52FD-30A4-4DC5-85A32D2DAEC4}"/>
          </ac:spMkLst>
        </pc:spChg>
        <pc:picChg chg="add mod ord">
          <ac:chgData name="Guest User" userId="fa2302dc2b462397" providerId="Windows Live" clId="Web-{776A4C48-16BE-44E4-B4AB-48B7EB4939DF}" dt="2024-09-17T14:55:50.941" v="10" actId="14100"/>
          <ac:picMkLst>
            <pc:docMk/>
            <pc:sldMk cId="3630466195" sldId="257"/>
            <ac:picMk id="4" creationId="{1B245483-DAF6-B119-D26F-BEBE8DEF565B}"/>
          </ac:picMkLst>
        </pc:picChg>
      </pc:sldChg>
      <pc:sldChg chg="addSp delSp modSp new mod setBg">
        <pc:chgData name="Guest User" userId="fa2302dc2b462397" providerId="Windows Live" clId="Web-{776A4C48-16BE-44E4-B4AB-48B7EB4939DF}" dt="2024-09-17T14:57:15.147" v="27" actId="14100"/>
        <pc:sldMkLst>
          <pc:docMk/>
          <pc:sldMk cId="1357115772" sldId="258"/>
        </pc:sldMkLst>
        <pc:spChg chg="del mod">
          <ac:chgData name="Guest User" userId="fa2302dc2b462397" providerId="Windows Live" clId="Web-{776A4C48-16BE-44E4-B4AB-48B7EB4939DF}" dt="2024-09-17T14:57:04.834" v="24"/>
          <ac:spMkLst>
            <pc:docMk/>
            <pc:sldMk cId="1357115772" sldId="258"/>
            <ac:spMk id="2" creationId="{0FF62F02-6E37-3F01-9477-1572113C3DD4}"/>
          </ac:spMkLst>
        </pc:spChg>
        <pc:spChg chg="del">
          <ac:chgData name="Guest User" userId="fa2302dc2b462397" providerId="Windows Live" clId="Web-{776A4C48-16BE-44E4-B4AB-48B7EB4939DF}" dt="2024-09-17T14:56:08.864" v="12"/>
          <ac:spMkLst>
            <pc:docMk/>
            <pc:sldMk cId="1357115772" sldId="258"/>
            <ac:spMk id="3" creationId="{DFEFFEAA-68DE-D485-7D51-F0B4D9009A58}"/>
          </ac:spMkLst>
        </pc:spChg>
        <pc:spChg chg="add del">
          <ac:chgData name="Guest User" userId="fa2302dc2b462397" providerId="Windows Live" clId="Web-{776A4C48-16BE-44E4-B4AB-48B7EB4939DF}" dt="2024-09-17T14:57:01.271" v="21"/>
          <ac:spMkLst>
            <pc:docMk/>
            <pc:sldMk cId="1357115772" sldId="258"/>
            <ac:spMk id="8" creationId="{723CF467-F1B6-A0C7-9288-9830F9E49E5E}"/>
          </ac:spMkLst>
        </pc:spChg>
        <pc:spChg chg="add">
          <ac:chgData name="Guest User" userId="fa2302dc2b462397" providerId="Windows Live" clId="Web-{776A4C48-16BE-44E4-B4AB-48B7EB4939DF}" dt="2024-09-17T14:57:04.834" v="24"/>
          <ac:spMkLst>
            <pc:docMk/>
            <pc:sldMk cId="1357115772" sldId="258"/>
            <ac:spMk id="9" creationId="{56CF5309-840D-4AE9-8A07-B683F50D2622}"/>
          </ac:spMkLst>
        </pc:spChg>
        <pc:spChg chg="add del">
          <ac:chgData name="Guest User" userId="fa2302dc2b462397" providerId="Windows Live" clId="Web-{776A4C48-16BE-44E4-B4AB-48B7EB4939DF}" dt="2024-09-17T14:57:01.271" v="21"/>
          <ac:spMkLst>
            <pc:docMk/>
            <pc:sldMk cId="1357115772" sldId="258"/>
            <ac:spMk id="11" creationId="{0288C6B4-AFC3-407F-A595-EFFD38D4CCAF}"/>
          </ac:spMkLst>
        </pc:spChg>
        <pc:spChg chg="add del">
          <ac:chgData name="Guest User" userId="fa2302dc2b462397" providerId="Windows Live" clId="Web-{776A4C48-16BE-44E4-B4AB-48B7EB4939DF}" dt="2024-09-17T14:57:01.271" v="21"/>
          <ac:spMkLst>
            <pc:docMk/>
            <pc:sldMk cId="1357115772" sldId="258"/>
            <ac:spMk id="13" creationId="{CF236821-17FE-429B-8D2C-08E13A64EA40}"/>
          </ac:spMkLst>
        </pc:spChg>
        <pc:spChg chg="add del">
          <ac:chgData name="Guest User" userId="fa2302dc2b462397" providerId="Windows Live" clId="Web-{776A4C48-16BE-44E4-B4AB-48B7EB4939DF}" dt="2024-09-17T14:57:01.271" v="21"/>
          <ac:spMkLst>
            <pc:docMk/>
            <pc:sldMk cId="1357115772" sldId="258"/>
            <ac:spMk id="15" creationId="{C0BDBCD2-E081-43AB-9119-C55465E59757}"/>
          </ac:spMkLst>
        </pc:spChg>
        <pc:spChg chg="add del">
          <ac:chgData name="Guest User" userId="fa2302dc2b462397" providerId="Windows Live" clId="Web-{776A4C48-16BE-44E4-B4AB-48B7EB4939DF}" dt="2024-09-17T14:57:01.271" v="21"/>
          <ac:spMkLst>
            <pc:docMk/>
            <pc:sldMk cId="1357115772" sldId="258"/>
            <ac:spMk id="17" creationId="{98E79BE4-34FE-485A-98A5-92CE8F7C4743}"/>
          </ac:spMkLst>
        </pc:spChg>
        <pc:spChg chg="add del">
          <ac:chgData name="Guest User" userId="fa2302dc2b462397" providerId="Windows Live" clId="Web-{776A4C48-16BE-44E4-B4AB-48B7EB4939DF}" dt="2024-09-17T14:57:01.271" v="21"/>
          <ac:spMkLst>
            <pc:docMk/>
            <pc:sldMk cId="1357115772" sldId="258"/>
            <ac:spMk id="19" creationId="{7A5F0580-5EE9-419F-96EE-B6529EF6E7D0}"/>
          </ac:spMkLst>
        </pc:spChg>
        <pc:spChg chg="add del">
          <ac:chgData name="Guest User" userId="fa2302dc2b462397" providerId="Windows Live" clId="Web-{776A4C48-16BE-44E4-B4AB-48B7EB4939DF}" dt="2024-09-17T14:57:04.803" v="23"/>
          <ac:spMkLst>
            <pc:docMk/>
            <pc:sldMk cId="1357115772" sldId="258"/>
            <ac:spMk id="21" creationId="{0D7B6173-1D58-48E2-83CF-37350F315F75}"/>
          </ac:spMkLst>
        </pc:spChg>
        <pc:spChg chg="add del">
          <ac:chgData name="Guest User" userId="fa2302dc2b462397" providerId="Windows Live" clId="Web-{776A4C48-16BE-44E4-B4AB-48B7EB4939DF}" dt="2024-09-17T14:57:04.803" v="23"/>
          <ac:spMkLst>
            <pc:docMk/>
            <pc:sldMk cId="1357115772" sldId="258"/>
            <ac:spMk id="22" creationId="{02EBFA83-D4DB-4CA0-B229-9E44634D7FE9}"/>
          </ac:spMkLst>
        </pc:spChg>
        <pc:spChg chg="add del">
          <ac:chgData name="Guest User" userId="fa2302dc2b462397" providerId="Windows Live" clId="Web-{776A4C48-16BE-44E4-B4AB-48B7EB4939DF}" dt="2024-09-17T14:57:04.803" v="23"/>
          <ac:spMkLst>
            <pc:docMk/>
            <pc:sldMk cId="1357115772" sldId="258"/>
            <ac:spMk id="24" creationId="{21BDEC81-16A7-4451-B893-C15000083B77}"/>
          </ac:spMkLst>
        </pc:spChg>
        <pc:spChg chg="add del">
          <ac:chgData name="Guest User" userId="fa2302dc2b462397" providerId="Windows Live" clId="Web-{776A4C48-16BE-44E4-B4AB-48B7EB4939DF}" dt="2024-09-17T14:57:04.803" v="23"/>
          <ac:spMkLst>
            <pc:docMk/>
            <pc:sldMk cId="1357115772" sldId="258"/>
            <ac:spMk id="25" creationId="{26A515A1-4D80-430E-BE0A-71A290516A82}"/>
          </ac:spMkLst>
        </pc:spChg>
        <pc:spChg chg="add del">
          <ac:chgData name="Guest User" userId="fa2302dc2b462397" providerId="Windows Live" clId="Web-{776A4C48-16BE-44E4-B4AB-48B7EB4939DF}" dt="2024-09-17T14:57:04.803" v="23"/>
          <ac:spMkLst>
            <pc:docMk/>
            <pc:sldMk cId="1357115772" sldId="258"/>
            <ac:spMk id="26" creationId="{9D399954-96D7-62E4-D797-A55F05DA84B8}"/>
          </ac:spMkLst>
        </pc:spChg>
        <pc:grpChg chg="add">
          <ac:chgData name="Guest User" userId="fa2302dc2b462397" providerId="Windows Live" clId="Web-{776A4C48-16BE-44E4-B4AB-48B7EB4939DF}" dt="2024-09-17T14:57:04.834" v="24"/>
          <ac:grpSpMkLst>
            <pc:docMk/>
            <pc:sldMk cId="1357115772" sldId="258"/>
            <ac:grpSpMk id="30" creationId="{9CA61A65-5B6B-4962-B3D0-11C3A9DCA286}"/>
          </ac:grpSpMkLst>
        </pc:grpChg>
        <pc:picChg chg="add mod ord">
          <ac:chgData name="Guest User" userId="fa2302dc2b462397" providerId="Windows Live" clId="Web-{776A4C48-16BE-44E4-B4AB-48B7EB4939DF}" dt="2024-09-17T14:57:15.147" v="27" actId="14100"/>
          <ac:picMkLst>
            <pc:docMk/>
            <pc:sldMk cId="1357115772" sldId="258"/>
            <ac:picMk id="4" creationId="{FEEFC4C5-F5DD-1DB4-1867-97D96ED5BACB}"/>
          </ac:picMkLst>
        </pc:picChg>
        <pc:picChg chg="add del">
          <ac:chgData name="Guest User" userId="fa2302dc2b462397" providerId="Windows Live" clId="Web-{776A4C48-16BE-44E4-B4AB-48B7EB4939DF}" dt="2024-09-17T14:57:04.803" v="23"/>
          <ac:picMkLst>
            <pc:docMk/>
            <pc:sldMk cId="1357115772" sldId="258"/>
            <ac:picMk id="23" creationId="{B0DAC8FB-A162-44E3-A606-C855A03A5B09}"/>
          </ac:picMkLst>
        </pc:picChg>
        <pc:cxnChg chg="add">
          <ac:chgData name="Guest User" userId="fa2302dc2b462397" providerId="Windows Live" clId="Web-{776A4C48-16BE-44E4-B4AB-48B7EB4939DF}" dt="2024-09-17T14:57:04.834" v="24"/>
          <ac:cxnSpMkLst>
            <pc:docMk/>
            <pc:sldMk cId="1357115772" sldId="258"/>
            <ac:cxnSpMk id="28" creationId="{A62E6F04-3CE8-4B50-8A44-2E65A67D192E}"/>
          </ac:cxnSpMkLst>
        </pc:cxnChg>
        <pc:cxnChg chg="add">
          <ac:chgData name="Guest User" userId="fa2302dc2b462397" providerId="Windows Live" clId="Web-{776A4C48-16BE-44E4-B4AB-48B7EB4939DF}" dt="2024-09-17T14:57:04.834" v="24"/>
          <ac:cxnSpMkLst>
            <pc:docMk/>
            <pc:sldMk cId="1357115772" sldId="258"/>
            <ac:cxnSpMk id="29" creationId="{5AB0975F-7183-4499-89EC-0E95BBA73B82}"/>
          </ac:cxnSpMkLst>
        </pc:cxnChg>
      </pc:sldChg>
      <pc:sldChg chg="addSp delSp modSp new">
        <pc:chgData name="Guest User" userId="fa2302dc2b462397" providerId="Windows Live" clId="Web-{776A4C48-16BE-44E4-B4AB-48B7EB4939DF}" dt="2024-09-17T14:56:44.974" v="19" actId="14100"/>
        <pc:sldMkLst>
          <pc:docMk/>
          <pc:sldMk cId="947397572" sldId="259"/>
        </pc:sldMkLst>
        <pc:spChg chg="del">
          <ac:chgData name="Guest User" userId="fa2302dc2b462397" providerId="Windows Live" clId="Web-{776A4C48-16BE-44E4-B4AB-48B7EB4939DF}" dt="2024-09-17T14:56:31.849" v="16"/>
          <ac:spMkLst>
            <pc:docMk/>
            <pc:sldMk cId="947397572" sldId="259"/>
            <ac:spMk id="3" creationId="{36D5CA5D-2C77-4FB9-10BB-DA1CEF3375DD}"/>
          </ac:spMkLst>
        </pc:spChg>
        <pc:picChg chg="add mod ord">
          <ac:chgData name="Guest User" userId="fa2302dc2b462397" providerId="Windows Live" clId="Web-{776A4C48-16BE-44E4-B4AB-48B7EB4939DF}" dt="2024-09-17T14:56:44.974" v="19" actId="14100"/>
          <ac:picMkLst>
            <pc:docMk/>
            <pc:sldMk cId="947397572" sldId="259"/>
            <ac:picMk id="4" creationId="{6327F8EE-27A9-3969-3535-B2DF92F738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245483-DAF6-B119-D26F-BEBE8DEF5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795"/>
            <a:ext cx="12191999" cy="6850810"/>
          </a:xfrm>
        </p:spPr>
      </p:pic>
    </p:spTree>
    <p:extLst>
      <p:ext uri="{BB962C8B-B14F-4D97-AF65-F5344CB8AC3E}">
        <p14:creationId xmlns:p14="http://schemas.microsoft.com/office/powerpoint/2010/main" val="363046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CF5309-840D-4AE9-8A07-B683F50D2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2E6F04-3CE8-4B50-8A44-2E65A67D1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EFC4C5-F5DD-1DB4-1867-97D96ED5B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prstClr val="white"/>
            </a:duotone>
          </a:blip>
          <a:srcRect b="22608"/>
          <a:stretch/>
        </p:blipFill>
        <p:spPr>
          <a:xfrm>
            <a:off x="1" y="7129"/>
            <a:ext cx="12190231" cy="685726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B0975F-7183-4499-89EC-0E95BBA73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A61A65-5B6B-4962-B3D0-11C3A9DCA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9C7F957-2868-4076-A7D1-5FB569886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2FDD85-3335-45C2-80BF-A57F855C1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711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27F8EE-27A9-3969-3535-B2DF92F73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4"/>
            <a:ext cx="12191733" cy="6850544"/>
          </a:xfrm>
        </p:spPr>
      </p:pic>
    </p:spTree>
    <p:extLst>
      <p:ext uri="{BB962C8B-B14F-4D97-AF65-F5344CB8AC3E}">
        <p14:creationId xmlns:p14="http://schemas.microsoft.com/office/powerpoint/2010/main" val="9473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</cp:revision>
  <dcterms:created xsi:type="dcterms:W3CDTF">2024-09-17T14:52:55Z</dcterms:created>
  <dcterms:modified xsi:type="dcterms:W3CDTF">2024-09-17T15:04:21Z</dcterms:modified>
</cp:coreProperties>
</file>