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24DBA-DA29-4B72-9E25-822CB277CE33}" v="431" dt="2024-09-17T18:03:43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3224DBA-DA29-4B72-9E25-822CB277CE33}"/>
    <pc:docChg chg="modSld">
      <pc:chgData name="" userId="" providerId="" clId="Web-{D3224DBA-DA29-4B72-9E25-822CB277CE33}" dt="2024-09-17T17:31:16.128" v="0" actId="20577"/>
      <pc:docMkLst>
        <pc:docMk/>
      </pc:docMkLst>
      <pc:sldChg chg="modSp">
        <pc:chgData name="" userId="" providerId="" clId="Web-{D3224DBA-DA29-4B72-9E25-822CB277CE33}" dt="2024-09-17T17:31:16.128" v="0" actId="20577"/>
        <pc:sldMkLst>
          <pc:docMk/>
          <pc:sldMk cId="109857222" sldId="256"/>
        </pc:sldMkLst>
        <pc:spChg chg="mod">
          <ac:chgData name="" userId="" providerId="" clId="Web-{D3224DBA-DA29-4B72-9E25-822CB277CE33}" dt="2024-09-17T17:31:16.128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Guest User" userId="fa2302dc2b462397" providerId="Windows Live" clId="Web-{D3224DBA-DA29-4B72-9E25-822CB277CE33}"/>
    <pc:docChg chg="addSld modSld sldOrd">
      <pc:chgData name="Guest User" userId="fa2302dc2b462397" providerId="Windows Live" clId="Web-{D3224DBA-DA29-4B72-9E25-822CB277CE33}" dt="2024-09-17T18:03:43.077" v="308" actId="20577"/>
      <pc:docMkLst>
        <pc:docMk/>
      </pc:docMkLst>
      <pc:sldChg chg="addSp modSp">
        <pc:chgData name="Guest User" userId="fa2302dc2b462397" providerId="Windows Live" clId="Web-{D3224DBA-DA29-4B72-9E25-822CB277CE33}" dt="2024-09-17T17:39:14.529" v="21" actId="1076"/>
        <pc:sldMkLst>
          <pc:docMk/>
          <pc:sldMk cId="109857222" sldId="256"/>
        </pc:sldMkLst>
        <pc:spChg chg="mod">
          <ac:chgData name="Guest User" userId="fa2302dc2b462397" providerId="Windows Live" clId="Web-{D3224DBA-DA29-4B72-9E25-822CB277CE33}" dt="2024-09-17T17:37:18.011" v="7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uest User" userId="fa2302dc2b462397" providerId="Windows Live" clId="Web-{D3224DBA-DA29-4B72-9E25-822CB277CE33}" dt="2024-09-17T17:38:02.512" v="11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Guest User" userId="fa2302dc2b462397" providerId="Windows Live" clId="Web-{D3224DBA-DA29-4B72-9E25-822CB277CE33}" dt="2024-09-17T17:38:47.481" v="17" actId="14100"/>
          <ac:spMkLst>
            <pc:docMk/>
            <pc:sldMk cId="109857222" sldId="256"/>
            <ac:spMk id="4" creationId="{9DA1A752-E5D5-8629-BDEC-57A2F4530066}"/>
          </ac:spMkLst>
        </pc:spChg>
        <pc:picChg chg="add mod">
          <ac:chgData name="Guest User" userId="fa2302dc2b462397" providerId="Windows Live" clId="Web-{D3224DBA-DA29-4B72-9E25-822CB277CE33}" dt="2024-09-17T17:39:14.529" v="21" actId="1076"/>
          <ac:picMkLst>
            <pc:docMk/>
            <pc:sldMk cId="109857222" sldId="256"/>
            <ac:picMk id="5" creationId="{66DA141C-D104-B686-EF25-B23C1B08F542}"/>
          </ac:picMkLst>
        </pc:picChg>
      </pc:sldChg>
      <pc:sldChg chg="addSp modSp new">
        <pc:chgData name="Guest User" userId="fa2302dc2b462397" providerId="Windows Live" clId="Web-{D3224DBA-DA29-4B72-9E25-822CB277CE33}" dt="2024-09-17T17:41:40.720" v="38" actId="14100"/>
        <pc:sldMkLst>
          <pc:docMk/>
          <pc:sldMk cId="259312559" sldId="257"/>
        </pc:sldMkLst>
        <pc:spChg chg="mod">
          <ac:chgData name="Guest User" userId="fa2302dc2b462397" providerId="Windows Live" clId="Web-{D3224DBA-DA29-4B72-9E25-822CB277CE33}" dt="2024-09-17T17:39:57.889" v="25" actId="1076"/>
          <ac:spMkLst>
            <pc:docMk/>
            <pc:sldMk cId="259312559" sldId="257"/>
            <ac:spMk id="2" creationId="{DCD344B1-FFB6-4686-8F0C-87E7944FAE45}"/>
          </ac:spMkLst>
        </pc:spChg>
        <pc:spChg chg="mod">
          <ac:chgData name="Guest User" userId="fa2302dc2b462397" providerId="Windows Live" clId="Web-{D3224DBA-DA29-4B72-9E25-822CB277CE33}" dt="2024-09-17T17:40:26.968" v="28" actId="1076"/>
          <ac:spMkLst>
            <pc:docMk/>
            <pc:sldMk cId="259312559" sldId="257"/>
            <ac:spMk id="3" creationId="{3C0B4CCF-5C87-E0C0-C3BD-99E8FC563B35}"/>
          </ac:spMkLst>
        </pc:spChg>
        <pc:spChg chg="add mod">
          <ac:chgData name="Guest User" userId="fa2302dc2b462397" providerId="Windows Live" clId="Web-{D3224DBA-DA29-4B72-9E25-822CB277CE33}" dt="2024-09-17T17:41:40.720" v="38" actId="14100"/>
          <ac:spMkLst>
            <pc:docMk/>
            <pc:sldMk cId="259312559" sldId="257"/>
            <ac:spMk id="5" creationId="{C41A7431-CD22-7965-16C5-B36CDC4F1552}"/>
          </ac:spMkLst>
        </pc:spChg>
        <pc:picChg chg="add mod">
          <ac:chgData name="Guest User" userId="fa2302dc2b462397" providerId="Windows Live" clId="Web-{D3224DBA-DA29-4B72-9E25-822CB277CE33}" dt="2024-09-17T17:40:56.719" v="31" actId="1076"/>
          <ac:picMkLst>
            <pc:docMk/>
            <pc:sldMk cId="259312559" sldId="257"/>
            <ac:picMk id="4" creationId="{1D018DB1-53B6-36A5-91E0-50F79338828C}"/>
          </ac:picMkLst>
        </pc:picChg>
      </pc:sldChg>
      <pc:sldChg chg="addSp modSp new">
        <pc:chgData name="Guest User" userId="fa2302dc2b462397" providerId="Windows Live" clId="Web-{D3224DBA-DA29-4B72-9E25-822CB277CE33}" dt="2024-09-17T17:44:26.692" v="60" actId="1076"/>
        <pc:sldMkLst>
          <pc:docMk/>
          <pc:sldMk cId="658812448" sldId="258"/>
        </pc:sldMkLst>
        <pc:spChg chg="mod">
          <ac:chgData name="Guest User" userId="fa2302dc2b462397" providerId="Windows Live" clId="Web-{D3224DBA-DA29-4B72-9E25-822CB277CE33}" dt="2024-09-17T17:42:03.189" v="48" actId="14100"/>
          <ac:spMkLst>
            <pc:docMk/>
            <pc:sldMk cId="658812448" sldId="258"/>
            <ac:spMk id="2" creationId="{D3209E13-B1FF-242F-FBC6-1C89A5441313}"/>
          </ac:spMkLst>
        </pc:spChg>
        <pc:spChg chg="mod">
          <ac:chgData name="Guest User" userId="fa2302dc2b462397" providerId="Windows Live" clId="Web-{D3224DBA-DA29-4B72-9E25-822CB277CE33}" dt="2024-09-17T17:43:10.253" v="53" actId="1076"/>
          <ac:spMkLst>
            <pc:docMk/>
            <pc:sldMk cId="658812448" sldId="258"/>
            <ac:spMk id="3" creationId="{70C572A0-4CA4-BE72-FEA6-0DFE22D3C7B4}"/>
          </ac:spMkLst>
        </pc:spChg>
        <pc:spChg chg="add mod">
          <ac:chgData name="Guest User" userId="fa2302dc2b462397" providerId="Windows Live" clId="Web-{D3224DBA-DA29-4B72-9E25-822CB277CE33}" dt="2024-09-17T17:44:26.692" v="60" actId="1076"/>
          <ac:spMkLst>
            <pc:docMk/>
            <pc:sldMk cId="658812448" sldId="258"/>
            <ac:spMk id="5" creationId="{642A366A-29CC-DBD1-ED62-88634C5D34A8}"/>
          </ac:spMkLst>
        </pc:spChg>
        <pc:picChg chg="add mod">
          <ac:chgData name="Guest User" userId="fa2302dc2b462397" providerId="Windows Live" clId="Web-{D3224DBA-DA29-4B72-9E25-822CB277CE33}" dt="2024-09-17T17:43:24.956" v="55" actId="1076"/>
          <ac:picMkLst>
            <pc:docMk/>
            <pc:sldMk cId="658812448" sldId="258"/>
            <ac:picMk id="4" creationId="{F06D9580-DCEB-2447-8377-B4A981A0631E}"/>
          </ac:picMkLst>
        </pc:picChg>
      </pc:sldChg>
      <pc:sldChg chg="addSp modSp new">
        <pc:chgData name="Guest User" userId="fa2302dc2b462397" providerId="Windows Live" clId="Web-{D3224DBA-DA29-4B72-9E25-822CB277CE33}" dt="2024-09-17T17:53:04.532" v="129" actId="1076"/>
        <pc:sldMkLst>
          <pc:docMk/>
          <pc:sldMk cId="1874119477" sldId="259"/>
        </pc:sldMkLst>
        <pc:spChg chg="mod">
          <ac:chgData name="Guest User" userId="fa2302dc2b462397" providerId="Windows Live" clId="Web-{D3224DBA-DA29-4B72-9E25-822CB277CE33}" dt="2024-09-17T17:44:43.302" v="62" actId="14100"/>
          <ac:spMkLst>
            <pc:docMk/>
            <pc:sldMk cId="1874119477" sldId="259"/>
            <ac:spMk id="2" creationId="{759B3CFC-BC01-62ED-45AF-C2628C1C7138}"/>
          </ac:spMkLst>
        </pc:spChg>
        <pc:spChg chg="mod">
          <ac:chgData name="Guest User" userId="fa2302dc2b462397" providerId="Windows Live" clId="Web-{D3224DBA-DA29-4B72-9E25-822CB277CE33}" dt="2024-09-17T17:45:14.303" v="65" actId="1076"/>
          <ac:spMkLst>
            <pc:docMk/>
            <pc:sldMk cId="1874119477" sldId="259"/>
            <ac:spMk id="3" creationId="{4A068964-84D8-A054-19E8-E87D672A5D95}"/>
          </ac:spMkLst>
        </pc:spChg>
        <pc:spChg chg="add mod">
          <ac:chgData name="Guest User" userId="fa2302dc2b462397" providerId="Windows Live" clId="Web-{D3224DBA-DA29-4B72-9E25-822CB277CE33}" dt="2024-09-17T17:53:04.532" v="129" actId="1076"/>
          <ac:spMkLst>
            <pc:docMk/>
            <pc:sldMk cId="1874119477" sldId="259"/>
            <ac:spMk id="5" creationId="{BC2FF7A5-BAA9-29A1-AD03-16E7D8F97835}"/>
          </ac:spMkLst>
        </pc:spChg>
        <pc:picChg chg="add mod">
          <ac:chgData name="Guest User" userId="fa2302dc2b462397" providerId="Windows Live" clId="Web-{D3224DBA-DA29-4B72-9E25-822CB277CE33}" dt="2024-09-17T17:45:29.678" v="67" actId="1076"/>
          <ac:picMkLst>
            <pc:docMk/>
            <pc:sldMk cId="1874119477" sldId="259"/>
            <ac:picMk id="4" creationId="{1D235B1F-9E03-378F-A595-4A3B03DED0E8}"/>
          </ac:picMkLst>
        </pc:picChg>
      </pc:sldChg>
      <pc:sldChg chg="addSp delSp modSp new">
        <pc:chgData name="Guest User" userId="fa2302dc2b462397" providerId="Windows Live" clId="Web-{D3224DBA-DA29-4B72-9E25-822CB277CE33}" dt="2024-09-17T17:52:57.860" v="128" actId="1076"/>
        <pc:sldMkLst>
          <pc:docMk/>
          <pc:sldMk cId="2923044249" sldId="260"/>
        </pc:sldMkLst>
        <pc:spChg chg="mod">
          <ac:chgData name="Guest User" userId="fa2302dc2b462397" providerId="Windows Live" clId="Web-{D3224DBA-DA29-4B72-9E25-822CB277CE33}" dt="2024-09-17T17:45:44.788" v="69" actId="14100"/>
          <ac:spMkLst>
            <pc:docMk/>
            <pc:sldMk cId="2923044249" sldId="260"/>
            <ac:spMk id="2" creationId="{81E2826A-E864-1829-D70A-3F5CA9FB1585}"/>
          </ac:spMkLst>
        </pc:spChg>
        <pc:spChg chg="mod">
          <ac:chgData name="Guest User" userId="fa2302dc2b462397" providerId="Windows Live" clId="Web-{D3224DBA-DA29-4B72-9E25-822CB277CE33}" dt="2024-09-17T17:46:03.085" v="72" actId="1076"/>
          <ac:spMkLst>
            <pc:docMk/>
            <pc:sldMk cId="2923044249" sldId="260"/>
            <ac:spMk id="3" creationId="{1CAF01D1-E731-CAF2-24A4-37E2AB7C6270}"/>
          </ac:spMkLst>
        </pc:spChg>
        <pc:spChg chg="add del">
          <ac:chgData name="Guest User" userId="fa2302dc2b462397" providerId="Windows Live" clId="Web-{D3224DBA-DA29-4B72-9E25-822CB277CE33}" dt="2024-09-17T17:52:04.874" v="118"/>
          <ac:spMkLst>
            <pc:docMk/>
            <pc:sldMk cId="2923044249" sldId="260"/>
            <ac:spMk id="5" creationId="{E31F4602-4F3B-F198-418B-7FAB5850859A}"/>
          </ac:spMkLst>
        </pc:spChg>
        <pc:spChg chg="add mod">
          <ac:chgData name="Guest User" userId="fa2302dc2b462397" providerId="Windows Live" clId="Web-{D3224DBA-DA29-4B72-9E25-822CB277CE33}" dt="2024-09-17T17:52:57.860" v="128" actId="1076"/>
          <ac:spMkLst>
            <pc:docMk/>
            <pc:sldMk cId="2923044249" sldId="260"/>
            <ac:spMk id="6" creationId="{3FEE673C-B890-C385-2612-C3EC8D82EB07}"/>
          </ac:spMkLst>
        </pc:spChg>
        <pc:picChg chg="add mod">
          <ac:chgData name="Guest User" userId="fa2302dc2b462397" providerId="Windows Live" clId="Web-{D3224DBA-DA29-4B72-9E25-822CB277CE33}" dt="2024-09-17T17:47:52.525" v="90" actId="1076"/>
          <ac:picMkLst>
            <pc:docMk/>
            <pc:sldMk cId="2923044249" sldId="260"/>
            <ac:picMk id="4" creationId="{C25088CA-F4B2-EEDE-997C-A1EF15B37D6E}"/>
          </ac:picMkLst>
        </pc:picChg>
      </pc:sldChg>
      <pc:sldChg chg="addSp modSp new">
        <pc:chgData name="Guest User" userId="fa2302dc2b462397" providerId="Windows Live" clId="Web-{D3224DBA-DA29-4B72-9E25-822CB277CE33}" dt="2024-09-17T17:53:36.689" v="134" actId="14100"/>
        <pc:sldMkLst>
          <pc:docMk/>
          <pc:sldMk cId="123093375" sldId="261"/>
        </pc:sldMkLst>
        <pc:spChg chg="mod">
          <ac:chgData name="Guest User" userId="fa2302dc2b462397" providerId="Windows Live" clId="Web-{D3224DBA-DA29-4B72-9E25-822CB277CE33}" dt="2024-09-17T17:46:07.429" v="73" actId="20577"/>
          <ac:spMkLst>
            <pc:docMk/>
            <pc:sldMk cId="123093375" sldId="261"/>
            <ac:spMk id="2" creationId="{AA394675-F072-FC05-32C1-2A4707F14263}"/>
          </ac:spMkLst>
        </pc:spChg>
        <pc:spChg chg="mod">
          <ac:chgData name="Guest User" userId="fa2302dc2b462397" providerId="Windows Live" clId="Web-{D3224DBA-DA29-4B72-9E25-822CB277CE33}" dt="2024-09-17T17:46:26.257" v="76" actId="1076"/>
          <ac:spMkLst>
            <pc:docMk/>
            <pc:sldMk cId="123093375" sldId="261"/>
            <ac:spMk id="3" creationId="{8532FCD8-926D-5344-09B2-09CAE86E8E7C}"/>
          </ac:spMkLst>
        </pc:spChg>
        <pc:spChg chg="add mod">
          <ac:chgData name="Guest User" userId="fa2302dc2b462397" providerId="Windows Live" clId="Web-{D3224DBA-DA29-4B72-9E25-822CB277CE33}" dt="2024-09-17T17:53:36.689" v="134" actId="14100"/>
          <ac:spMkLst>
            <pc:docMk/>
            <pc:sldMk cId="123093375" sldId="261"/>
            <ac:spMk id="5" creationId="{799EE7DA-EB61-ECA1-1860-7156C8A962FB}"/>
          </ac:spMkLst>
        </pc:spChg>
        <pc:picChg chg="add mod">
          <ac:chgData name="Guest User" userId="fa2302dc2b462397" providerId="Windows Live" clId="Web-{D3224DBA-DA29-4B72-9E25-822CB277CE33}" dt="2024-09-17T17:48:02.900" v="91"/>
          <ac:picMkLst>
            <pc:docMk/>
            <pc:sldMk cId="123093375" sldId="261"/>
            <ac:picMk id="4" creationId="{D4B90D11-8363-1B09-56FB-19434B0D4CA1}"/>
          </ac:picMkLst>
        </pc:picChg>
      </pc:sldChg>
      <pc:sldChg chg="addSp modSp new">
        <pc:chgData name="Guest User" userId="fa2302dc2b462397" providerId="Windows Live" clId="Web-{D3224DBA-DA29-4B72-9E25-822CB277CE33}" dt="2024-09-17T17:53:55.080" v="138" actId="20577"/>
        <pc:sldMkLst>
          <pc:docMk/>
          <pc:sldMk cId="4211761608" sldId="262"/>
        </pc:sldMkLst>
        <pc:spChg chg="mod">
          <ac:chgData name="Guest User" userId="fa2302dc2b462397" providerId="Windows Live" clId="Web-{D3224DBA-DA29-4B72-9E25-822CB277CE33}" dt="2024-09-17T17:46:33.601" v="77" actId="20577"/>
          <ac:spMkLst>
            <pc:docMk/>
            <pc:sldMk cId="4211761608" sldId="262"/>
            <ac:spMk id="2" creationId="{94DF3A9B-C8AF-5DD3-CDE5-732B4FC332F3}"/>
          </ac:spMkLst>
        </pc:spChg>
        <pc:spChg chg="mod">
          <ac:chgData name="Guest User" userId="fa2302dc2b462397" providerId="Windows Live" clId="Web-{D3224DBA-DA29-4B72-9E25-822CB277CE33}" dt="2024-09-17T17:46:45.805" v="80" actId="1076"/>
          <ac:spMkLst>
            <pc:docMk/>
            <pc:sldMk cId="4211761608" sldId="262"/>
            <ac:spMk id="3" creationId="{817E2921-D961-D71F-CDC8-427C0A9D1E76}"/>
          </ac:spMkLst>
        </pc:spChg>
        <pc:spChg chg="add mod">
          <ac:chgData name="Guest User" userId="fa2302dc2b462397" providerId="Windows Live" clId="Web-{D3224DBA-DA29-4B72-9E25-822CB277CE33}" dt="2024-09-17T17:53:55.080" v="138" actId="20577"/>
          <ac:spMkLst>
            <pc:docMk/>
            <pc:sldMk cId="4211761608" sldId="262"/>
            <ac:spMk id="5" creationId="{6DA12E75-4079-D936-73C6-A792B8A273F1}"/>
          </ac:spMkLst>
        </pc:spChg>
        <pc:picChg chg="add mod">
          <ac:chgData name="Guest User" userId="fa2302dc2b462397" providerId="Windows Live" clId="Web-{D3224DBA-DA29-4B72-9E25-822CB277CE33}" dt="2024-09-17T17:48:20.900" v="93" actId="1076"/>
          <ac:picMkLst>
            <pc:docMk/>
            <pc:sldMk cId="4211761608" sldId="262"/>
            <ac:picMk id="4" creationId="{83BF60B7-166B-0CA2-87BA-5B2446153652}"/>
          </ac:picMkLst>
        </pc:picChg>
      </pc:sldChg>
      <pc:sldChg chg="addSp modSp new">
        <pc:chgData name="Guest User" userId="fa2302dc2b462397" providerId="Windows Live" clId="Web-{D3224DBA-DA29-4B72-9E25-822CB277CE33}" dt="2024-09-17T17:54:13.752" v="141" actId="20577"/>
        <pc:sldMkLst>
          <pc:docMk/>
          <pc:sldMk cId="1887175879" sldId="263"/>
        </pc:sldMkLst>
        <pc:spChg chg="mod">
          <ac:chgData name="Guest User" userId="fa2302dc2b462397" providerId="Windows Live" clId="Web-{D3224DBA-DA29-4B72-9E25-822CB277CE33}" dt="2024-09-17T17:46:51.836" v="81" actId="20577"/>
          <ac:spMkLst>
            <pc:docMk/>
            <pc:sldMk cId="1887175879" sldId="263"/>
            <ac:spMk id="2" creationId="{EE8CC4FB-1323-0C79-B537-CDDB56787BCE}"/>
          </ac:spMkLst>
        </pc:spChg>
        <pc:spChg chg="mod">
          <ac:chgData name="Guest User" userId="fa2302dc2b462397" providerId="Windows Live" clId="Web-{D3224DBA-DA29-4B72-9E25-822CB277CE33}" dt="2024-09-17T17:47:07.008" v="84" actId="1076"/>
          <ac:spMkLst>
            <pc:docMk/>
            <pc:sldMk cId="1887175879" sldId="263"/>
            <ac:spMk id="3" creationId="{3F433380-B50A-8F0B-5A01-B893DC4FFA4F}"/>
          </ac:spMkLst>
        </pc:spChg>
        <pc:spChg chg="add mod">
          <ac:chgData name="Guest User" userId="fa2302dc2b462397" providerId="Windows Live" clId="Web-{D3224DBA-DA29-4B72-9E25-822CB277CE33}" dt="2024-09-17T17:54:13.752" v="141" actId="20577"/>
          <ac:spMkLst>
            <pc:docMk/>
            <pc:sldMk cId="1887175879" sldId="263"/>
            <ac:spMk id="5" creationId="{EAC58B33-3657-C469-E8BE-C232FEA9C41E}"/>
          </ac:spMkLst>
        </pc:spChg>
        <pc:picChg chg="add mod">
          <ac:chgData name="Guest User" userId="fa2302dc2b462397" providerId="Windows Live" clId="Web-{D3224DBA-DA29-4B72-9E25-822CB277CE33}" dt="2024-09-17T17:48:46.573" v="96" actId="1076"/>
          <ac:picMkLst>
            <pc:docMk/>
            <pc:sldMk cId="1887175879" sldId="263"/>
            <ac:picMk id="4" creationId="{E599F7B2-600E-8ED7-9872-2F28700EE6D1}"/>
          </ac:picMkLst>
        </pc:picChg>
      </pc:sldChg>
      <pc:sldChg chg="addSp modSp new">
        <pc:chgData name="Guest User" userId="fa2302dc2b462397" providerId="Windows Live" clId="Web-{D3224DBA-DA29-4B72-9E25-822CB277CE33}" dt="2024-09-17T17:54:48.393" v="145" actId="20577"/>
        <pc:sldMkLst>
          <pc:docMk/>
          <pc:sldMk cId="1909197271" sldId="264"/>
        </pc:sldMkLst>
        <pc:spChg chg="mod">
          <ac:chgData name="Guest User" userId="fa2302dc2b462397" providerId="Windows Live" clId="Web-{D3224DBA-DA29-4B72-9E25-822CB277CE33}" dt="2024-09-17T17:47:13.336" v="85" actId="20577"/>
          <ac:spMkLst>
            <pc:docMk/>
            <pc:sldMk cId="1909197271" sldId="264"/>
            <ac:spMk id="2" creationId="{268F91BC-1875-E9A1-273E-07389B97560B}"/>
          </ac:spMkLst>
        </pc:spChg>
        <pc:spChg chg="mod">
          <ac:chgData name="Guest User" userId="fa2302dc2b462397" providerId="Windows Live" clId="Web-{D3224DBA-DA29-4B72-9E25-822CB277CE33}" dt="2024-09-17T17:49:55.653" v="98" actId="20577"/>
          <ac:spMkLst>
            <pc:docMk/>
            <pc:sldMk cId="1909197271" sldId="264"/>
            <ac:spMk id="3" creationId="{C0425ECC-4109-CE79-7E2B-13E1AEE831D2}"/>
          </ac:spMkLst>
        </pc:spChg>
        <pc:spChg chg="add mod">
          <ac:chgData name="Guest User" userId="fa2302dc2b462397" providerId="Windows Live" clId="Web-{D3224DBA-DA29-4B72-9E25-822CB277CE33}" dt="2024-09-17T17:54:48.393" v="145" actId="20577"/>
          <ac:spMkLst>
            <pc:docMk/>
            <pc:sldMk cId="1909197271" sldId="264"/>
            <ac:spMk id="5" creationId="{C8CB85B7-A61A-D7D0-CAD5-45BCF1C0A97C}"/>
          </ac:spMkLst>
        </pc:spChg>
        <pc:picChg chg="add mod">
          <ac:chgData name="Guest User" userId="fa2302dc2b462397" providerId="Windows Live" clId="Web-{D3224DBA-DA29-4B72-9E25-822CB277CE33}" dt="2024-09-17T17:50:12.528" v="99"/>
          <ac:picMkLst>
            <pc:docMk/>
            <pc:sldMk cId="1909197271" sldId="264"/>
            <ac:picMk id="4" creationId="{433C60D4-CBBF-65C6-525B-32E18E5B4B80}"/>
          </ac:picMkLst>
        </pc:picChg>
      </pc:sldChg>
      <pc:sldChg chg="addSp delSp modSp new">
        <pc:chgData name="Guest User" userId="fa2302dc2b462397" providerId="Windows Live" clId="Web-{D3224DBA-DA29-4B72-9E25-822CB277CE33}" dt="2024-09-17T17:58:06.882" v="221" actId="20577"/>
        <pc:sldMkLst>
          <pc:docMk/>
          <pc:sldMk cId="929864314" sldId="265"/>
        </pc:sldMkLst>
        <pc:spChg chg="mod">
          <ac:chgData name="Guest User" userId="fa2302dc2b462397" providerId="Windows Live" clId="Web-{D3224DBA-DA29-4B72-9E25-822CB277CE33}" dt="2024-09-17T17:51:20.764" v="115" actId="20577"/>
          <ac:spMkLst>
            <pc:docMk/>
            <pc:sldMk cId="929864314" sldId="265"/>
            <ac:spMk id="2" creationId="{CE400C9C-61C0-9ACF-9CBB-797B62288078}"/>
          </ac:spMkLst>
        </pc:spChg>
        <pc:spChg chg="del">
          <ac:chgData name="Guest User" userId="fa2302dc2b462397" providerId="Windows Live" clId="Web-{D3224DBA-DA29-4B72-9E25-822CB277CE33}" dt="2024-09-17T17:50:27.825" v="100"/>
          <ac:spMkLst>
            <pc:docMk/>
            <pc:sldMk cId="929864314" sldId="265"/>
            <ac:spMk id="3" creationId="{ED909E55-A697-2DEC-3B8E-39ACF7A09EB8}"/>
          </ac:spMkLst>
        </pc:spChg>
        <pc:spChg chg="add mod">
          <ac:chgData name="Guest User" userId="fa2302dc2b462397" providerId="Windows Live" clId="Web-{D3224DBA-DA29-4B72-9E25-822CB277CE33}" dt="2024-09-17T17:58:06.882" v="221" actId="20577"/>
          <ac:spMkLst>
            <pc:docMk/>
            <pc:sldMk cId="929864314" sldId="265"/>
            <ac:spMk id="5" creationId="{A648D371-20DF-39C2-8ED2-131AE0F268A4}"/>
          </ac:spMkLst>
        </pc:spChg>
        <pc:picChg chg="add mod ord">
          <ac:chgData name="Guest User" userId="fa2302dc2b462397" providerId="Windows Live" clId="Web-{D3224DBA-DA29-4B72-9E25-822CB277CE33}" dt="2024-09-17T17:50:27.825" v="100"/>
          <ac:picMkLst>
            <pc:docMk/>
            <pc:sldMk cId="929864314" sldId="265"/>
            <ac:picMk id="4" creationId="{420DFB3E-8B74-0907-EBFF-C7335671FF71}"/>
          </ac:picMkLst>
        </pc:picChg>
      </pc:sldChg>
      <pc:sldChg chg="modSp new ord">
        <pc:chgData name="Guest User" userId="fa2302dc2b462397" providerId="Windows Live" clId="Web-{D3224DBA-DA29-4B72-9E25-822CB277CE33}" dt="2024-09-17T18:03:43.077" v="308" actId="20577"/>
        <pc:sldMkLst>
          <pc:docMk/>
          <pc:sldMk cId="2639454172" sldId="266"/>
        </pc:sldMkLst>
        <pc:spChg chg="mod">
          <ac:chgData name="Guest User" userId="fa2302dc2b462397" providerId="Windows Live" clId="Web-{D3224DBA-DA29-4B72-9E25-822CB277CE33}" dt="2024-09-17T18:03:43.077" v="308" actId="20577"/>
          <ac:spMkLst>
            <pc:docMk/>
            <pc:sldMk cId="2639454172" sldId="266"/>
            <ac:spMk id="2" creationId="{DC33FE74-33CF-64A3-4EE4-0AA38F0D43C1}"/>
          </ac:spMkLst>
        </pc:spChg>
        <pc:spChg chg="mod">
          <ac:chgData name="Guest User" userId="fa2302dc2b462397" providerId="Windows Live" clId="Web-{D3224DBA-DA29-4B72-9E25-822CB277CE33}" dt="2024-09-17T18:03:21.561" v="304" actId="20577"/>
          <ac:spMkLst>
            <pc:docMk/>
            <pc:sldMk cId="2639454172" sldId="266"/>
            <ac:spMk id="3" creationId="{17F0E431-3FEB-33AC-E416-5DF0A72AE3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FE74-33CF-64A3-4EE4-0AA38F0D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highlight>
                  <a:srgbClr val="FF0000"/>
                </a:highlight>
              </a:rPr>
              <a:t>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E431-3FEB-33AC-E416-5DF0A72A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STORY BOARDING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LET US LEARN ABOUT BOARDING,USE OUR SPOTIFY FOR STORY BOARDING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5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91BC-1875-E9A1-273E-07389B97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5ECC-4109-CE79-7E2B-13E1AEE8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558" y="732946"/>
            <a:ext cx="3715110" cy="584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Conclusion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C60D4-CBBF-65C6-525B-32E18E5B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71600"/>
            <a:ext cx="411480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CB85B7-A61A-D7D0-CAD5-45BCF1C0A97C}"/>
              </a:ext>
            </a:extLst>
          </p:cNvPr>
          <p:cNvSpPr txBox="1"/>
          <p:nvPr/>
        </p:nvSpPr>
        <p:spPr>
          <a:xfrm>
            <a:off x="705555" y="5602110"/>
            <a:ext cx="114441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“By leveraging data analytics, Spotify creates a seamless and personalized music experience, benefiting both users and artists alike.”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9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0C9C-61C0-9ACF-9CBB-797B6228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10   .</a:t>
            </a:r>
            <a:r>
              <a:rPr lang="en-US" sz="2800" dirty="0"/>
              <a:t>Enjoying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0DFB3E-8B74-0907-EBFF-C7335671F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943894"/>
            <a:ext cx="4114800" cy="4114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48D371-20DF-39C2-8ED2-131AE0F268A4}"/>
              </a:ext>
            </a:extLst>
          </p:cNvPr>
          <p:cNvSpPr txBox="1"/>
          <p:nvPr/>
        </p:nvSpPr>
        <p:spPr>
          <a:xfrm>
            <a:off x="1411110" y="6194778"/>
            <a:ext cx="7972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"Finally enjoying the your </a:t>
            </a:r>
            <a:r>
              <a:rPr lang="en-US" dirty="0" err="1"/>
              <a:t>favourite</a:t>
            </a:r>
            <a:r>
              <a:rPr lang="en-US" dirty="0"/>
              <a:t> music in Spotify."</a:t>
            </a:r>
          </a:p>
        </p:txBody>
      </p:sp>
    </p:spTree>
    <p:extLst>
      <p:ext uri="{BB962C8B-B14F-4D97-AF65-F5344CB8AC3E}">
        <p14:creationId xmlns:p14="http://schemas.microsoft.com/office/powerpoint/2010/main" val="92986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547" y="3580892"/>
            <a:ext cx="201284" cy="15336"/>
          </a:xfrm>
        </p:spPr>
        <p:txBody>
          <a:bodyPr>
            <a:normAutofit fontScale="90000"/>
          </a:bodyPr>
          <a:lstStyle/>
          <a:p>
            <a:r>
              <a:rPr lang="en-US" dirty="0"/>
              <a:t>1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830" y="1316038"/>
            <a:ext cx="4586378" cy="4049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Scene 1: Introduction to Spotify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1A752-E5D5-8629-BDEC-57A2F4530066}"/>
              </a:ext>
            </a:extLst>
          </p:cNvPr>
          <p:cNvSpPr txBox="1"/>
          <p:nvPr/>
        </p:nvSpPr>
        <p:spPr>
          <a:xfrm>
            <a:off x="399371" y="5387356"/>
            <a:ext cx="88395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“Spotify, one of the world’s leading music streaming services, uses data analytics to provide a personalized music experience for millions of users.”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A141C-D104-B686-EF25-B23C1B08F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883" y="1716656"/>
            <a:ext cx="3381555" cy="32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44B1-FFB6-4686-8F0C-87E7944F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3" y="738936"/>
            <a:ext cx="695865" cy="133994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B4CCF-5C87-E0C0-C3BD-99E8FC56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238" y="1078003"/>
            <a:ext cx="3096884" cy="6276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Data Collection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18DB1-53B6-36A5-91E0-50F79338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242" y="1587260"/>
            <a:ext cx="4114800" cy="4100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1A7431-CD22-7965-16C5-B36CDC4F1552}"/>
              </a:ext>
            </a:extLst>
          </p:cNvPr>
          <p:cNvSpPr txBox="1"/>
          <p:nvPr/>
        </p:nvSpPr>
        <p:spPr>
          <a:xfrm>
            <a:off x="847625" y="5945517"/>
            <a:ext cx="74340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“Spotify collects data from various sources, including user preferences, listening habits, and search behavior.”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9E13-B1FF-242F-FBC6-1C89A544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4619" cy="133994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72A0-4CA4-BE72-FEA6-0DFE22D3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049" y="747323"/>
            <a:ext cx="4793412" cy="8432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Recommendation Engine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D9580-DCEB-2447-8377-B4A981A06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034" y="1170317"/>
            <a:ext cx="411480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2A366A-29CC-DBD1-ED62-88634C5D34A8}"/>
              </a:ext>
            </a:extLst>
          </p:cNvPr>
          <p:cNvSpPr txBox="1"/>
          <p:nvPr/>
        </p:nvSpPr>
        <p:spPr>
          <a:xfrm>
            <a:off x="623657" y="5572344"/>
            <a:ext cx="94318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“Using advanced machine learning algorithms, Spotify’s recommendation engine creates personalized playlists such as Discover Weekly and Release Radar, tailored to each user’s taste.”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1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3CFC-BC01-62ED-45AF-C2628C1C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0884" cy="133994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8964-84D8-A054-19E8-E87D672A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162" y="804833"/>
            <a:ext cx="3111261" cy="4694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Discover Weekly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35B1F-9E03-378F-A595-4A3B03DE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562" y="1285336"/>
            <a:ext cx="411480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2FF7A5-BAA9-29A1-AD03-16E7D8F97835}"/>
              </a:ext>
            </a:extLst>
          </p:cNvPr>
          <p:cNvSpPr txBox="1"/>
          <p:nvPr/>
        </p:nvSpPr>
        <p:spPr>
          <a:xfrm>
            <a:off x="1368777" y="5926666"/>
            <a:ext cx="69003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“Discover Weekly offers a curated playlist every Monday, introducing users to new music based on their listening history.”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1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826A-E864-1829-D70A-3F5CA9FB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8997" cy="133994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01D1-E731-CAF2-24A4-37E2AB7C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143" y="718569"/>
            <a:ext cx="3571336" cy="6419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Wrapped Insights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088CA-F4B2-EEDE-997C-A1EF15B3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317" y="1242204"/>
            <a:ext cx="4114800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EE673C-B890-C385-2612-C3EC8D82EB07}"/>
              </a:ext>
            </a:extLst>
          </p:cNvPr>
          <p:cNvSpPr txBox="1"/>
          <p:nvPr/>
        </p:nvSpPr>
        <p:spPr>
          <a:xfrm>
            <a:off x="1255888" y="5827889"/>
            <a:ext cx="797277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“Spotify Wrapped provides users with an annual summary of their most listened-to tracks, artists, and genres, creating a fun and engaging way to reflect on their music journey.”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4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4675-F072-FC05-32C1-2A4707F1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2FCD8-926D-5344-09B2-09CAE86E8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94" y="761701"/>
            <a:ext cx="3255034" cy="7713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Supporting Artists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90D11-8363-1B09-56FB-19434B0D4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71600"/>
            <a:ext cx="411480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9EE7DA-EB61-ECA1-1860-7156C8A962FB}"/>
              </a:ext>
            </a:extLst>
          </p:cNvPr>
          <p:cNvSpPr txBox="1"/>
          <p:nvPr/>
        </p:nvSpPr>
        <p:spPr>
          <a:xfrm>
            <a:off x="1157111" y="5799667"/>
            <a:ext cx="83537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“Spotify for Artists gives musicians access to real-time performance metrics, helping them understand their audience and optimize their strategies.”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3A9B-C8AF-5DD3-CDE5-732B4FC3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2921-D961-D71F-CDC8-427C0A9D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162" y="747324"/>
            <a:ext cx="2076091" cy="5700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Fan Study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F60B7-166B-0CA2-87BA-5B244615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68" y="1155940"/>
            <a:ext cx="411480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A12E75-4079-D936-73C6-A792B8A273F1}"/>
              </a:ext>
            </a:extLst>
          </p:cNvPr>
          <p:cNvSpPr txBox="1"/>
          <p:nvPr/>
        </p:nvSpPr>
        <p:spPr>
          <a:xfrm>
            <a:off x="1199444" y="5799666"/>
            <a:ext cx="9524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“Through initiatives like Fan Study, Spotify helps artists analyze how fans discover and engage with their music, providing valuable insights for growth.”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6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C4FB-1323-0C79-B537-CDDB5678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3380-B50A-8F0B-5A01-B893DC4F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294" y="718569"/>
            <a:ext cx="3542582" cy="613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Advanced Analytics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9F7B2-600E-8ED7-9872-2F28700E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770" y="1199071"/>
            <a:ext cx="411480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C58B33-3657-C469-E8BE-C232FEA9C41E}"/>
              </a:ext>
            </a:extLst>
          </p:cNvPr>
          <p:cNvSpPr txBox="1"/>
          <p:nvPr/>
        </p:nvSpPr>
        <p:spPr>
          <a:xfrm>
            <a:off x="1439333" y="5842000"/>
            <a:ext cx="10230555" cy="6632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“Spotify employs advanced machine learning techniques, such as the </a:t>
            </a:r>
            <a:r>
              <a:rPr lang="en-US" dirty="0" err="1">
                <a:ea typeface="+mn-lt"/>
                <a:cs typeface="+mn-lt"/>
              </a:rPr>
              <a:t>BaRT</a:t>
            </a:r>
            <a:r>
              <a:rPr lang="en-US" dirty="0">
                <a:ea typeface="+mn-lt"/>
                <a:cs typeface="+mn-lt"/>
              </a:rPr>
              <a:t> algorithm, to continuously improve content recommendations and adapt to changing user behaviors.”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7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TOPICS </vt:lpstr>
      <vt:lpstr>1   </vt:lpstr>
      <vt:lpstr>2</vt:lpstr>
      <vt:lpstr>3</vt:lpstr>
      <vt:lpstr>4</vt:lpstr>
      <vt:lpstr>5</vt:lpstr>
      <vt:lpstr>6</vt:lpstr>
      <vt:lpstr>7</vt:lpstr>
      <vt:lpstr>8</vt:lpstr>
      <vt:lpstr>9</vt:lpstr>
      <vt:lpstr>10   .Enjoying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138</cp:revision>
  <dcterms:created xsi:type="dcterms:W3CDTF">2024-09-17T17:31:11Z</dcterms:created>
  <dcterms:modified xsi:type="dcterms:W3CDTF">2024-09-17T18:03:50Z</dcterms:modified>
</cp:coreProperties>
</file>