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6EE89-7EFF-4C9B-B74C-8C4263486E3D}" v="318" dt="2024-09-20T10:37:10.812"/>
    <p1510:client id="{6E9E9859-6058-4D0C-B1BA-A1FE71D8F8B9}" v="65" dt="2024-09-20T05:37:33.532"/>
    <p1510:client id="{FA5E936D-AA1D-4D04-84F0-8BA5974BF764}" v="10" dt="2024-09-20T10:18:4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fa2302dc2b462397" providerId="Windows Live" clId="Web-{2D06EE89-7EFF-4C9B-B74C-8C4263486E3D}"/>
    <pc:docChg chg="addSld modSld sldOrd modMainMaster">
      <pc:chgData name="Guest User" userId="fa2302dc2b462397" providerId="Windows Live" clId="Web-{2D06EE89-7EFF-4C9B-B74C-8C4263486E3D}" dt="2024-09-20T10:37:10.812" v="323"/>
      <pc:docMkLst>
        <pc:docMk/>
      </pc:docMkLst>
      <pc:sldChg chg="addSp delSp modSp mod setBg">
        <pc:chgData name="Guest User" userId="fa2302dc2b462397" providerId="Windows Live" clId="Web-{2D06EE89-7EFF-4C9B-B74C-8C4263486E3D}" dt="2024-09-20T10:23:37.110" v="22" actId="1076"/>
        <pc:sldMkLst>
          <pc:docMk/>
          <pc:sldMk cId="109857222" sldId="256"/>
        </pc:sldMkLst>
        <pc:spChg chg="mod">
          <ac:chgData name="Guest User" userId="fa2302dc2b462397" providerId="Windows Live" clId="Web-{2D06EE89-7EFF-4C9B-B74C-8C4263486E3D}" dt="2024-09-20T10:23:37.110" v="22" actId="1076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Guest User" userId="fa2302dc2b462397" providerId="Windows Live" clId="Web-{2D06EE89-7EFF-4C9B-B74C-8C4263486E3D}" dt="2024-09-20T10:23:21.891" v="19"/>
          <ac:picMkLst>
            <pc:docMk/>
            <pc:sldMk cId="109857222" sldId="256"/>
            <ac:picMk id="4" creationId="{3B533A51-3CE0-0534-BE59-F32A6A8DB357}"/>
          </ac:picMkLst>
        </pc:picChg>
      </pc:sldChg>
      <pc:sldChg chg="addSp delSp modSp mod setBg">
        <pc:chgData name="Guest User" userId="fa2302dc2b462397" providerId="Windows Live" clId="Web-{2D06EE89-7EFF-4C9B-B74C-8C4263486E3D}" dt="2024-09-20T10:36:20.826" v="321" actId="20577"/>
        <pc:sldMkLst>
          <pc:docMk/>
          <pc:sldMk cId="4216131472" sldId="257"/>
        </pc:sldMkLst>
        <pc:spChg chg="mod">
          <ac:chgData name="Guest User" userId="fa2302dc2b462397" providerId="Windows Live" clId="Web-{2D06EE89-7EFF-4C9B-B74C-8C4263486E3D}" dt="2024-09-20T10:36:20.826" v="321" actId="20577"/>
          <ac:spMkLst>
            <pc:docMk/>
            <pc:sldMk cId="4216131472" sldId="257"/>
            <ac:spMk id="3" creationId="{C4D65FE7-6696-08F3-3263-A4B0B5BE87D9}"/>
          </ac:spMkLst>
        </pc:spChg>
        <pc:picChg chg="add del mod">
          <ac:chgData name="Guest User" userId="fa2302dc2b462397" providerId="Windows Live" clId="Web-{2D06EE89-7EFF-4C9B-B74C-8C4263486E3D}" dt="2024-09-20T10:23:50.970" v="24"/>
          <ac:picMkLst>
            <pc:docMk/>
            <pc:sldMk cId="4216131472" sldId="257"/>
            <ac:picMk id="4" creationId="{5072356B-C674-0629-BE55-E04D1ACCC267}"/>
          </ac:picMkLst>
        </pc:picChg>
      </pc:sldChg>
      <pc:sldChg chg="mod">
        <pc:chgData name="Guest User" userId="fa2302dc2b462397" providerId="Windows Live" clId="Web-{2D06EE89-7EFF-4C9B-B74C-8C4263486E3D}" dt="2024-09-20T10:22:11.795" v="13"/>
        <pc:sldMkLst>
          <pc:docMk/>
          <pc:sldMk cId="2486240043" sldId="258"/>
        </pc:sldMkLst>
      </pc:sldChg>
      <pc:sldChg chg="mod">
        <pc:chgData name="Guest User" userId="fa2302dc2b462397" providerId="Windows Live" clId="Web-{2D06EE89-7EFF-4C9B-B74C-8C4263486E3D}" dt="2024-09-20T10:22:11.795" v="13"/>
        <pc:sldMkLst>
          <pc:docMk/>
          <pc:sldMk cId="2652976193" sldId="259"/>
        </pc:sldMkLst>
      </pc:sldChg>
      <pc:sldChg chg="modSp new ord">
        <pc:chgData name="Guest User" userId="fa2302dc2b462397" providerId="Windows Live" clId="Web-{2D06EE89-7EFF-4C9B-B74C-8C4263486E3D}" dt="2024-09-20T10:33:03.569" v="306"/>
        <pc:sldMkLst>
          <pc:docMk/>
          <pc:sldMk cId="2892190401" sldId="260"/>
        </pc:sldMkLst>
        <pc:spChg chg="mod">
          <ac:chgData name="Guest User" userId="fa2302dc2b462397" providerId="Windows Live" clId="Web-{2D06EE89-7EFF-4C9B-B74C-8C4263486E3D}" dt="2024-09-20T10:24:40.456" v="30" actId="20577"/>
          <ac:spMkLst>
            <pc:docMk/>
            <pc:sldMk cId="2892190401" sldId="260"/>
            <ac:spMk id="2" creationId="{4A0EB2DB-EC86-AF6E-55FA-3F8DF4D24F86}"/>
          </ac:spMkLst>
        </pc:spChg>
        <pc:spChg chg="mod">
          <ac:chgData name="Guest User" userId="fa2302dc2b462397" providerId="Windows Live" clId="Web-{2D06EE89-7EFF-4C9B-B74C-8C4263486E3D}" dt="2024-09-20T10:25:05.270" v="33" actId="20577"/>
          <ac:spMkLst>
            <pc:docMk/>
            <pc:sldMk cId="2892190401" sldId="260"/>
            <ac:spMk id="3" creationId="{738F806B-1A11-0C18-3E44-F99AF8E6CA72}"/>
          </ac:spMkLst>
        </pc:spChg>
      </pc:sldChg>
      <pc:sldChg chg="modSp new ord">
        <pc:chgData name="Guest User" userId="fa2302dc2b462397" providerId="Windows Live" clId="Web-{2D06EE89-7EFF-4C9B-B74C-8C4263486E3D}" dt="2024-09-20T10:32:29.083" v="302"/>
        <pc:sldMkLst>
          <pc:docMk/>
          <pc:sldMk cId="1347337839" sldId="261"/>
        </pc:sldMkLst>
        <pc:spChg chg="mod">
          <ac:chgData name="Guest User" userId="fa2302dc2b462397" providerId="Windows Live" clId="Web-{2D06EE89-7EFF-4C9B-B74C-8C4263486E3D}" dt="2024-09-20T10:25:15.083" v="36" actId="20577"/>
          <ac:spMkLst>
            <pc:docMk/>
            <pc:sldMk cId="1347337839" sldId="261"/>
            <ac:spMk id="2" creationId="{659C2D70-FBA5-284D-C2E0-CF68958AB6B2}"/>
          </ac:spMkLst>
        </pc:spChg>
        <pc:spChg chg="mod">
          <ac:chgData name="Guest User" userId="fa2302dc2b462397" providerId="Windows Live" clId="Web-{2D06EE89-7EFF-4C9B-B74C-8C4263486E3D}" dt="2024-09-20T10:32:28.927" v="301" actId="20577"/>
          <ac:spMkLst>
            <pc:docMk/>
            <pc:sldMk cId="1347337839" sldId="261"/>
            <ac:spMk id="3" creationId="{1143811E-64A5-C022-720D-BBB8CC743E62}"/>
          </ac:spMkLst>
        </pc:spChg>
      </pc:sldChg>
      <pc:sldChg chg="addSp delSp modSp new mod ord setBg">
        <pc:chgData name="Guest User" userId="fa2302dc2b462397" providerId="Windows Live" clId="Web-{2D06EE89-7EFF-4C9B-B74C-8C4263486E3D}" dt="2024-09-20T10:37:10.812" v="323"/>
        <pc:sldMkLst>
          <pc:docMk/>
          <pc:sldMk cId="2108870784" sldId="262"/>
        </pc:sldMkLst>
        <pc:spChg chg="mod">
          <ac:chgData name="Guest User" userId="fa2302dc2b462397" providerId="Windows Live" clId="Web-{2D06EE89-7EFF-4C9B-B74C-8C4263486E3D}" dt="2024-09-20T10:35:14.074" v="313" actId="20577"/>
          <ac:spMkLst>
            <pc:docMk/>
            <pc:sldMk cId="2108870784" sldId="262"/>
            <ac:spMk id="2" creationId="{B5BD0B75-063E-64C5-4FEB-FCF07ECC9C30}"/>
          </ac:spMkLst>
        </pc:spChg>
        <pc:spChg chg="del">
          <ac:chgData name="Guest User" userId="fa2302dc2b462397" providerId="Windows Live" clId="Web-{2D06EE89-7EFF-4C9B-B74C-8C4263486E3D}" dt="2024-09-20T10:34:45.713" v="308"/>
          <ac:spMkLst>
            <pc:docMk/>
            <pc:sldMk cId="2108870784" sldId="262"/>
            <ac:spMk id="3" creationId="{0C625103-2B1C-E6C4-E088-B80A0BF042FE}"/>
          </ac:spMkLst>
        </pc:spChg>
        <pc:picChg chg="add del mod ord">
          <ac:chgData name="Guest User" userId="fa2302dc2b462397" providerId="Windows Live" clId="Web-{2D06EE89-7EFF-4C9B-B74C-8C4263486E3D}" dt="2024-09-20T10:34:56.292" v="310"/>
          <ac:picMkLst>
            <pc:docMk/>
            <pc:sldMk cId="2108870784" sldId="262"/>
            <ac:picMk id="7" creationId="{0BDABDB5-C3B1-8A72-BB04-894CCFF955DA}"/>
          </ac:picMkLst>
        </pc:picChg>
        <pc:picChg chg="add del mod">
          <ac:chgData name="Guest User" userId="fa2302dc2b462397" providerId="Windows Live" clId="Web-{2D06EE89-7EFF-4C9B-B74C-8C4263486E3D}" dt="2024-09-20T10:37:10.812" v="323"/>
          <ac:picMkLst>
            <pc:docMk/>
            <pc:sldMk cId="2108870784" sldId="262"/>
            <ac:picMk id="8" creationId="{06648271-90C4-715F-5846-278ABF931086}"/>
          </ac:picMkLst>
        </pc:picChg>
      </pc:sldChg>
      <pc:sldMasterChg chg="mod setBg modSldLayout">
        <pc:chgData name="Guest User" userId="fa2302dc2b462397" providerId="Windows Live" clId="Web-{2D06EE89-7EFF-4C9B-B74C-8C4263486E3D}" dt="2024-09-20T10:22:11.795" v="13"/>
        <pc:sldMasterMkLst>
          <pc:docMk/>
          <pc:sldMasterMk cId="3032580224" sldId="2147483813"/>
        </pc:sldMasterMkLst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2504873649" sldId="2147483814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3831280659" sldId="2147483815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2141399777" sldId="2147483816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1907449147" sldId="2147483817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2254518930" sldId="2147483818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664346349" sldId="2147483819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1985388321" sldId="2147483820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2176619888" sldId="2147483821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3251875553" sldId="2147483822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1124011706" sldId="2147483823"/>
          </pc:sldLayoutMkLst>
        </pc:sldLayoutChg>
        <pc:sldLayoutChg chg="mod">
          <pc:chgData name="Guest User" userId="fa2302dc2b462397" providerId="Windows Live" clId="Web-{2D06EE89-7EFF-4C9B-B74C-8C4263486E3D}" dt="2024-09-20T10:22:11.795" v="13"/>
          <pc:sldLayoutMkLst>
            <pc:docMk/>
            <pc:sldMasterMk cId="3032580224" sldId="2147483813"/>
            <pc:sldLayoutMk cId="1725000324" sldId="2147483824"/>
          </pc:sldLayoutMkLst>
        </pc:sldLayoutChg>
      </pc:sldMasterChg>
    </pc:docChg>
  </pc:docChgLst>
  <pc:docChgLst>
    <pc:chgData name="Guest User" userId="fa2302dc2b462397" providerId="Windows Live" clId="Web-{6E9E9859-6058-4D0C-B1BA-A1FE71D8F8B9}"/>
    <pc:docChg chg="addSld delSld modSld addMainMaster delMainMaster">
      <pc:chgData name="Guest User" userId="fa2302dc2b462397" providerId="Windows Live" clId="Web-{6E9E9859-6058-4D0C-B1BA-A1FE71D8F8B9}" dt="2024-09-20T05:37:33.532" v="63" actId="20577"/>
      <pc:docMkLst>
        <pc:docMk/>
      </pc:docMkLst>
      <pc:sldChg chg="addSp delSp modSp mod setBg modClrScheme chgLayout">
        <pc:chgData name="Guest User" userId="fa2302dc2b462397" providerId="Windows Live" clId="Web-{6E9E9859-6058-4D0C-B1BA-A1FE71D8F8B9}" dt="2024-09-20T05:37:06.876" v="56" actId="20577"/>
        <pc:sldMkLst>
          <pc:docMk/>
          <pc:sldMk cId="109857222" sldId="256"/>
        </pc:sldMkLst>
        <pc:spChg chg="mod">
          <ac:chgData name="Guest User" userId="fa2302dc2b462397" providerId="Windows Live" clId="Web-{6E9E9859-6058-4D0C-B1BA-A1FE71D8F8B9}" dt="2024-09-20T05:22:16.105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fa2302dc2b462397" providerId="Windows Live" clId="Web-{6E9E9859-6058-4D0C-B1BA-A1FE71D8F8B9}" dt="2024-09-20T05:37:06.876" v="5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fa2302dc2b462397" providerId="Windows Live" clId="Web-{6E9E9859-6058-4D0C-B1BA-A1FE71D8F8B9}" dt="2024-09-20T05:22:16.105" v="15"/>
          <ac:spMkLst>
            <pc:docMk/>
            <pc:sldMk cId="109857222" sldId="256"/>
            <ac:spMk id="8" creationId="{9B6CD22E-2269-419F-9E81-016EA035D4C1}"/>
          </ac:spMkLst>
        </pc:spChg>
        <pc:spChg chg="add del">
          <ac:chgData name="Guest User" userId="fa2302dc2b462397" providerId="Windows Live" clId="Web-{6E9E9859-6058-4D0C-B1BA-A1FE71D8F8B9}" dt="2024-09-20T05:22:16.105" v="15"/>
          <ac:spMkLst>
            <pc:docMk/>
            <pc:sldMk cId="109857222" sldId="256"/>
            <ac:spMk id="10" creationId="{AA607D34-E2A9-4595-9DB2-5472E077CA49}"/>
          </ac:spMkLst>
        </pc:spChg>
        <pc:spChg chg="add del">
          <ac:chgData name="Guest User" userId="fa2302dc2b462397" providerId="Windows Live" clId="Web-{6E9E9859-6058-4D0C-B1BA-A1FE71D8F8B9}" dt="2024-09-20T05:22:16.105" v="15"/>
          <ac:spMkLst>
            <pc:docMk/>
            <pc:sldMk cId="109857222" sldId="256"/>
            <ac:spMk id="12" creationId="{63DAB858-5A0C-4AFF-AAC6-705EDF8DB733}"/>
          </ac:spMkLst>
        </pc:spChg>
        <pc:spChg chg="add del">
          <ac:chgData name="Guest User" userId="fa2302dc2b462397" providerId="Windows Live" clId="Web-{6E9E9859-6058-4D0C-B1BA-A1FE71D8F8B9}" dt="2024-09-20T05:22:16.105" v="15"/>
          <ac:spMkLst>
            <pc:docMk/>
            <pc:sldMk cId="109857222" sldId="256"/>
            <ac:spMk id="14" creationId="{53BEA983-EAAB-42FB-84E9-E77708168CB8}"/>
          </ac:spMkLst>
        </pc:spChg>
        <pc:spChg chg="add">
          <ac:chgData name="Guest User" userId="fa2302dc2b462397" providerId="Windows Live" clId="Web-{6E9E9859-6058-4D0C-B1BA-A1FE71D8F8B9}" dt="2024-09-20T05:22:16.105" v="15"/>
          <ac:spMkLst>
            <pc:docMk/>
            <pc:sldMk cId="109857222" sldId="256"/>
            <ac:spMk id="19" creationId="{A88F843D-1C1B-C740-AC27-E3238D0F5F47}"/>
          </ac:spMkLst>
        </pc:spChg>
        <pc:spChg chg="add">
          <ac:chgData name="Guest User" userId="fa2302dc2b462397" providerId="Windows Live" clId="Web-{6E9E9859-6058-4D0C-B1BA-A1FE71D8F8B9}" dt="2024-09-20T05:22:16.105" v="15"/>
          <ac:spMkLst>
            <pc:docMk/>
            <pc:sldMk cId="109857222" sldId="256"/>
            <ac:spMk id="21" creationId="{A21C8291-E3D5-4240-8FF4-E5213CBCC453}"/>
          </ac:spMkLst>
        </pc:spChg>
        <pc:spChg chg="add">
          <ac:chgData name="Guest User" userId="fa2302dc2b462397" providerId="Windows Live" clId="Web-{6E9E9859-6058-4D0C-B1BA-A1FE71D8F8B9}" dt="2024-09-20T05:22:16.105" v="15"/>
          <ac:spMkLst>
            <pc:docMk/>
            <pc:sldMk cId="109857222" sldId="256"/>
            <ac:spMk id="23" creationId="{08B44AFE-C181-7047-8CC9-CA00BD385EEA}"/>
          </ac:spMkLst>
        </pc:spChg>
        <pc:picChg chg="add mod">
          <ac:chgData name="Guest User" userId="fa2302dc2b462397" providerId="Windows Live" clId="Web-{6E9E9859-6058-4D0C-B1BA-A1FE71D8F8B9}" dt="2024-09-20T05:22:16.105" v="15"/>
          <ac:picMkLst>
            <pc:docMk/>
            <pc:sldMk cId="109857222" sldId="256"/>
            <ac:picMk id="4" creationId="{3B533A51-3CE0-0534-BE59-F32A6A8DB357}"/>
          </ac:picMkLst>
        </pc:picChg>
      </pc:sldChg>
      <pc:sldChg chg="addSp modSp new mod setBg">
        <pc:chgData name="Guest User" userId="fa2302dc2b462397" providerId="Windows Live" clId="Web-{6E9E9859-6058-4D0C-B1BA-A1FE71D8F8B9}" dt="2024-09-20T05:27:32.716" v="42"/>
        <pc:sldMkLst>
          <pc:docMk/>
          <pc:sldMk cId="4216131472" sldId="257"/>
        </pc:sldMkLst>
        <pc:spChg chg="mod">
          <ac:chgData name="Guest User" userId="fa2302dc2b462397" providerId="Windows Live" clId="Web-{6E9E9859-6058-4D0C-B1BA-A1FE71D8F8B9}" dt="2024-09-20T05:27:32.716" v="42"/>
          <ac:spMkLst>
            <pc:docMk/>
            <pc:sldMk cId="4216131472" sldId="257"/>
            <ac:spMk id="2" creationId="{BD6112D3-2060-E34C-79DD-A9C2406B4A80}"/>
          </ac:spMkLst>
        </pc:spChg>
        <pc:spChg chg="mod">
          <ac:chgData name="Guest User" userId="fa2302dc2b462397" providerId="Windows Live" clId="Web-{6E9E9859-6058-4D0C-B1BA-A1FE71D8F8B9}" dt="2024-09-20T05:27:32.716" v="42"/>
          <ac:spMkLst>
            <pc:docMk/>
            <pc:sldMk cId="4216131472" sldId="257"/>
            <ac:spMk id="3" creationId="{C4D65FE7-6696-08F3-3263-A4B0B5BE87D9}"/>
          </ac:spMkLst>
        </pc:spChg>
        <pc:spChg chg="add">
          <ac:chgData name="Guest User" userId="fa2302dc2b462397" providerId="Windows Live" clId="Web-{6E9E9859-6058-4D0C-B1BA-A1FE71D8F8B9}" dt="2024-09-20T05:27:32.716" v="42"/>
          <ac:spMkLst>
            <pc:docMk/>
            <pc:sldMk cId="4216131472" sldId="257"/>
            <ac:spMk id="9" creationId="{C868C70C-E5C4-CD47-888C-FCB3373B6D38}"/>
          </ac:spMkLst>
        </pc:spChg>
        <pc:spChg chg="add">
          <ac:chgData name="Guest User" userId="fa2302dc2b462397" providerId="Windows Live" clId="Web-{6E9E9859-6058-4D0C-B1BA-A1FE71D8F8B9}" dt="2024-09-20T05:27:32.716" v="42"/>
          <ac:spMkLst>
            <pc:docMk/>
            <pc:sldMk cId="4216131472" sldId="257"/>
            <ac:spMk id="11" creationId="{6DA97320-228E-48F3-BCFA-423F983C8557}"/>
          </ac:spMkLst>
        </pc:spChg>
        <pc:spChg chg="add">
          <ac:chgData name="Guest User" userId="fa2302dc2b462397" providerId="Windows Live" clId="Web-{6E9E9859-6058-4D0C-B1BA-A1FE71D8F8B9}" dt="2024-09-20T05:27:32.716" v="42"/>
          <ac:spMkLst>
            <pc:docMk/>
            <pc:sldMk cId="4216131472" sldId="257"/>
            <ac:spMk id="13" creationId="{2C9F0975-851A-4FEC-B19A-6EC12C0D540C}"/>
          </ac:spMkLst>
        </pc:spChg>
        <pc:picChg chg="add mod">
          <ac:chgData name="Guest User" userId="fa2302dc2b462397" providerId="Windows Live" clId="Web-{6E9E9859-6058-4D0C-B1BA-A1FE71D8F8B9}" dt="2024-09-20T05:27:32.716" v="42"/>
          <ac:picMkLst>
            <pc:docMk/>
            <pc:sldMk cId="4216131472" sldId="257"/>
            <ac:picMk id="4" creationId="{5072356B-C674-0629-BE55-E04D1ACCC267}"/>
          </ac:picMkLst>
        </pc:picChg>
      </pc:sldChg>
      <pc:sldChg chg="addSp modSp new mod setBg">
        <pc:chgData name="Guest User" userId="fa2302dc2b462397" providerId="Windows Live" clId="Web-{6E9E9859-6058-4D0C-B1BA-A1FE71D8F8B9}" dt="2024-09-20T05:37:33.532" v="63" actId="20577"/>
        <pc:sldMkLst>
          <pc:docMk/>
          <pc:sldMk cId="2486240043" sldId="258"/>
        </pc:sldMkLst>
        <pc:spChg chg="mod">
          <ac:chgData name="Guest User" userId="fa2302dc2b462397" providerId="Windows Live" clId="Web-{6E9E9859-6058-4D0C-B1BA-A1FE71D8F8B9}" dt="2024-09-20T05:37:33.532" v="63" actId="20577"/>
          <ac:spMkLst>
            <pc:docMk/>
            <pc:sldMk cId="2486240043" sldId="258"/>
            <ac:spMk id="2" creationId="{D8D8EBD4-4363-A71F-D09B-C8149DDC305A}"/>
          </ac:spMkLst>
        </pc:spChg>
        <pc:spChg chg="mod">
          <ac:chgData name="Guest User" userId="fa2302dc2b462397" providerId="Windows Live" clId="Web-{6E9E9859-6058-4D0C-B1BA-A1FE71D8F8B9}" dt="2024-09-20T05:27:57.482" v="44"/>
          <ac:spMkLst>
            <pc:docMk/>
            <pc:sldMk cId="2486240043" sldId="258"/>
            <ac:spMk id="3" creationId="{8C2543BD-901A-3AD7-2E0B-43E9EBA88473}"/>
          </ac:spMkLst>
        </pc:spChg>
        <pc:spChg chg="add">
          <ac:chgData name="Guest User" userId="fa2302dc2b462397" providerId="Windows Live" clId="Web-{6E9E9859-6058-4D0C-B1BA-A1FE71D8F8B9}" dt="2024-09-20T05:27:57.482" v="44"/>
          <ac:spMkLst>
            <pc:docMk/>
            <pc:sldMk cId="2486240043" sldId="258"/>
            <ac:spMk id="9" creationId="{C868C70C-E5C4-CD47-888C-FCB3373B6D38}"/>
          </ac:spMkLst>
        </pc:spChg>
        <pc:spChg chg="add">
          <ac:chgData name="Guest User" userId="fa2302dc2b462397" providerId="Windows Live" clId="Web-{6E9E9859-6058-4D0C-B1BA-A1FE71D8F8B9}" dt="2024-09-20T05:27:57.482" v="44"/>
          <ac:spMkLst>
            <pc:docMk/>
            <pc:sldMk cId="2486240043" sldId="258"/>
            <ac:spMk id="11" creationId="{D8C68F39-5E8A-844C-A8FD-394F253C1E5F}"/>
          </ac:spMkLst>
        </pc:spChg>
        <pc:spChg chg="add">
          <ac:chgData name="Guest User" userId="fa2302dc2b462397" providerId="Windows Live" clId="Web-{6E9E9859-6058-4D0C-B1BA-A1FE71D8F8B9}" dt="2024-09-20T05:27:57.482" v="44"/>
          <ac:spMkLst>
            <pc:docMk/>
            <pc:sldMk cId="2486240043" sldId="258"/>
            <ac:spMk id="13" creationId="{BC583CEB-AC2B-2640-94F6-5958E6BC5BAB}"/>
          </ac:spMkLst>
        </pc:spChg>
        <pc:picChg chg="add mod">
          <ac:chgData name="Guest User" userId="fa2302dc2b462397" providerId="Windows Live" clId="Web-{6E9E9859-6058-4D0C-B1BA-A1FE71D8F8B9}" dt="2024-09-20T05:27:57.482" v="44"/>
          <ac:picMkLst>
            <pc:docMk/>
            <pc:sldMk cId="2486240043" sldId="258"/>
            <ac:picMk id="4" creationId="{3F08EE39-921C-B287-2A76-941AB0EDB2FF}"/>
          </ac:picMkLst>
        </pc:picChg>
      </pc:sldChg>
      <pc:sldChg chg="addSp delSp modSp new mod setBg">
        <pc:chgData name="Guest User" userId="fa2302dc2b462397" providerId="Windows Live" clId="Web-{6E9E9859-6058-4D0C-B1BA-A1FE71D8F8B9}" dt="2024-09-20T05:29:19.404" v="48"/>
        <pc:sldMkLst>
          <pc:docMk/>
          <pc:sldMk cId="2652976193" sldId="259"/>
        </pc:sldMkLst>
        <pc:spChg chg="mod">
          <ac:chgData name="Guest User" userId="fa2302dc2b462397" providerId="Windows Live" clId="Web-{6E9E9859-6058-4D0C-B1BA-A1FE71D8F8B9}" dt="2024-09-20T05:29:19.404" v="48"/>
          <ac:spMkLst>
            <pc:docMk/>
            <pc:sldMk cId="2652976193" sldId="259"/>
            <ac:spMk id="2" creationId="{6AB01C49-4F48-B193-4406-B2737B2CE277}"/>
          </ac:spMkLst>
        </pc:spChg>
        <pc:spChg chg="mod ord">
          <ac:chgData name="Guest User" userId="fa2302dc2b462397" providerId="Windows Live" clId="Web-{6E9E9859-6058-4D0C-B1BA-A1FE71D8F8B9}" dt="2024-09-20T05:29:19.404" v="48"/>
          <ac:spMkLst>
            <pc:docMk/>
            <pc:sldMk cId="2652976193" sldId="259"/>
            <ac:spMk id="3" creationId="{5961EAF1-5588-BF30-E31C-536734C8B80E}"/>
          </ac:spMkLst>
        </pc:spChg>
        <pc:spChg chg="add del">
          <ac:chgData name="Guest User" userId="fa2302dc2b462397" providerId="Windows Live" clId="Web-{6E9E9859-6058-4D0C-B1BA-A1FE71D8F8B9}" dt="2024-09-20T05:29:19.389" v="47"/>
          <ac:spMkLst>
            <pc:docMk/>
            <pc:sldMk cId="2652976193" sldId="259"/>
            <ac:spMk id="9" creationId="{C868C70C-E5C4-CD47-888C-FCB3373B6D38}"/>
          </ac:spMkLst>
        </pc:spChg>
        <pc:spChg chg="add del">
          <ac:chgData name="Guest User" userId="fa2302dc2b462397" providerId="Windows Live" clId="Web-{6E9E9859-6058-4D0C-B1BA-A1FE71D8F8B9}" dt="2024-09-20T05:29:19.389" v="47"/>
          <ac:spMkLst>
            <pc:docMk/>
            <pc:sldMk cId="2652976193" sldId="259"/>
            <ac:spMk id="11" creationId="{D8C68F39-5E8A-844C-A8FD-394F253C1E5F}"/>
          </ac:spMkLst>
        </pc:spChg>
        <pc:spChg chg="add del">
          <ac:chgData name="Guest User" userId="fa2302dc2b462397" providerId="Windows Live" clId="Web-{6E9E9859-6058-4D0C-B1BA-A1FE71D8F8B9}" dt="2024-09-20T05:29:19.389" v="47"/>
          <ac:spMkLst>
            <pc:docMk/>
            <pc:sldMk cId="2652976193" sldId="259"/>
            <ac:spMk id="13" creationId="{BC583CEB-AC2B-2640-94F6-5958E6BC5BAB}"/>
          </ac:spMkLst>
        </pc:spChg>
        <pc:spChg chg="add">
          <ac:chgData name="Guest User" userId="fa2302dc2b462397" providerId="Windows Live" clId="Web-{6E9E9859-6058-4D0C-B1BA-A1FE71D8F8B9}" dt="2024-09-20T05:29:19.404" v="48"/>
          <ac:spMkLst>
            <pc:docMk/>
            <pc:sldMk cId="2652976193" sldId="259"/>
            <ac:spMk id="15" creationId="{C868C70C-E5C4-CD47-888C-FCB3373B6D38}"/>
          </ac:spMkLst>
        </pc:spChg>
        <pc:spChg chg="add">
          <ac:chgData name="Guest User" userId="fa2302dc2b462397" providerId="Windows Live" clId="Web-{6E9E9859-6058-4D0C-B1BA-A1FE71D8F8B9}" dt="2024-09-20T05:29:19.404" v="48"/>
          <ac:spMkLst>
            <pc:docMk/>
            <pc:sldMk cId="2652976193" sldId="259"/>
            <ac:spMk id="16" creationId="{D8C68F39-5E8A-844C-A8FD-394F253C1E5F}"/>
          </ac:spMkLst>
        </pc:spChg>
        <pc:spChg chg="add">
          <ac:chgData name="Guest User" userId="fa2302dc2b462397" providerId="Windows Live" clId="Web-{6E9E9859-6058-4D0C-B1BA-A1FE71D8F8B9}" dt="2024-09-20T05:29:19.404" v="48"/>
          <ac:spMkLst>
            <pc:docMk/>
            <pc:sldMk cId="2652976193" sldId="259"/>
            <ac:spMk id="17" creationId="{BC583CEB-AC2B-2640-94F6-5958E6BC5BAB}"/>
          </ac:spMkLst>
        </pc:spChg>
        <pc:picChg chg="add mod">
          <ac:chgData name="Guest User" userId="fa2302dc2b462397" providerId="Windows Live" clId="Web-{6E9E9859-6058-4D0C-B1BA-A1FE71D8F8B9}" dt="2024-09-20T05:29:19.404" v="48"/>
          <ac:picMkLst>
            <pc:docMk/>
            <pc:sldMk cId="2652976193" sldId="259"/>
            <ac:picMk id="4" creationId="{7B351D02-D0E4-D078-CF60-F51D1A5B7467}"/>
          </ac:picMkLst>
        </pc:picChg>
      </pc:sldChg>
      <pc:sldChg chg="new del">
        <pc:chgData name="Guest User" userId="fa2302dc2b462397" providerId="Windows Live" clId="Web-{6E9E9859-6058-4D0C-B1BA-A1FE71D8F8B9}" dt="2024-09-20T05:36:51.220" v="49"/>
        <pc:sldMkLst>
          <pc:docMk/>
          <pc:sldMk cId="3954249822" sldId="260"/>
        </pc:sldMkLst>
      </pc:sldChg>
      <pc:sldMasterChg chg="del delSldLayout">
        <pc:chgData name="Guest User" userId="fa2302dc2b462397" providerId="Windows Live" clId="Web-{6E9E9859-6058-4D0C-B1BA-A1FE71D8F8B9}" dt="2024-09-20T05:20:45.401" v="11"/>
        <pc:sldMasterMkLst>
          <pc:docMk/>
          <pc:sldMasterMk cId="2460954070" sldId="2147483660"/>
        </pc:sldMasterMkLst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fa2302dc2b462397" providerId="Windows Live" clId="Web-{6E9E9859-6058-4D0C-B1BA-A1FE71D8F8B9}" dt="2024-09-20T05:20:45.401" v="1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uest User" userId="fa2302dc2b462397" providerId="Windows Live" clId="Web-{6E9E9859-6058-4D0C-B1BA-A1FE71D8F8B9}" dt="2024-09-20T05:22:16.105" v="15"/>
        <pc:sldMasterMkLst>
          <pc:docMk/>
          <pc:sldMasterMk cId="493571329" sldId="2147483711"/>
        </pc:sldMasterMkLst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3377858484" sldId="2147483700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2726638525" sldId="2147483701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4184105627" sldId="2147483702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2261066770" sldId="2147483703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1745876084" sldId="2147483704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2444697994" sldId="2147483705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596557175" sldId="2147483706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80343473" sldId="2147483707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4002679667" sldId="2147483708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3781541126" sldId="2147483709"/>
          </pc:sldLayoutMkLst>
        </pc:sldLayoutChg>
        <pc:sldLayoutChg chg="add del">
          <pc:chgData name="Guest User" userId="fa2302dc2b462397" providerId="Windows Live" clId="Web-{6E9E9859-6058-4D0C-B1BA-A1FE71D8F8B9}" dt="2024-09-20T05:22:16.105" v="15"/>
          <pc:sldLayoutMkLst>
            <pc:docMk/>
            <pc:sldMasterMk cId="493571329" sldId="2147483711"/>
            <pc:sldLayoutMk cId="90653807" sldId="2147483710"/>
          </pc:sldLayoutMkLst>
        </pc:sldLayoutChg>
      </pc:sldMasterChg>
      <pc:sldMasterChg chg="add addSldLayout">
        <pc:chgData name="Guest User" userId="fa2302dc2b462397" providerId="Windows Live" clId="Web-{6E9E9859-6058-4D0C-B1BA-A1FE71D8F8B9}" dt="2024-09-20T05:22:16.105" v="15"/>
        <pc:sldMasterMkLst>
          <pc:docMk/>
          <pc:sldMasterMk cId="1477937696" sldId="2147483800"/>
        </pc:sldMasterMkLst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2615585117" sldId="2147483789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3189466829" sldId="2147483790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3205164797" sldId="2147483791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206836369" sldId="2147483792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1182296572" sldId="2147483793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2424903507" sldId="2147483794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3170151738" sldId="2147483795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4211330326" sldId="2147483796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2877183264" sldId="2147483797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3833766768" sldId="2147483798"/>
          </pc:sldLayoutMkLst>
        </pc:sldLayoutChg>
        <pc:sldLayoutChg chg="add">
          <pc:chgData name="Guest User" userId="fa2302dc2b462397" providerId="Windows Live" clId="Web-{6E9E9859-6058-4D0C-B1BA-A1FE71D8F8B9}" dt="2024-09-20T05:22:16.105" v="15"/>
          <pc:sldLayoutMkLst>
            <pc:docMk/>
            <pc:sldMasterMk cId="1477937696" sldId="2147483800"/>
            <pc:sldLayoutMk cId="805871131" sldId="2147483799"/>
          </pc:sldLayoutMkLst>
        </pc:sldLayoutChg>
      </pc:sldMasterChg>
    </pc:docChg>
  </pc:docChgLst>
  <pc:docChgLst>
    <pc:chgData name="Guest User" userId="fa2302dc2b462397" providerId="Windows Live" clId="Web-{FA5E936D-AA1D-4D04-84F0-8BA5974BF764}"/>
    <pc:docChg chg="addSld delSld modSld addMainMaster delMainMaster">
      <pc:chgData name="Guest User" userId="fa2302dc2b462397" providerId="Windows Live" clId="Web-{FA5E936D-AA1D-4D04-84F0-8BA5974BF764}" dt="2024-09-20T10:18:47.862" v="6"/>
      <pc:docMkLst>
        <pc:docMk/>
      </pc:docMkLst>
      <pc:sldChg chg="delSp modSp mod modClrScheme delDesignElem chgLayout">
        <pc:chgData name="Guest User" userId="fa2302dc2b462397" providerId="Windows Live" clId="Web-{FA5E936D-AA1D-4D04-84F0-8BA5974BF764}" dt="2024-09-20T10:18:47.862" v="6"/>
        <pc:sldMkLst>
          <pc:docMk/>
          <pc:sldMk cId="109857222" sldId="256"/>
        </pc:sldMkLst>
        <pc:spChg chg="mod ord">
          <ac:chgData name="Guest User" userId="fa2302dc2b462397" providerId="Windows Live" clId="Web-{FA5E936D-AA1D-4D04-84F0-8BA5974BF764}" dt="2024-09-20T10:18:47.862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est User" userId="fa2302dc2b462397" providerId="Windows Live" clId="Web-{FA5E936D-AA1D-4D04-84F0-8BA5974BF764}" dt="2024-09-20T10:18:47.862" v="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109857222" sldId="256"/>
            <ac:spMk id="19" creationId="{A88F843D-1C1B-C740-AC27-E3238D0F5F47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109857222" sldId="256"/>
            <ac:spMk id="21" creationId="{A21C8291-E3D5-4240-8FF4-E5213CBCC453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109857222" sldId="256"/>
            <ac:spMk id="23" creationId="{08B44AFE-C181-7047-8CC9-CA00BD385EEA}"/>
          </ac:spMkLst>
        </pc:spChg>
      </pc:sldChg>
      <pc:sldChg chg="delSp modSp mod modClrScheme delDesignElem chgLayout">
        <pc:chgData name="Guest User" userId="fa2302dc2b462397" providerId="Windows Live" clId="Web-{FA5E936D-AA1D-4D04-84F0-8BA5974BF764}" dt="2024-09-20T10:18:47.862" v="6"/>
        <pc:sldMkLst>
          <pc:docMk/>
          <pc:sldMk cId="4216131472" sldId="257"/>
        </pc:sldMkLst>
        <pc:spChg chg="mod ord">
          <ac:chgData name="Guest User" userId="fa2302dc2b462397" providerId="Windows Live" clId="Web-{FA5E936D-AA1D-4D04-84F0-8BA5974BF764}" dt="2024-09-20T10:18:47.862" v="6"/>
          <ac:spMkLst>
            <pc:docMk/>
            <pc:sldMk cId="4216131472" sldId="257"/>
            <ac:spMk id="2" creationId="{BD6112D3-2060-E34C-79DD-A9C2406B4A80}"/>
          </ac:spMkLst>
        </pc:spChg>
        <pc:spChg chg="mod ord">
          <ac:chgData name="Guest User" userId="fa2302dc2b462397" providerId="Windows Live" clId="Web-{FA5E936D-AA1D-4D04-84F0-8BA5974BF764}" dt="2024-09-20T10:18:47.862" v="6"/>
          <ac:spMkLst>
            <pc:docMk/>
            <pc:sldMk cId="4216131472" sldId="257"/>
            <ac:spMk id="3" creationId="{C4D65FE7-6696-08F3-3263-A4B0B5BE87D9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4216131472" sldId="257"/>
            <ac:spMk id="9" creationId="{C868C70C-E5C4-CD47-888C-FCB3373B6D38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4216131472" sldId="257"/>
            <ac:spMk id="11" creationId="{6DA97320-228E-48F3-BCFA-423F983C8557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4216131472" sldId="257"/>
            <ac:spMk id="13" creationId="{2C9F0975-851A-4FEC-B19A-6EC12C0D540C}"/>
          </ac:spMkLst>
        </pc:spChg>
      </pc:sldChg>
      <pc:sldChg chg="delSp modSp mod modClrScheme delDesignElem chgLayout">
        <pc:chgData name="Guest User" userId="fa2302dc2b462397" providerId="Windows Live" clId="Web-{FA5E936D-AA1D-4D04-84F0-8BA5974BF764}" dt="2024-09-20T10:18:47.862" v="6"/>
        <pc:sldMkLst>
          <pc:docMk/>
          <pc:sldMk cId="2486240043" sldId="258"/>
        </pc:sldMkLst>
        <pc:spChg chg="mod ord">
          <ac:chgData name="Guest User" userId="fa2302dc2b462397" providerId="Windows Live" clId="Web-{FA5E936D-AA1D-4D04-84F0-8BA5974BF764}" dt="2024-09-20T10:18:47.862" v="6"/>
          <ac:spMkLst>
            <pc:docMk/>
            <pc:sldMk cId="2486240043" sldId="258"/>
            <ac:spMk id="2" creationId="{D8D8EBD4-4363-A71F-D09B-C8149DDC305A}"/>
          </ac:spMkLst>
        </pc:spChg>
        <pc:spChg chg="mod ord">
          <ac:chgData name="Guest User" userId="fa2302dc2b462397" providerId="Windows Live" clId="Web-{FA5E936D-AA1D-4D04-84F0-8BA5974BF764}" dt="2024-09-20T10:18:47.862" v="6"/>
          <ac:spMkLst>
            <pc:docMk/>
            <pc:sldMk cId="2486240043" sldId="258"/>
            <ac:spMk id="3" creationId="{8C2543BD-901A-3AD7-2E0B-43E9EBA88473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2486240043" sldId="258"/>
            <ac:spMk id="9" creationId="{C868C70C-E5C4-CD47-888C-FCB3373B6D38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2486240043" sldId="258"/>
            <ac:spMk id="11" creationId="{D8C68F39-5E8A-844C-A8FD-394F253C1E5F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2486240043" sldId="258"/>
            <ac:spMk id="13" creationId="{BC583CEB-AC2B-2640-94F6-5958E6BC5BAB}"/>
          </ac:spMkLst>
        </pc:spChg>
      </pc:sldChg>
      <pc:sldChg chg="delSp modSp mod modClrScheme delDesignElem chgLayout">
        <pc:chgData name="Guest User" userId="fa2302dc2b462397" providerId="Windows Live" clId="Web-{FA5E936D-AA1D-4D04-84F0-8BA5974BF764}" dt="2024-09-20T10:18:47.862" v="6"/>
        <pc:sldMkLst>
          <pc:docMk/>
          <pc:sldMk cId="2652976193" sldId="259"/>
        </pc:sldMkLst>
        <pc:spChg chg="mod ord">
          <ac:chgData name="Guest User" userId="fa2302dc2b462397" providerId="Windows Live" clId="Web-{FA5E936D-AA1D-4D04-84F0-8BA5974BF764}" dt="2024-09-20T10:18:47.862" v="6"/>
          <ac:spMkLst>
            <pc:docMk/>
            <pc:sldMk cId="2652976193" sldId="259"/>
            <ac:spMk id="2" creationId="{6AB01C49-4F48-B193-4406-B2737B2CE277}"/>
          </ac:spMkLst>
        </pc:spChg>
        <pc:spChg chg="mod ord">
          <ac:chgData name="Guest User" userId="fa2302dc2b462397" providerId="Windows Live" clId="Web-{FA5E936D-AA1D-4D04-84F0-8BA5974BF764}" dt="2024-09-20T10:18:47.862" v="6"/>
          <ac:spMkLst>
            <pc:docMk/>
            <pc:sldMk cId="2652976193" sldId="259"/>
            <ac:spMk id="3" creationId="{5961EAF1-5588-BF30-E31C-536734C8B80E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2652976193" sldId="259"/>
            <ac:spMk id="15" creationId="{C868C70C-E5C4-CD47-888C-FCB3373B6D38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2652976193" sldId="259"/>
            <ac:spMk id="16" creationId="{D8C68F39-5E8A-844C-A8FD-394F253C1E5F}"/>
          </ac:spMkLst>
        </pc:spChg>
        <pc:spChg chg="del">
          <ac:chgData name="Guest User" userId="fa2302dc2b462397" providerId="Windows Live" clId="Web-{FA5E936D-AA1D-4D04-84F0-8BA5974BF764}" dt="2024-09-20T10:17:40.329" v="3"/>
          <ac:spMkLst>
            <pc:docMk/>
            <pc:sldMk cId="2652976193" sldId="259"/>
            <ac:spMk id="17" creationId="{BC583CEB-AC2B-2640-94F6-5958E6BC5BAB}"/>
          </ac:spMkLst>
        </pc:spChg>
      </pc:sldChg>
      <pc:sldChg chg="modSp new del mod modClrScheme chgLayout">
        <pc:chgData name="Guest User" userId="fa2302dc2b462397" providerId="Windows Live" clId="Web-{FA5E936D-AA1D-4D04-84F0-8BA5974BF764}" dt="2024-09-20T10:18:21.330" v="5"/>
        <pc:sldMkLst>
          <pc:docMk/>
          <pc:sldMk cId="313009068" sldId="260"/>
        </pc:sldMkLst>
        <pc:spChg chg="mod ord">
          <ac:chgData name="Guest User" userId="fa2302dc2b462397" providerId="Windows Live" clId="Web-{FA5E936D-AA1D-4D04-84F0-8BA5974BF764}" dt="2024-09-20T10:17:40.329" v="3"/>
          <ac:spMkLst>
            <pc:docMk/>
            <pc:sldMk cId="313009068" sldId="260"/>
            <ac:spMk id="2" creationId="{A9FE0D3B-79AB-77DD-093A-535118388C48}"/>
          </ac:spMkLst>
        </pc:spChg>
        <pc:spChg chg="mod ord">
          <ac:chgData name="Guest User" userId="fa2302dc2b462397" providerId="Windows Live" clId="Web-{FA5E936D-AA1D-4D04-84F0-8BA5974BF764}" dt="2024-09-20T10:18:13.549" v="4" actId="20577"/>
          <ac:spMkLst>
            <pc:docMk/>
            <pc:sldMk cId="313009068" sldId="260"/>
            <ac:spMk id="3" creationId="{F2E6A997-5A70-CE31-C3D6-3D663BD1CDA4}"/>
          </ac:spMkLst>
        </pc:spChg>
      </pc:sldChg>
      <pc:sldMasterChg chg="del delSldLayout">
        <pc:chgData name="Guest User" userId="fa2302dc2b462397" providerId="Windows Live" clId="Web-{FA5E936D-AA1D-4D04-84F0-8BA5974BF764}" dt="2024-09-20T10:17:40.329" v="3"/>
        <pc:sldMasterMkLst>
          <pc:docMk/>
          <pc:sldMasterMk cId="1477937696" sldId="2147483800"/>
        </pc:sldMasterMkLst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2615585117" sldId="2147483789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3189466829" sldId="2147483790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3205164797" sldId="2147483791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206836369" sldId="2147483792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1182296572" sldId="2147483793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2424903507" sldId="2147483794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3170151738" sldId="2147483795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4211330326" sldId="2147483796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2877183264" sldId="2147483797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3833766768" sldId="2147483798"/>
          </pc:sldLayoutMkLst>
        </pc:sldLayoutChg>
        <pc:sldLayoutChg chg="del">
          <pc:chgData name="Guest User" userId="fa2302dc2b462397" providerId="Windows Live" clId="Web-{FA5E936D-AA1D-4D04-84F0-8BA5974BF764}" dt="2024-09-20T10:17:40.329" v="3"/>
          <pc:sldLayoutMkLst>
            <pc:docMk/>
            <pc:sldMasterMk cId="1477937696" sldId="2147483800"/>
            <pc:sldLayoutMk cId="805871131" sldId="2147483799"/>
          </pc:sldLayoutMkLst>
        </pc:sldLayoutChg>
      </pc:sldMasterChg>
      <pc:sldMasterChg chg="add del addSldLayout delSldLayout modSldLayout">
        <pc:chgData name="Guest User" userId="fa2302dc2b462397" providerId="Windows Live" clId="Web-{FA5E936D-AA1D-4D04-84F0-8BA5974BF764}" dt="2024-09-20T10:18:47.862" v="6"/>
        <pc:sldMasterMkLst>
          <pc:docMk/>
          <pc:sldMasterMk cId="3222434728" sldId="2147483801"/>
        </pc:sldMasterMkLst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2339724477" sldId="2147483802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2895592707" sldId="2147483803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1890761703" sldId="2147483804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3462133247" sldId="2147483805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329793277" sldId="2147483806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4071506425" sldId="2147483807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3291399060" sldId="2147483808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4017116342" sldId="2147483809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2283261735" sldId="2147483810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2809767816" sldId="2147483811"/>
          </pc:sldLayoutMkLst>
        </pc:sldLayoutChg>
        <pc:sldLayoutChg chg="add del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222434728" sldId="2147483801"/>
            <pc:sldLayoutMk cId="560714425" sldId="2147483812"/>
          </pc:sldLayoutMkLst>
        </pc:sldLayoutChg>
      </pc:sldMasterChg>
      <pc:sldMasterChg chg="add addSldLayout modSldLayout">
        <pc:chgData name="Guest User" userId="fa2302dc2b462397" providerId="Windows Live" clId="Web-{FA5E936D-AA1D-4D04-84F0-8BA5974BF764}" dt="2024-09-20T10:18:47.862" v="6"/>
        <pc:sldMasterMkLst>
          <pc:docMk/>
          <pc:sldMasterMk cId="3032580224" sldId="2147483813"/>
        </pc:sldMasterMkLst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2504873649" sldId="2147483814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3831280659" sldId="2147483815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2141399777" sldId="2147483816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1907449147" sldId="2147483817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2254518930" sldId="2147483818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664346349" sldId="2147483819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1985388321" sldId="2147483820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2176619888" sldId="2147483821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3251875553" sldId="2147483822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1124011706" sldId="2147483823"/>
          </pc:sldLayoutMkLst>
        </pc:sldLayoutChg>
        <pc:sldLayoutChg chg="add mod replId">
          <pc:chgData name="Guest User" userId="fa2302dc2b462397" providerId="Windows Live" clId="Web-{FA5E936D-AA1D-4D04-84F0-8BA5974BF764}" dt="2024-09-20T10:18:47.862" v="6"/>
          <pc:sldLayoutMkLst>
            <pc:docMk/>
            <pc:sldMasterMk cId="3032580224" sldId="2147483813"/>
            <pc:sldLayoutMk cId="1725000324" sldId="21474838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48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1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0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4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4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1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7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161" y="528272"/>
            <a:ext cx="10381717" cy="1394882"/>
          </a:xfrm>
        </p:spPr>
        <p:txBody>
          <a:bodyPr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Mobile Phones of a Company to be upgraded with 5G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6858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 dirty="0"/>
              <a:t>     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12D3-2060-E34C-79DD-A9C2406B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Key Stakeholders for 5G Mobile Phone Upgrade</a:t>
            </a:r>
          </a:p>
          <a:p>
            <a:pPr>
              <a:lnSpc>
                <a:spcPct val="90000"/>
              </a:lnSpc>
            </a:pP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5FE7-6696-08F3-3263-A4B0B5BE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7603363" cy="3925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Internal Stakeholders:</a:t>
            </a:r>
            <a:endParaRPr lang="en-US" sz="2000" b="1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Project Managers: Oversee the upgrade project, ensuring timelines and budgets are met.</a:t>
            </a:r>
            <a:endParaRPr lang="en-US" sz="2000" b="1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R&amp;D Team: Develop and test the 5G technology integration.</a:t>
            </a:r>
            <a:endParaRPr lang="en-US" sz="2000" b="1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Marketing Team: Promote the new 5G capabilities to customers.</a:t>
            </a:r>
            <a:endParaRPr lang="en-US" sz="2000" b="1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Sales Team: Sell the upgraded 5G phones to customers.</a:t>
            </a:r>
            <a:endParaRPr lang="en-US" sz="2000" b="1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Customer Support: Handle customer</a:t>
            </a:r>
            <a:r>
              <a:rPr lang="en-US" sz="1500" b="1" dirty="0">
                <a:solidFill>
                  <a:srgbClr val="FFFF00"/>
                </a:solidFill>
                <a:ea typeface="+mn-lt"/>
                <a:cs typeface="+mn-lt"/>
              </a:rPr>
              <a:t> inquiries and issues related to the upgrade.</a:t>
            </a:r>
            <a:endParaRPr lang="en-US" sz="1500" b="1"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endParaRPr lang="en-US" sz="15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3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EBD4-4363-A71F-D09B-C8149DDC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>
            <a:normAutofit/>
          </a:bodyPr>
          <a:lstStyle/>
          <a:p>
            <a:r>
              <a:rPr lang="en-US" dirty="0"/>
              <a:t>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43BD-901A-3AD7-2E0B-43E9EBA8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28" y="2160016"/>
            <a:ext cx="3378672" cy="3926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External Stakeholders</a:t>
            </a:r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Customers:</a:t>
            </a:r>
            <a:r>
              <a:rPr lang="en-US" sz="1400">
                <a:ea typeface="+mn-lt"/>
                <a:cs typeface="+mn-lt"/>
              </a:rPr>
              <a:t> End-users who will use the upgraded 5G phones.</a:t>
            </a:r>
            <a:endParaRPr lang="en-US" sz="1400" b="1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Suppliers:</a:t>
            </a:r>
            <a:r>
              <a:rPr lang="en-US" sz="1400">
                <a:ea typeface="+mn-lt"/>
                <a:cs typeface="+mn-lt"/>
              </a:rPr>
              <a:t> Provide necessary components for the 5G upgrade.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Mobile Network Operators:</a:t>
            </a:r>
            <a:r>
              <a:rPr lang="en-US" sz="1400">
                <a:ea typeface="+mn-lt"/>
                <a:cs typeface="+mn-lt"/>
              </a:rPr>
              <a:t> Ensure network compatibility and performance.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Regulatory Bodies:</a:t>
            </a:r>
            <a:r>
              <a:rPr lang="en-US" sz="1400">
                <a:ea typeface="+mn-lt"/>
                <a:cs typeface="+mn-lt"/>
              </a:rPr>
              <a:t> Ensure compliance with 5G standards and regulations.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Investors:</a:t>
            </a:r>
            <a:r>
              <a:rPr lang="en-US" sz="1400">
                <a:ea typeface="+mn-lt"/>
                <a:cs typeface="+mn-lt"/>
              </a:rPr>
              <a:t> Interested in the financial performance of the upgrade.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EE39-921C-B287-2A76-941AB0ED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16" y="565154"/>
            <a:ext cx="5527672" cy="5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4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C49-4F48-B193-4406-B2737B2C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Stakeholder Mapping Matrix</a:t>
            </a:r>
          </a:p>
          <a:p>
            <a:pPr>
              <a:lnSpc>
                <a:spcPct val="90000"/>
              </a:lnSpc>
            </a:pPr>
            <a:r>
              <a:rPr lang="en-US" sz="1800" b="0">
                <a:ea typeface="+mj-lt"/>
                <a:cs typeface="+mj-lt"/>
              </a:rPr>
              <a:t>Here’s a graphical representation of the stakeholder mapping matrix:</a:t>
            </a:r>
            <a:endParaRPr lang="en-US" sz="1800"/>
          </a:p>
          <a:p>
            <a:pPr>
              <a:lnSpc>
                <a:spcPct val="90000"/>
              </a:lnSpc>
            </a:pPr>
            <a:br>
              <a:rPr lang="en-US" sz="1800"/>
            </a:b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EAF1-5588-BF30-E31C-536734C8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1821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+----------------+----------------+----------------+----------------+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|                | High Influence | High Influence | Low Influence  |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|                | High Interest  | Low Interest   | High Interest  |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+----------------+----------------+----------------+----------------+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| Project        | Project        | Regulatory     | Customers      |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| Managers       | Managers       | Bodies         |                |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+----------------+----------------+----------------+----------------+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| R&amp;D Team       | Marketing Team | Investors      | Suppliers      |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+----------------+----------------+----------------+----------------+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| Sales Team     |                |                |                |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+----------------+----------------+----------------+----------------+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| Customer       |                |                |                |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| Support        |                |                |                |</a:t>
            </a:r>
            <a:endParaRPr lang="en-US" sz="700"/>
          </a:p>
          <a:p>
            <a:pPr>
              <a:lnSpc>
                <a:spcPct val="100000"/>
              </a:lnSpc>
            </a:pPr>
            <a:r>
              <a:rPr lang="en-US" sz="700">
                <a:ea typeface="+mn-lt"/>
                <a:cs typeface="+mn-lt"/>
              </a:rPr>
              <a:t>+----------------+----------------+----------------+----------------+</a:t>
            </a:r>
            <a:endParaRPr lang="en-US" sz="700"/>
          </a:p>
          <a:p>
            <a:pPr>
              <a:lnSpc>
                <a:spcPct val="100000"/>
              </a:lnSpc>
            </a:pPr>
            <a:endParaRPr lang="en-US" sz="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51D02-D0E4-D078-CF60-F51D1A5B7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4" r="1693" b="1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B75-063E-64C5-4FEB-FCF07ECC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111111"/>
                </a:solidFill>
              </a:rPr>
              <a:t> Rainwater Harvesting and Drainage 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FA5C-54AB-4066-5E5A-A63C5638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DF3B-3851-4A44-B3EF-332A32315B48}" type="datetime1"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41F9-AFAF-E61E-670E-EAC1F5A8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F438-EE45-8917-5671-5B64B9C4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B2DB-EC86-AF6E-55FA-3F8DF4D2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111111"/>
                </a:solidFill>
              </a:rPr>
              <a:t>Key Stakeholders for Rainwater Harvesting and Drainage 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806B-1A11-0C18-3E44-F99AF8E6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200" dirty="0">
                <a:solidFill>
                  <a:srgbClr val="111111"/>
                </a:solidFill>
              </a:rPr>
              <a:t>Internal Stakeholders: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Residents: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Primary beneficiaries who will use the harvested rainwater.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Apartment Management: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Oversee the implementation and maintenance of the system.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Maintenance Staff: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Responsible for the upkeep of the system.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Finance Committee: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Manages the budget and funding for the project.</a:t>
            </a:r>
            <a:endParaRPr lang="en-US" dirty="0"/>
          </a:p>
          <a:p>
            <a:r>
              <a:rPr lang="en-US" sz="1200" dirty="0">
                <a:solidFill>
                  <a:srgbClr val="111111"/>
                </a:solidFill>
              </a:rPr>
              <a:t>External Stakeholders: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Local Government: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Provides regulations and possibly funding or incentives.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Environmental Organizations: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Advocate for sustainable practices and may offer support or resources.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Contractors: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Design and install the rainwater harvesting system.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Suppliers: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Provide necessary materials and equipment.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Water Utility Companies: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May offer guidance or incentives for reducing water usage.</a:t>
            </a:r>
            <a:endParaRPr lang="en-US" dirty="0"/>
          </a:p>
          <a:p>
            <a:r>
              <a:rPr lang="en-US" sz="1200" b="1" dirty="0">
                <a:solidFill>
                  <a:srgbClr val="111111"/>
                </a:solidFill>
                <a:ea typeface="+mn-lt"/>
                <a:cs typeface="+mn-lt"/>
              </a:rPr>
              <a:t>Community Members:</a:t>
            </a: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 Interested in the environmental impact and benefits of the project.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62FF-5338-E57B-A1A6-A9C160A3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6869-BE34-49E3-83B9-A699BEFD8784}" type="datetime1"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A042-E04E-35AA-290D-BDC3CC94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C641-F3AA-E53F-F20B-5C56909E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2D70-FBA5-284D-C2E0-CF68958A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Stakeholder Mapping Matrix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811E-64A5-C022-720D-BBB8CC743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+--------------------+------------------------+-------------------------+----------------+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||                            |High Influence     | High Influence      | Low Influence  |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|                             | High Interest       | Low Interest          | High Interest  |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+--------------------+------------------------+-------------------------+----------------+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| Apartment        | Local                      | Water Utility          | Residents   |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| Management   | Government         | Companies          |                       |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+--------------------+-------------------------+-----------------------+----------------+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| Maintenance    | Environmental     | Suppliers              | Community |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| Staff                    | Organizations      |                                | Members     |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+--------------------+------------------------+------------------------+----------------+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| Finance             | Contractors           |                                |                      |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| Committee       |                                 |                                |                      |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+--------------------+-------------------------+-----------------------+----------------+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A16E-976F-A60B-6A6B-B919242C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C2D-1AFB-4E50-891A-57C82BD9C5AA}" type="datetime1"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F3C7-DC9D-4B0B-B55A-70123A14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C84D-66BE-D3F1-C078-8EB77D2A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378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Mobile Phones of a Company to be upgraded with 5G</vt:lpstr>
      <vt:lpstr>Key Stakeholders for 5G Mobile Phone Upgrade </vt:lpstr>
      <vt:lpstr>      </vt:lpstr>
      <vt:lpstr>Stakeholder Mapping Matrix Here’s a graphical representation of the stakeholder mapping matrix:   </vt:lpstr>
      <vt:lpstr> Rainwater Harvesting and Drainage Project </vt:lpstr>
      <vt:lpstr>Key Stakeholders for Rainwater Harvesting and Drainage Project </vt:lpstr>
      <vt:lpstr>Stakeholder Mapping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152</cp:revision>
  <dcterms:created xsi:type="dcterms:W3CDTF">2024-09-20T05:18:14Z</dcterms:created>
  <dcterms:modified xsi:type="dcterms:W3CDTF">2024-09-20T10:37:16Z</dcterms:modified>
</cp:coreProperties>
</file>