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606293-685B-4750-A9CF-5C609E1B7077}" v="117" dt="2024-09-20T06:04:48.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fa2302dc2b462397" providerId="Windows Live" clId="Web-{E8606293-685B-4750-A9CF-5C609E1B7077}"/>
    <pc:docChg chg="addSld delSld modSld addMainMaster delMainMaster">
      <pc:chgData name="Guest User" userId="fa2302dc2b462397" providerId="Windows Live" clId="Web-{E8606293-685B-4750-A9CF-5C609E1B7077}" dt="2024-09-20T06:04:48.632" v="130"/>
      <pc:docMkLst>
        <pc:docMk/>
      </pc:docMkLst>
      <pc:sldChg chg="addSp delSp modSp mod setBg modClrScheme chgLayout">
        <pc:chgData name="Guest User" userId="fa2302dc2b462397" providerId="Windows Live" clId="Web-{E8606293-685B-4750-A9CF-5C609E1B7077}" dt="2024-09-20T05:56:47.129" v="16"/>
        <pc:sldMkLst>
          <pc:docMk/>
          <pc:sldMk cId="109857222" sldId="256"/>
        </pc:sldMkLst>
        <pc:spChg chg="mod">
          <ac:chgData name="Guest User" userId="fa2302dc2b462397" providerId="Windows Live" clId="Web-{E8606293-685B-4750-A9CF-5C609E1B7077}" dt="2024-09-20T05:56:47.129" v="16"/>
          <ac:spMkLst>
            <pc:docMk/>
            <pc:sldMk cId="109857222" sldId="256"/>
            <ac:spMk id="2" creationId="{00000000-0000-0000-0000-000000000000}"/>
          </ac:spMkLst>
        </pc:spChg>
        <pc:spChg chg="mod">
          <ac:chgData name="Guest User" userId="fa2302dc2b462397" providerId="Windows Live" clId="Web-{E8606293-685B-4750-A9CF-5C609E1B7077}" dt="2024-09-20T05:56:47.129" v="16"/>
          <ac:spMkLst>
            <pc:docMk/>
            <pc:sldMk cId="109857222" sldId="256"/>
            <ac:spMk id="3" creationId="{00000000-0000-0000-0000-000000000000}"/>
          </ac:spMkLst>
        </pc:spChg>
        <pc:spChg chg="add del">
          <ac:chgData name="Guest User" userId="fa2302dc2b462397" providerId="Windows Live" clId="Web-{E8606293-685B-4750-A9CF-5C609E1B7077}" dt="2024-09-20T05:56:21.535" v="13"/>
          <ac:spMkLst>
            <pc:docMk/>
            <pc:sldMk cId="109857222" sldId="256"/>
            <ac:spMk id="9" creationId="{A0A2B7F3-65A0-4CC5-8310-3252C59E025D}"/>
          </ac:spMkLst>
        </pc:spChg>
        <pc:spChg chg="add del">
          <ac:chgData name="Guest User" userId="fa2302dc2b462397" providerId="Windows Live" clId="Web-{E8606293-685B-4750-A9CF-5C609E1B7077}" dt="2024-09-20T05:56:47.129" v="16"/>
          <ac:spMkLst>
            <pc:docMk/>
            <pc:sldMk cId="109857222" sldId="256"/>
            <ac:spMk id="11" creationId="{E0B58608-23C8-4441-994D-C6823EEE1DB7}"/>
          </ac:spMkLst>
        </pc:spChg>
        <pc:spChg chg="add del">
          <ac:chgData name="Guest User" userId="fa2302dc2b462397" providerId="Windows Live" clId="Web-{E8606293-685B-4750-A9CF-5C609E1B7077}" dt="2024-09-20T05:56:47.129" v="16"/>
          <ac:spMkLst>
            <pc:docMk/>
            <pc:sldMk cId="109857222" sldId="256"/>
            <ac:spMk id="12" creationId="{F0DCC097-1DB8-4B6D-85D0-6FBA0E1CA4BA}"/>
          </ac:spMkLst>
        </pc:spChg>
        <pc:spChg chg="add">
          <ac:chgData name="Guest User" userId="fa2302dc2b462397" providerId="Windows Live" clId="Web-{E8606293-685B-4750-A9CF-5C609E1B7077}" dt="2024-09-20T05:56:47.129" v="16"/>
          <ac:spMkLst>
            <pc:docMk/>
            <pc:sldMk cId="109857222" sldId="256"/>
            <ac:spMk id="17" creationId="{17121B47-384D-4AA6-BFEE-9EB117D2A4DA}"/>
          </ac:spMkLst>
        </pc:spChg>
        <pc:spChg chg="add">
          <ac:chgData name="Guest User" userId="fa2302dc2b462397" providerId="Windows Live" clId="Web-{E8606293-685B-4750-A9CF-5C609E1B7077}" dt="2024-09-20T05:56:47.129" v="16"/>
          <ac:spMkLst>
            <pc:docMk/>
            <pc:sldMk cId="109857222" sldId="256"/>
            <ac:spMk id="19" creationId="{B8AA8937-D869-4CEB-9DB3-A2AAE5433D81}"/>
          </ac:spMkLst>
        </pc:spChg>
        <pc:spChg chg="add">
          <ac:chgData name="Guest User" userId="fa2302dc2b462397" providerId="Windows Live" clId="Web-{E8606293-685B-4750-A9CF-5C609E1B7077}" dt="2024-09-20T05:56:47.129" v="16"/>
          <ac:spMkLst>
            <pc:docMk/>
            <pc:sldMk cId="109857222" sldId="256"/>
            <ac:spMk id="55" creationId="{C7F15AEE-302F-4C4B-8669-7D196FA2CAB3}"/>
          </ac:spMkLst>
        </pc:spChg>
        <pc:spChg chg="add">
          <ac:chgData name="Guest User" userId="fa2302dc2b462397" providerId="Windows Live" clId="Web-{E8606293-685B-4750-A9CF-5C609E1B7077}" dt="2024-09-20T05:56:47.129" v="16"/>
          <ac:spMkLst>
            <pc:docMk/>
            <pc:sldMk cId="109857222" sldId="256"/>
            <ac:spMk id="87" creationId="{B84EE3D2-B06F-47DE-AAC1-4DB46BF88382}"/>
          </ac:spMkLst>
        </pc:spChg>
        <pc:grpChg chg="add">
          <ac:chgData name="Guest User" userId="fa2302dc2b462397" providerId="Windows Live" clId="Web-{E8606293-685B-4750-A9CF-5C609E1B7077}" dt="2024-09-20T05:56:47.129" v="16"/>
          <ac:grpSpMkLst>
            <pc:docMk/>
            <pc:sldMk cId="109857222" sldId="256"/>
            <ac:grpSpMk id="21" creationId="{907BB5BD-1455-4A2D-BC94-E2DAD6A196A3}"/>
          </ac:grpSpMkLst>
        </pc:grpChg>
        <pc:grpChg chg="add">
          <ac:chgData name="Guest User" userId="fa2302dc2b462397" providerId="Windows Live" clId="Web-{E8606293-685B-4750-A9CF-5C609E1B7077}" dt="2024-09-20T05:56:47.129" v="16"/>
          <ac:grpSpMkLst>
            <pc:docMk/>
            <pc:sldMk cId="109857222" sldId="256"/>
            <ac:grpSpMk id="57" creationId="{621CBB89-F05D-42D3-8CC5-B792E533F24E}"/>
          </ac:grpSpMkLst>
        </pc:grpChg>
        <pc:picChg chg="add mod">
          <ac:chgData name="Guest User" userId="fa2302dc2b462397" providerId="Windows Live" clId="Web-{E8606293-685B-4750-A9CF-5C609E1B7077}" dt="2024-09-20T05:56:47.129" v="16"/>
          <ac:picMkLst>
            <pc:docMk/>
            <pc:sldMk cId="109857222" sldId="256"/>
            <ac:picMk id="4" creationId="{E7693577-3917-BCAA-6832-772BD3600739}"/>
          </ac:picMkLst>
        </pc:picChg>
      </pc:sldChg>
      <pc:sldChg chg="addSp modSp new mod setBg">
        <pc:chgData name="Guest User" userId="fa2302dc2b462397" providerId="Windows Live" clId="Web-{E8606293-685B-4750-A9CF-5C609E1B7077}" dt="2024-09-20T06:03:10.069" v="121"/>
        <pc:sldMkLst>
          <pc:docMk/>
          <pc:sldMk cId="1920688621" sldId="257"/>
        </pc:sldMkLst>
        <pc:spChg chg="mod">
          <ac:chgData name="Guest User" userId="fa2302dc2b462397" providerId="Windows Live" clId="Web-{E8606293-685B-4750-A9CF-5C609E1B7077}" dt="2024-09-20T06:03:10.069" v="121"/>
          <ac:spMkLst>
            <pc:docMk/>
            <pc:sldMk cId="1920688621" sldId="257"/>
            <ac:spMk id="2" creationId="{DDB2E734-96CF-639F-48DD-D64CBC368D4F}"/>
          </ac:spMkLst>
        </pc:spChg>
        <pc:spChg chg="mod">
          <ac:chgData name="Guest User" userId="fa2302dc2b462397" providerId="Windows Live" clId="Web-{E8606293-685B-4750-A9CF-5C609E1B7077}" dt="2024-09-20T06:03:10.069" v="121"/>
          <ac:spMkLst>
            <pc:docMk/>
            <pc:sldMk cId="1920688621" sldId="257"/>
            <ac:spMk id="3" creationId="{1FEEA480-E1AF-2433-78D9-AD35852F3F3A}"/>
          </ac:spMkLst>
        </pc:spChg>
        <pc:spChg chg="add">
          <ac:chgData name="Guest User" userId="fa2302dc2b462397" providerId="Windows Live" clId="Web-{E8606293-685B-4750-A9CF-5C609E1B7077}" dt="2024-09-20T06:03:10.069" v="121"/>
          <ac:spMkLst>
            <pc:docMk/>
            <pc:sldMk cId="1920688621" sldId="257"/>
            <ac:spMk id="8" creationId="{9FF4A234-29BA-4B70-BFC0-64FBB64F2A7B}"/>
          </ac:spMkLst>
        </pc:spChg>
        <pc:spChg chg="add">
          <ac:chgData name="Guest User" userId="fa2302dc2b462397" providerId="Windows Live" clId="Web-{E8606293-685B-4750-A9CF-5C609E1B7077}" dt="2024-09-20T06:03:10.069" v="121"/>
          <ac:spMkLst>
            <pc:docMk/>
            <pc:sldMk cId="1920688621" sldId="257"/>
            <ac:spMk id="10" creationId="{EC2268EF-1ED3-4797-8355-F5078CB18B33}"/>
          </ac:spMkLst>
        </pc:spChg>
        <pc:grpChg chg="add">
          <ac:chgData name="Guest User" userId="fa2302dc2b462397" providerId="Windows Live" clId="Web-{E8606293-685B-4750-A9CF-5C609E1B7077}" dt="2024-09-20T06:03:10.069" v="121"/>
          <ac:grpSpMkLst>
            <pc:docMk/>
            <pc:sldMk cId="1920688621" sldId="257"/>
            <ac:grpSpMk id="12" creationId="{60756232-7BA9-4CEA-9C9D-67E53C91BF23}"/>
          </ac:grpSpMkLst>
        </pc:grpChg>
        <pc:grpChg chg="add">
          <ac:chgData name="Guest User" userId="fa2302dc2b462397" providerId="Windows Live" clId="Web-{E8606293-685B-4750-A9CF-5C609E1B7077}" dt="2024-09-20T06:03:10.069" v="121"/>
          <ac:grpSpMkLst>
            <pc:docMk/>
            <pc:sldMk cId="1920688621" sldId="257"/>
            <ac:grpSpMk id="71" creationId="{794267EB-8640-4DF3-9F5F-F389951094EA}"/>
          </ac:grpSpMkLst>
        </pc:grpChg>
      </pc:sldChg>
      <pc:sldChg chg="addSp modSp new mod setBg">
        <pc:chgData name="Guest User" userId="fa2302dc2b462397" providerId="Windows Live" clId="Web-{E8606293-685B-4750-A9CF-5C609E1B7077}" dt="2024-09-20T06:03:31.506" v="122"/>
        <pc:sldMkLst>
          <pc:docMk/>
          <pc:sldMk cId="3767783691" sldId="258"/>
        </pc:sldMkLst>
        <pc:spChg chg="mod">
          <ac:chgData name="Guest User" userId="fa2302dc2b462397" providerId="Windows Live" clId="Web-{E8606293-685B-4750-A9CF-5C609E1B7077}" dt="2024-09-20T06:03:31.506" v="122"/>
          <ac:spMkLst>
            <pc:docMk/>
            <pc:sldMk cId="3767783691" sldId="258"/>
            <ac:spMk id="2" creationId="{38E8BFD7-7882-A27C-8907-45F6946794B3}"/>
          </ac:spMkLst>
        </pc:spChg>
        <pc:spChg chg="mod">
          <ac:chgData name="Guest User" userId="fa2302dc2b462397" providerId="Windows Live" clId="Web-{E8606293-685B-4750-A9CF-5C609E1B7077}" dt="2024-09-20T06:03:31.506" v="122"/>
          <ac:spMkLst>
            <pc:docMk/>
            <pc:sldMk cId="3767783691" sldId="258"/>
            <ac:spMk id="3" creationId="{5DA86FA9-DE9B-172D-6C51-4E3EF8A5D272}"/>
          </ac:spMkLst>
        </pc:spChg>
        <pc:spChg chg="add">
          <ac:chgData name="Guest User" userId="fa2302dc2b462397" providerId="Windows Live" clId="Web-{E8606293-685B-4750-A9CF-5C609E1B7077}" dt="2024-09-20T06:03:31.506" v="122"/>
          <ac:spMkLst>
            <pc:docMk/>
            <pc:sldMk cId="3767783691" sldId="258"/>
            <ac:spMk id="8" creationId="{9FF4A234-29BA-4B70-BFC0-64FBB64F2A7B}"/>
          </ac:spMkLst>
        </pc:spChg>
        <pc:spChg chg="add">
          <ac:chgData name="Guest User" userId="fa2302dc2b462397" providerId="Windows Live" clId="Web-{E8606293-685B-4750-A9CF-5C609E1B7077}" dt="2024-09-20T06:03:31.506" v="122"/>
          <ac:spMkLst>
            <pc:docMk/>
            <pc:sldMk cId="3767783691" sldId="258"/>
            <ac:spMk id="10" creationId="{4B4C0003-07A3-48E2-BA47-725BA37CFEB5}"/>
          </ac:spMkLst>
        </pc:spChg>
        <pc:spChg chg="add">
          <ac:chgData name="Guest User" userId="fa2302dc2b462397" providerId="Windows Live" clId="Web-{E8606293-685B-4750-A9CF-5C609E1B7077}" dt="2024-09-20T06:03:31.506" v="122"/>
          <ac:spMkLst>
            <pc:docMk/>
            <pc:sldMk cId="3767783691" sldId="258"/>
            <ac:spMk id="12" creationId="{EC2268EF-1ED3-4797-8355-F5078CB18B33}"/>
          </ac:spMkLst>
        </pc:spChg>
        <pc:grpChg chg="add">
          <ac:chgData name="Guest User" userId="fa2302dc2b462397" providerId="Windows Live" clId="Web-{E8606293-685B-4750-A9CF-5C609E1B7077}" dt="2024-09-20T06:03:31.506" v="122"/>
          <ac:grpSpMkLst>
            <pc:docMk/>
            <pc:sldMk cId="3767783691" sldId="258"/>
            <ac:grpSpMk id="14" creationId="{5392EEDD-4D20-4B74-B46A-D3CE644335B2}"/>
          </ac:grpSpMkLst>
        </pc:grpChg>
      </pc:sldChg>
      <pc:sldChg chg="addSp delSp modSp new mod setBg">
        <pc:chgData name="Guest User" userId="fa2302dc2b462397" providerId="Windows Live" clId="Web-{E8606293-685B-4750-A9CF-5C609E1B7077}" dt="2024-09-20T06:04:38.148" v="129"/>
        <pc:sldMkLst>
          <pc:docMk/>
          <pc:sldMk cId="2156048370" sldId="259"/>
        </pc:sldMkLst>
        <pc:spChg chg="mod">
          <ac:chgData name="Guest User" userId="fa2302dc2b462397" providerId="Windows Live" clId="Web-{E8606293-685B-4750-A9CF-5C609E1B7077}" dt="2024-09-20T06:04:17.069" v="127"/>
          <ac:spMkLst>
            <pc:docMk/>
            <pc:sldMk cId="2156048370" sldId="259"/>
            <ac:spMk id="2" creationId="{991E930B-1F95-783D-ACB6-B74AF78FAD44}"/>
          </ac:spMkLst>
        </pc:spChg>
        <pc:spChg chg="del mod">
          <ac:chgData name="Guest User" userId="fa2302dc2b462397" providerId="Windows Live" clId="Web-{E8606293-685B-4750-A9CF-5C609E1B7077}" dt="2024-09-20T06:03:45.100" v="123"/>
          <ac:spMkLst>
            <pc:docMk/>
            <pc:sldMk cId="2156048370" sldId="259"/>
            <ac:spMk id="3" creationId="{8CDD9240-DC53-133B-5531-84E73C5F6562}"/>
          </ac:spMkLst>
        </pc:spChg>
        <pc:spChg chg="add del mod">
          <ac:chgData name="Guest User" userId="fa2302dc2b462397" providerId="Windows Live" clId="Web-{E8606293-685B-4750-A9CF-5C609E1B7077}" dt="2024-09-20T06:01:16.537" v="112"/>
          <ac:spMkLst>
            <pc:docMk/>
            <pc:sldMk cId="2156048370" sldId="259"/>
            <ac:spMk id="4" creationId="{5E88AA55-811F-E135-BB00-9154DE4B87CA}"/>
          </ac:spMkLst>
        </pc:spChg>
        <pc:spChg chg="add del mod">
          <ac:chgData name="Guest User" userId="fa2302dc2b462397" providerId="Windows Live" clId="Web-{E8606293-685B-4750-A9CF-5C609E1B7077}" dt="2024-09-20T06:02:13.350" v="115"/>
          <ac:spMkLst>
            <pc:docMk/>
            <pc:sldMk cId="2156048370" sldId="259"/>
            <ac:spMk id="5" creationId="{924EB963-C5D5-B943-3249-200397B3EC09}"/>
          </ac:spMkLst>
        </pc:spChg>
        <pc:spChg chg="add del">
          <ac:chgData name="Guest User" userId="fa2302dc2b462397" providerId="Windows Live" clId="Web-{E8606293-685B-4750-A9CF-5C609E1B7077}" dt="2024-09-20T06:04:17.069" v="127"/>
          <ac:spMkLst>
            <pc:docMk/>
            <pc:sldMk cId="2156048370" sldId="259"/>
            <ac:spMk id="9" creationId="{9FF4A234-29BA-4B70-BFC0-64FBB64F2A7B}"/>
          </ac:spMkLst>
        </pc:spChg>
        <pc:spChg chg="add del">
          <ac:chgData name="Guest User" userId="fa2302dc2b462397" providerId="Windows Live" clId="Web-{E8606293-685B-4750-A9CF-5C609E1B7077}" dt="2024-09-20T06:04:17.069" v="127"/>
          <ac:spMkLst>
            <pc:docMk/>
            <pc:sldMk cId="2156048370" sldId="259"/>
            <ac:spMk id="11" creationId="{CDA16EB2-8F47-4759-A206-DA4D0FF38EDF}"/>
          </ac:spMkLst>
        </pc:spChg>
        <pc:spChg chg="add del">
          <ac:chgData name="Guest User" userId="fa2302dc2b462397" providerId="Windows Live" clId="Web-{E8606293-685B-4750-A9CF-5C609E1B7077}" dt="2024-09-20T06:04:17.022" v="126"/>
          <ac:spMkLst>
            <pc:docMk/>
            <pc:sldMk cId="2156048370" sldId="259"/>
            <ac:spMk id="16" creationId="{9FF4A234-29BA-4B70-BFC0-64FBB64F2A7B}"/>
          </ac:spMkLst>
        </pc:spChg>
        <pc:spChg chg="add del">
          <ac:chgData name="Guest User" userId="fa2302dc2b462397" providerId="Windows Live" clId="Web-{E8606293-685B-4750-A9CF-5C609E1B7077}" dt="2024-09-20T06:04:17.022" v="126"/>
          <ac:spMkLst>
            <pc:docMk/>
            <pc:sldMk cId="2156048370" sldId="259"/>
            <ac:spMk id="18" creationId="{CDA16EB2-8F47-4759-A206-DA4D0FF38EDF}"/>
          </ac:spMkLst>
        </pc:spChg>
        <pc:spChg chg="add">
          <ac:chgData name="Guest User" userId="fa2302dc2b462397" providerId="Windows Live" clId="Web-{E8606293-685B-4750-A9CF-5C609E1B7077}" dt="2024-09-20T06:04:17.069" v="127"/>
          <ac:spMkLst>
            <pc:docMk/>
            <pc:sldMk cId="2156048370" sldId="259"/>
            <ac:spMk id="20" creationId="{9FF4A234-29BA-4B70-BFC0-64FBB64F2A7B}"/>
          </ac:spMkLst>
        </pc:spChg>
        <pc:graphicFrameChg chg="add mod modGraphic">
          <ac:chgData name="Guest User" userId="fa2302dc2b462397" providerId="Windows Live" clId="Web-{E8606293-685B-4750-A9CF-5C609E1B7077}" dt="2024-09-20T06:04:38.148" v="129"/>
          <ac:graphicFrameMkLst>
            <pc:docMk/>
            <pc:sldMk cId="2156048370" sldId="259"/>
            <ac:graphicFrameMk id="6" creationId="{19B48BD7-2D68-A58C-B18A-6FC4DAA4C538}"/>
          </ac:graphicFrameMkLst>
        </pc:graphicFrameChg>
      </pc:sldChg>
      <pc:sldChg chg="new del">
        <pc:chgData name="Guest User" userId="fa2302dc2b462397" providerId="Windows Live" clId="Web-{E8606293-685B-4750-A9CF-5C609E1B7077}" dt="2024-09-20T06:04:48.632" v="130"/>
        <pc:sldMkLst>
          <pc:docMk/>
          <pc:sldMk cId="772832406" sldId="260"/>
        </pc:sldMkLst>
      </pc:sldChg>
      <pc:sldMasterChg chg="del delSldLayout">
        <pc:chgData name="Guest User" userId="fa2302dc2b462397" providerId="Windows Live" clId="Web-{E8606293-685B-4750-A9CF-5C609E1B7077}" dt="2024-09-20T05:56:47.129" v="16"/>
        <pc:sldMasterMkLst>
          <pc:docMk/>
          <pc:sldMasterMk cId="2460954070" sldId="2147483660"/>
        </pc:sldMasterMkLst>
        <pc:sldLayoutChg chg="del">
          <pc:chgData name="Guest User" userId="fa2302dc2b462397" providerId="Windows Live" clId="Web-{E8606293-685B-4750-A9CF-5C609E1B7077}" dt="2024-09-20T05:56:47.129" v="16"/>
          <pc:sldLayoutMkLst>
            <pc:docMk/>
            <pc:sldMasterMk cId="2460954070" sldId="2147483660"/>
            <pc:sldLayoutMk cId="2385387890" sldId="2147483661"/>
          </pc:sldLayoutMkLst>
        </pc:sldLayoutChg>
        <pc:sldLayoutChg chg="del">
          <pc:chgData name="Guest User" userId="fa2302dc2b462397" providerId="Windows Live" clId="Web-{E8606293-685B-4750-A9CF-5C609E1B7077}" dt="2024-09-20T05:56:47.129" v="16"/>
          <pc:sldLayoutMkLst>
            <pc:docMk/>
            <pc:sldMasterMk cId="2460954070" sldId="2147483660"/>
            <pc:sldLayoutMk cId="949138452" sldId="2147483662"/>
          </pc:sldLayoutMkLst>
        </pc:sldLayoutChg>
        <pc:sldLayoutChg chg="del">
          <pc:chgData name="Guest User" userId="fa2302dc2b462397" providerId="Windows Live" clId="Web-{E8606293-685B-4750-A9CF-5C609E1B7077}" dt="2024-09-20T05:56:47.129" v="16"/>
          <pc:sldLayoutMkLst>
            <pc:docMk/>
            <pc:sldMasterMk cId="2460954070" sldId="2147483660"/>
            <pc:sldLayoutMk cId="2591524520" sldId="2147483663"/>
          </pc:sldLayoutMkLst>
        </pc:sldLayoutChg>
        <pc:sldLayoutChg chg="del">
          <pc:chgData name="Guest User" userId="fa2302dc2b462397" providerId="Windows Live" clId="Web-{E8606293-685B-4750-A9CF-5C609E1B7077}" dt="2024-09-20T05:56:47.129" v="16"/>
          <pc:sldLayoutMkLst>
            <pc:docMk/>
            <pc:sldMasterMk cId="2460954070" sldId="2147483660"/>
            <pc:sldLayoutMk cId="1203092039" sldId="2147483664"/>
          </pc:sldLayoutMkLst>
        </pc:sldLayoutChg>
        <pc:sldLayoutChg chg="del">
          <pc:chgData name="Guest User" userId="fa2302dc2b462397" providerId="Windows Live" clId="Web-{E8606293-685B-4750-A9CF-5C609E1B7077}" dt="2024-09-20T05:56:47.129" v="16"/>
          <pc:sldLayoutMkLst>
            <pc:docMk/>
            <pc:sldMasterMk cId="2460954070" sldId="2147483660"/>
            <pc:sldLayoutMk cId="3733172339" sldId="2147483665"/>
          </pc:sldLayoutMkLst>
        </pc:sldLayoutChg>
        <pc:sldLayoutChg chg="del">
          <pc:chgData name="Guest User" userId="fa2302dc2b462397" providerId="Windows Live" clId="Web-{E8606293-685B-4750-A9CF-5C609E1B7077}" dt="2024-09-20T05:56:47.129" v="16"/>
          <pc:sldLayoutMkLst>
            <pc:docMk/>
            <pc:sldMasterMk cId="2460954070" sldId="2147483660"/>
            <pc:sldLayoutMk cId="3210312558" sldId="2147483666"/>
          </pc:sldLayoutMkLst>
        </pc:sldLayoutChg>
        <pc:sldLayoutChg chg="del">
          <pc:chgData name="Guest User" userId="fa2302dc2b462397" providerId="Windows Live" clId="Web-{E8606293-685B-4750-A9CF-5C609E1B7077}" dt="2024-09-20T05:56:47.129" v="16"/>
          <pc:sldLayoutMkLst>
            <pc:docMk/>
            <pc:sldMasterMk cId="2460954070" sldId="2147483660"/>
            <pc:sldLayoutMk cId="3146388984" sldId="2147483667"/>
          </pc:sldLayoutMkLst>
        </pc:sldLayoutChg>
        <pc:sldLayoutChg chg="del">
          <pc:chgData name="Guest User" userId="fa2302dc2b462397" providerId="Windows Live" clId="Web-{E8606293-685B-4750-A9CF-5C609E1B7077}" dt="2024-09-20T05:56:47.129" v="16"/>
          <pc:sldLayoutMkLst>
            <pc:docMk/>
            <pc:sldMasterMk cId="2460954070" sldId="2147483660"/>
            <pc:sldLayoutMk cId="3171841454" sldId="2147483668"/>
          </pc:sldLayoutMkLst>
        </pc:sldLayoutChg>
        <pc:sldLayoutChg chg="del">
          <pc:chgData name="Guest User" userId="fa2302dc2b462397" providerId="Windows Live" clId="Web-{E8606293-685B-4750-A9CF-5C609E1B7077}" dt="2024-09-20T05:56:47.129" v="16"/>
          <pc:sldLayoutMkLst>
            <pc:docMk/>
            <pc:sldMasterMk cId="2460954070" sldId="2147483660"/>
            <pc:sldLayoutMk cId="1718958274" sldId="2147483669"/>
          </pc:sldLayoutMkLst>
        </pc:sldLayoutChg>
        <pc:sldLayoutChg chg="del">
          <pc:chgData name="Guest User" userId="fa2302dc2b462397" providerId="Windows Live" clId="Web-{E8606293-685B-4750-A9CF-5C609E1B7077}" dt="2024-09-20T05:56:47.129" v="16"/>
          <pc:sldLayoutMkLst>
            <pc:docMk/>
            <pc:sldMasterMk cId="2460954070" sldId="2147483660"/>
            <pc:sldLayoutMk cId="2202905451" sldId="2147483670"/>
          </pc:sldLayoutMkLst>
        </pc:sldLayoutChg>
        <pc:sldLayoutChg chg="del">
          <pc:chgData name="Guest User" userId="fa2302dc2b462397" providerId="Windows Live" clId="Web-{E8606293-685B-4750-A9CF-5C609E1B7077}" dt="2024-09-20T05:56:47.129" v="16"/>
          <pc:sldLayoutMkLst>
            <pc:docMk/>
            <pc:sldMasterMk cId="2460954070" sldId="2147483660"/>
            <pc:sldLayoutMk cId="3479445657" sldId="2147483671"/>
          </pc:sldLayoutMkLst>
        </pc:sldLayoutChg>
      </pc:sldMasterChg>
      <pc:sldMasterChg chg="add addSldLayout">
        <pc:chgData name="Guest User" userId="fa2302dc2b462397" providerId="Windows Live" clId="Web-{E8606293-685B-4750-A9CF-5C609E1B7077}" dt="2024-09-20T05:56:47.129" v="16"/>
        <pc:sldMasterMkLst>
          <pc:docMk/>
          <pc:sldMasterMk cId="83585921" sldId="2147483737"/>
        </pc:sldMasterMkLst>
        <pc:sldLayoutChg chg="add">
          <pc:chgData name="Guest User" userId="fa2302dc2b462397" providerId="Windows Live" clId="Web-{E8606293-685B-4750-A9CF-5C609E1B7077}" dt="2024-09-20T05:56:47.129" v="16"/>
          <pc:sldLayoutMkLst>
            <pc:docMk/>
            <pc:sldMasterMk cId="83585921" sldId="2147483737"/>
            <pc:sldLayoutMk cId="678482207" sldId="2147483726"/>
          </pc:sldLayoutMkLst>
        </pc:sldLayoutChg>
        <pc:sldLayoutChg chg="add">
          <pc:chgData name="Guest User" userId="fa2302dc2b462397" providerId="Windows Live" clId="Web-{E8606293-685B-4750-A9CF-5C609E1B7077}" dt="2024-09-20T05:56:47.129" v="16"/>
          <pc:sldLayoutMkLst>
            <pc:docMk/>
            <pc:sldMasterMk cId="83585921" sldId="2147483737"/>
            <pc:sldLayoutMk cId="4179582379" sldId="2147483727"/>
          </pc:sldLayoutMkLst>
        </pc:sldLayoutChg>
        <pc:sldLayoutChg chg="add">
          <pc:chgData name="Guest User" userId="fa2302dc2b462397" providerId="Windows Live" clId="Web-{E8606293-685B-4750-A9CF-5C609E1B7077}" dt="2024-09-20T05:56:47.129" v="16"/>
          <pc:sldLayoutMkLst>
            <pc:docMk/>
            <pc:sldMasterMk cId="83585921" sldId="2147483737"/>
            <pc:sldLayoutMk cId="1018511350" sldId="2147483728"/>
          </pc:sldLayoutMkLst>
        </pc:sldLayoutChg>
        <pc:sldLayoutChg chg="add">
          <pc:chgData name="Guest User" userId="fa2302dc2b462397" providerId="Windows Live" clId="Web-{E8606293-685B-4750-A9CF-5C609E1B7077}" dt="2024-09-20T05:56:47.129" v="16"/>
          <pc:sldLayoutMkLst>
            <pc:docMk/>
            <pc:sldMasterMk cId="83585921" sldId="2147483737"/>
            <pc:sldLayoutMk cId="2460144704" sldId="2147483729"/>
          </pc:sldLayoutMkLst>
        </pc:sldLayoutChg>
        <pc:sldLayoutChg chg="add">
          <pc:chgData name="Guest User" userId="fa2302dc2b462397" providerId="Windows Live" clId="Web-{E8606293-685B-4750-A9CF-5C609E1B7077}" dt="2024-09-20T05:56:47.129" v="16"/>
          <pc:sldLayoutMkLst>
            <pc:docMk/>
            <pc:sldMasterMk cId="83585921" sldId="2147483737"/>
            <pc:sldLayoutMk cId="1834877689" sldId="2147483730"/>
          </pc:sldLayoutMkLst>
        </pc:sldLayoutChg>
        <pc:sldLayoutChg chg="add">
          <pc:chgData name="Guest User" userId="fa2302dc2b462397" providerId="Windows Live" clId="Web-{E8606293-685B-4750-A9CF-5C609E1B7077}" dt="2024-09-20T05:56:47.129" v="16"/>
          <pc:sldLayoutMkLst>
            <pc:docMk/>
            <pc:sldMasterMk cId="83585921" sldId="2147483737"/>
            <pc:sldLayoutMk cId="3612094583" sldId="2147483731"/>
          </pc:sldLayoutMkLst>
        </pc:sldLayoutChg>
        <pc:sldLayoutChg chg="add">
          <pc:chgData name="Guest User" userId="fa2302dc2b462397" providerId="Windows Live" clId="Web-{E8606293-685B-4750-A9CF-5C609E1B7077}" dt="2024-09-20T05:56:47.129" v="16"/>
          <pc:sldLayoutMkLst>
            <pc:docMk/>
            <pc:sldMasterMk cId="83585921" sldId="2147483737"/>
            <pc:sldLayoutMk cId="2850920837" sldId="2147483732"/>
          </pc:sldLayoutMkLst>
        </pc:sldLayoutChg>
        <pc:sldLayoutChg chg="add">
          <pc:chgData name="Guest User" userId="fa2302dc2b462397" providerId="Windows Live" clId="Web-{E8606293-685B-4750-A9CF-5C609E1B7077}" dt="2024-09-20T05:56:47.129" v="16"/>
          <pc:sldLayoutMkLst>
            <pc:docMk/>
            <pc:sldMasterMk cId="83585921" sldId="2147483737"/>
            <pc:sldLayoutMk cId="3501170788" sldId="2147483733"/>
          </pc:sldLayoutMkLst>
        </pc:sldLayoutChg>
        <pc:sldLayoutChg chg="add">
          <pc:chgData name="Guest User" userId="fa2302dc2b462397" providerId="Windows Live" clId="Web-{E8606293-685B-4750-A9CF-5C609E1B7077}" dt="2024-09-20T05:56:47.129" v="16"/>
          <pc:sldLayoutMkLst>
            <pc:docMk/>
            <pc:sldMasterMk cId="83585921" sldId="2147483737"/>
            <pc:sldLayoutMk cId="4009360083" sldId="2147483734"/>
          </pc:sldLayoutMkLst>
        </pc:sldLayoutChg>
        <pc:sldLayoutChg chg="add">
          <pc:chgData name="Guest User" userId="fa2302dc2b462397" providerId="Windows Live" clId="Web-{E8606293-685B-4750-A9CF-5C609E1B7077}" dt="2024-09-20T05:56:47.129" v="16"/>
          <pc:sldLayoutMkLst>
            <pc:docMk/>
            <pc:sldMasterMk cId="83585921" sldId="2147483737"/>
            <pc:sldLayoutMk cId="101411009" sldId="2147483735"/>
          </pc:sldLayoutMkLst>
        </pc:sldLayoutChg>
        <pc:sldLayoutChg chg="add">
          <pc:chgData name="Guest User" userId="fa2302dc2b462397" providerId="Windows Live" clId="Web-{E8606293-685B-4750-A9CF-5C609E1B7077}" dt="2024-09-20T05:56:47.129" v="16"/>
          <pc:sldLayoutMkLst>
            <pc:docMk/>
            <pc:sldMasterMk cId="83585921" sldId="2147483737"/>
            <pc:sldLayoutMk cId="4002942264" sldId="2147483736"/>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8B3DBB-2B41-4667-83E9-8C2DC27FC50D}"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1B64990E-D821-4BC2-9A11-908AA5DD66EB}">
      <dgm:prSet/>
      <dgm:spPr/>
      <dgm:t>
        <a:bodyPr/>
        <a:lstStyle/>
        <a:p>
          <a:pPr>
            <a:lnSpc>
              <a:spcPct val="100000"/>
            </a:lnSpc>
          </a:pPr>
          <a:r>
            <a:rPr lang="en-US"/>
            <a:t>The proportion of paper ticket printed has dropped to 20%, saving more than 2 billion tickets annually since the launch of the application of E-ticketing nationwide. The average time for passengers to pass through the automatic ticket gates has decreased from 3 seconds to 1.3 seconds, significantly improving the efficiency of passenger transport organization. Meanwhile, problems of paper ticket counterfeiting, reselling and loss have been generally eliminated.</a:t>
          </a:r>
        </a:p>
      </dgm:t>
    </dgm:pt>
    <dgm:pt modelId="{DD1946A2-06B8-4E1A-843B-334FE02F6DCE}" type="parTrans" cxnId="{9BC2CC32-B403-4335-A9C8-27B57D02387B}">
      <dgm:prSet/>
      <dgm:spPr/>
      <dgm:t>
        <a:bodyPr/>
        <a:lstStyle/>
        <a:p>
          <a:endParaRPr lang="en-US"/>
        </a:p>
      </dgm:t>
    </dgm:pt>
    <dgm:pt modelId="{2A78CCB3-20FE-4E34-A428-95F05E98F885}" type="sibTrans" cxnId="{9BC2CC32-B403-4335-A9C8-27B57D02387B}">
      <dgm:prSet phldrT="1" phldr="0"/>
      <dgm:spPr/>
      <dgm:t>
        <a:bodyPr/>
        <a:lstStyle/>
        <a:p>
          <a:endParaRPr lang="en-US"/>
        </a:p>
      </dgm:t>
    </dgm:pt>
    <dgm:pt modelId="{492BD9A5-9F30-423C-89B1-47E009A3248A}">
      <dgm:prSet/>
      <dgm:spPr/>
      <dgm:t>
        <a:bodyPr/>
        <a:lstStyle/>
        <a:p>
          <a:pPr>
            <a:lnSpc>
              <a:spcPct val="100000"/>
            </a:lnSpc>
          </a:pPr>
          <a:r>
            <a:rPr lang="en-US"/>
            <a:t>Originality/value</a:t>
          </a:r>
        </a:p>
      </dgm:t>
    </dgm:pt>
    <dgm:pt modelId="{4B6DDE20-B0D3-415A-9A76-30ED33398EB5}" type="parTrans" cxnId="{C418C659-17FF-43F3-99D3-9428BBC209F4}">
      <dgm:prSet/>
      <dgm:spPr/>
      <dgm:t>
        <a:bodyPr/>
        <a:lstStyle/>
        <a:p>
          <a:endParaRPr lang="en-US"/>
        </a:p>
      </dgm:t>
    </dgm:pt>
    <dgm:pt modelId="{2E446218-7853-4DCF-BDF1-FD7F2F5C3A79}" type="sibTrans" cxnId="{C418C659-17FF-43F3-99D3-9428BBC209F4}">
      <dgm:prSet phldrT="2" phldr="0"/>
      <dgm:spPr/>
      <dgm:t>
        <a:bodyPr/>
        <a:lstStyle/>
        <a:p>
          <a:endParaRPr lang="en-US"/>
        </a:p>
      </dgm:t>
    </dgm:pt>
    <dgm:pt modelId="{5B48AFAF-B7FA-420B-A193-5EE044CD4E1E}">
      <dgm:prSet/>
      <dgm:spPr/>
      <dgm:t>
        <a:bodyPr/>
        <a:lstStyle/>
        <a:p>
          <a:pPr>
            <a:lnSpc>
              <a:spcPct val="100000"/>
            </a:lnSpc>
          </a:pPr>
          <a:r>
            <a:rPr lang="en-US"/>
            <a:t>E-ticketing has laid a technical foundation for the further development of railway passenger transport services in the direction of digitalization and intelligence.</a:t>
          </a:r>
        </a:p>
      </dgm:t>
    </dgm:pt>
    <dgm:pt modelId="{9CF0F24E-5FA4-467F-A16C-E771FFE9DB1A}" type="parTrans" cxnId="{BB543C8F-FC8F-4EC9-B707-1B557449F1B3}">
      <dgm:prSet/>
      <dgm:spPr/>
      <dgm:t>
        <a:bodyPr/>
        <a:lstStyle/>
        <a:p>
          <a:endParaRPr lang="en-US"/>
        </a:p>
      </dgm:t>
    </dgm:pt>
    <dgm:pt modelId="{EBF70A76-E71A-42A3-9865-01841D4A7DA9}" type="sibTrans" cxnId="{BB543C8F-FC8F-4EC9-B707-1B557449F1B3}">
      <dgm:prSet phldrT="3" phldr="0"/>
      <dgm:spPr/>
      <dgm:t>
        <a:bodyPr/>
        <a:lstStyle/>
        <a:p>
          <a:endParaRPr lang="en-US"/>
        </a:p>
      </dgm:t>
    </dgm:pt>
    <dgm:pt modelId="{A9649DA5-8EEB-49F6-ADF4-70C05CB9D920}">
      <dgm:prSet/>
      <dgm:spPr/>
      <dgm:t>
        <a:bodyPr/>
        <a:lstStyle/>
        <a:p>
          <a:pPr>
            <a:lnSpc>
              <a:spcPct val="100000"/>
            </a:lnSpc>
          </a:pPr>
          <a:r>
            <a:rPr lang="en-US"/>
            <a:t>Keywords</a:t>
          </a:r>
        </a:p>
      </dgm:t>
    </dgm:pt>
    <dgm:pt modelId="{46782F7D-638C-4109-AF8E-7F3ACA6C43F4}" type="parTrans" cxnId="{998A1BB1-423F-493A-96E6-3FA23DB57CCC}">
      <dgm:prSet/>
      <dgm:spPr/>
      <dgm:t>
        <a:bodyPr/>
        <a:lstStyle/>
        <a:p>
          <a:endParaRPr lang="en-US"/>
        </a:p>
      </dgm:t>
    </dgm:pt>
    <dgm:pt modelId="{BA928851-E1A2-4B69-AC6A-227851F283A6}" type="sibTrans" cxnId="{998A1BB1-423F-493A-96E6-3FA23DB57CCC}">
      <dgm:prSet phldrT="4" phldr="0"/>
      <dgm:spPr/>
      <dgm:t>
        <a:bodyPr/>
        <a:lstStyle/>
        <a:p>
          <a:endParaRPr lang="en-US"/>
        </a:p>
      </dgm:t>
    </dgm:pt>
    <dgm:pt modelId="{486C6395-E56D-4F38-B73A-E0396E93D3E9}">
      <dgm:prSet/>
      <dgm:spPr/>
      <dgm:t>
        <a:bodyPr/>
        <a:lstStyle/>
        <a:p>
          <a:pPr>
            <a:lnSpc>
              <a:spcPct val="100000"/>
            </a:lnSpc>
          </a:pPr>
          <a:r>
            <a:rPr lang="en-US"/>
            <a:t>E-ticket –Ticketing system—Passenger service—PSR—Dynamic QR code</a:t>
          </a:r>
        </a:p>
      </dgm:t>
    </dgm:pt>
    <dgm:pt modelId="{3309AFDE-D79E-457B-A6D3-C3A1D5D87721}" type="parTrans" cxnId="{5E0449F3-53F6-4655-A9CF-E93AF7EC9F04}">
      <dgm:prSet/>
      <dgm:spPr/>
      <dgm:t>
        <a:bodyPr/>
        <a:lstStyle/>
        <a:p>
          <a:endParaRPr lang="en-US"/>
        </a:p>
      </dgm:t>
    </dgm:pt>
    <dgm:pt modelId="{9276F3FE-32B9-4F85-9FBF-718DCCDECCF8}" type="sibTrans" cxnId="{5E0449F3-53F6-4655-A9CF-E93AF7EC9F04}">
      <dgm:prSet phldrT="5" phldr="0"/>
      <dgm:spPr/>
      <dgm:t>
        <a:bodyPr/>
        <a:lstStyle/>
        <a:p>
          <a:endParaRPr lang="en-US"/>
        </a:p>
      </dgm:t>
    </dgm:pt>
    <dgm:pt modelId="{D562777F-DB9D-49DC-9CE9-A8CBA1A5B8A4}" type="pres">
      <dgm:prSet presAssocID="{6D8B3DBB-2B41-4667-83E9-8C2DC27FC50D}" presName="root" presStyleCnt="0">
        <dgm:presLayoutVars>
          <dgm:dir/>
          <dgm:resizeHandles val="exact"/>
        </dgm:presLayoutVars>
      </dgm:prSet>
      <dgm:spPr/>
    </dgm:pt>
    <dgm:pt modelId="{CBF5EED7-7CF1-4E9C-BEF3-F7F6B62CD0C2}" type="pres">
      <dgm:prSet presAssocID="{1B64990E-D821-4BC2-9A11-908AA5DD66EB}" presName="compNode" presStyleCnt="0"/>
      <dgm:spPr/>
    </dgm:pt>
    <dgm:pt modelId="{402F8FD4-32C5-4E67-B930-7F348BB81453}" type="pres">
      <dgm:prSet presAssocID="{1B64990E-D821-4BC2-9A11-908AA5DD66E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Envelope"/>
        </a:ext>
      </dgm:extLst>
    </dgm:pt>
    <dgm:pt modelId="{21C6EC76-E587-4DDA-B7B8-892950C05701}" type="pres">
      <dgm:prSet presAssocID="{1B64990E-D821-4BC2-9A11-908AA5DD66EB}" presName="spaceRect" presStyleCnt="0"/>
      <dgm:spPr/>
    </dgm:pt>
    <dgm:pt modelId="{28639082-6FAD-4519-AC85-662AEABCA8BE}" type="pres">
      <dgm:prSet presAssocID="{1B64990E-D821-4BC2-9A11-908AA5DD66EB}" presName="textRect" presStyleLbl="revTx" presStyleIdx="0" presStyleCnt="5">
        <dgm:presLayoutVars>
          <dgm:chMax val="1"/>
          <dgm:chPref val="1"/>
        </dgm:presLayoutVars>
      </dgm:prSet>
      <dgm:spPr/>
    </dgm:pt>
    <dgm:pt modelId="{5639F869-B0EE-40FC-9984-4C517250BE0E}" type="pres">
      <dgm:prSet presAssocID="{2A78CCB3-20FE-4E34-A428-95F05E98F885}" presName="sibTrans" presStyleCnt="0"/>
      <dgm:spPr/>
    </dgm:pt>
    <dgm:pt modelId="{F43EA573-F3FA-4FCD-85E0-0D7C4B041734}" type="pres">
      <dgm:prSet presAssocID="{492BD9A5-9F30-423C-89B1-47E009A3248A}" presName="compNode" presStyleCnt="0"/>
      <dgm:spPr/>
    </dgm:pt>
    <dgm:pt modelId="{78B299E6-A6FF-4295-885B-6B881D2EBE0F}" type="pres">
      <dgm:prSet presAssocID="{492BD9A5-9F30-423C-89B1-47E009A3248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mond"/>
        </a:ext>
      </dgm:extLst>
    </dgm:pt>
    <dgm:pt modelId="{F6465CF3-BAFC-43C8-AF97-FF8FF184BAB3}" type="pres">
      <dgm:prSet presAssocID="{492BD9A5-9F30-423C-89B1-47E009A3248A}" presName="spaceRect" presStyleCnt="0"/>
      <dgm:spPr/>
    </dgm:pt>
    <dgm:pt modelId="{C6B52DD7-EEAF-4622-9C6D-6CE08A57D4B1}" type="pres">
      <dgm:prSet presAssocID="{492BD9A5-9F30-423C-89B1-47E009A3248A}" presName="textRect" presStyleLbl="revTx" presStyleIdx="1" presStyleCnt="5">
        <dgm:presLayoutVars>
          <dgm:chMax val="1"/>
          <dgm:chPref val="1"/>
        </dgm:presLayoutVars>
      </dgm:prSet>
      <dgm:spPr/>
    </dgm:pt>
    <dgm:pt modelId="{0EFE2F63-2C18-4184-99BA-EFD0C5795ABD}" type="pres">
      <dgm:prSet presAssocID="{2E446218-7853-4DCF-BDF1-FD7F2F5C3A79}" presName="sibTrans" presStyleCnt="0"/>
      <dgm:spPr/>
    </dgm:pt>
    <dgm:pt modelId="{263EE224-5E61-4DEE-8B53-3C8F8E7C5724}" type="pres">
      <dgm:prSet presAssocID="{5B48AFAF-B7FA-420B-A193-5EE044CD4E1E}" presName="compNode" presStyleCnt="0"/>
      <dgm:spPr/>
    </dgm:pt>
    <dgm:pt modelId="{13AB9D40-8C20-4334-A651-D6E7CFFEE63D}" type="pres">
      <dgm:prSet presAssocID="{5B48AFAF-B7FA-420B-A193-5EE044CD4E1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ain"/>
        </a:ext>
      </dgm:extLst>
    </dgm:pt>
    <dgm:pt modelId="{E2DFA64F-6E60-4277-B422-A0A8CA8D1CC8}" type="pres">
      <dgm:prSet presAssocID="{5B48AFAF-B7FA-420B-A193-5EE044CD4E1E}" presName="spaceRect" presStyleCnt="0"/>
      <dgm:spPr/>
    </dgm:pt>
    <dgm:pt modelId="{929523B1-30E8-4B7E-BC2C-BD86BCC9ACE1}" type="pres">
      <dgm:prSet presAssocID="{5B48AFAF-B7FA-420B-A193-5EE044CD4E1E}" presName="textRect" presStyleLbl="revTx" presStyleIdx="2" presStyleCnt="5">
        <dgm:presLayoutVars>
          <dgm:chMax val="1"/>
          <dgm:chPref val="1"/>
        </dgm:presLayoutVars>
      </dgm:prSet>
      <dgm:spPr/>
    </dgm:pt>
    <dgm:pt modelId="{77E611FB-4BDA-41F1-8966-E74F3165FB71}" type="pres">
      <dgm:prSet presAssocID="{EBF70A76-E71A-42A3-9865-01841D4A7DA9}" presName="sibTrans" presStyleCnt="0"/>
      <dgm:spPr/>
    </dgm:pt>
    <dgm:pt modelId="{120FF461-FE8C-4D1E-B72F-B4FF1B485E05}" type="pres">
      <dgm:prSet presAssocID="{A9649DA5-8EEB-49F6-ADF4-70C05CB9D920}" presName="compNode" presStyleCnt="0"/>
      <dgm:spPr/>
    </dgm:pt>
    <dgm:pt modelId="{EAEEDCAF-CB99-48BD-86F0-FF41550BF936}" type="pres">
      <dgm:prSet presAssocID="{A9649DA5-8EEB-49F6-ADF4-70C05CB9D92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gnifying glass"/>
        </a:ext>
      </dgm:extLst>
    </dgm:pt>
    <dgm:pt modelId="{B3B404BD-9CA8-446C-B721-01C01F453F71}" type="pres">
      <dgm:prSet presAssocID="{A9649DA5-8EEB-49F6-ADF4-70C05CB9D920}" presName="spaceRect" presStyleCnt="0"/>
      <dgm:spPr/>
    </dgm:pt>
    <dgm:pt modelId="{D15F9640-5DF5-41B8-B8B6-E42283F8A83A}" type="pres">
      <dgm:prSet presAssocID="{A9649DA5-8EEB-49F6-ADF4-70C05CB9D920}" presName="textRect" presStyleLbl="revTx" presStyleIdx="3" presStyleCnt="5">
        <dgm:presLayoutVars>
          <dgm:chMax val="1"/>
          <dgm:chPref val="1"/>
        </dgm:presLayoutVars>
      </dgm:prSet>
      <dgm:spPr/>
    </dgm:pt>
    <dgm:pt modelId="{D6F2354B-2000-4D2F-A933-F1A6C6BFD8E0}" type="pres">
      <dgm:prSet presAssocID="{BA928851-E1A2-4B69-AC6A-227851F283A6}" presName="sibTrans" presStyleCnt="0"/>
      <dgm:spPr/>
    </dgm:pt>
    <dgm:pt modelId="{FFD783C1-8C39-4CAC-A9A6-BDA927CFB713}" type="pres">
      <dgm:prSet presAssocID="{486C6395-E56D-4F38-B73A-E0396E93D3E9}" presName="compNode" presStyleCnt="0"/>
      <dgm:spPr/>
    </dgm:pt>
    <dgm:pt modelId="{BBD7CCE3-0EB1-4652-818A-464CC8E9B277}" type="pres">
      <dgm:prSet presAssocID="{486C6395-E56D-4F38-B73A-E0396E93D3E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code"/>
        </a:ext>
      </dgm:extLst>
    </dgm:pt>
    <dgm:pt modelId="{A0C001EA-1638-47DA-90EE-B481E5D6C2CF}" type="pres">
      <dgm:prSet presAssocID="{486C6395-E56D-4F38-B73A-E0396E93D3E9}" presName="spaceRect" presStyleCnt="0"/>
      <dgm:spPr/>
    </dgm:pt>
    <dgm:pt modelId="{941198BA-61A4-4BC0-9D6D-97EA8CFC3A2A}" type="pres">
      <dgm:prSet presAssocID="{486C6395-E56D-4F38-B73A-E0396E93D3E9}" presName="textRect" presStyleLbl="revTx" presStyleIdx="4" presStyleCnt="5">
        <dgm:presLayoutVars>
          <dgm:chMax val="1"/>
          <dgm:chPref val="1"/>
        </dgm:presLayoutVars>
      </dgm:prSet>
      <dgm:spPr/>
    </dgm:pt>
  </dgm:ptLst>
  <dgm:cxnLst>
    <dgm:cxn modelId="{9BC2CC32-B403-4335-A9C8-27B57D02387B}" srcId="{6D8B3DBB-2B41-4667-83E9-8C2DC27FC50D}" destId="{1B64990E-D821-4BC2-9A11-908AA5DD66EB}" srcOrd="0" destOrd="0" parTransId="{DD1946A2-06B8-4E1A-843B-334FE02F6DCE}" sibTransId="{2A78CCB3-20FE-4E34-A428-95F05E98F885}"/>
    <dgm:cxn modelId="{C4610F33-0C2B-4A4F-951D-225DB22B6E62}" type="presOf" srcId="{486C6395-E56D-4F38-B73A-E0396E93D3E9}" destId="{941198BA-61A4-4BC0-9D6D-97EA8CFC3A2A}" srcOrd="0" destOrd="0" presId="urn:microsoft.com/office/officeart/2018/2/layout/IconLabelList"/>
    <dgm:cxn modelId="{02898377-1337-4CA4-BA7B-36E135EC1274}" type="presOf" srcId="{6D8B3DBB-2B41-4667-83E9-8C2DC27FC50D}" destId="{D562777F-DB9D-49DC-9CE9-A8CBA1A5B8A4}" srcOrd="0" destOrd="0" presId="urn:microsoft.com/office/officeart/2018/2/layout/IconLabelList"/>
    <dgm:cxn modelId="{C418C659-17FF-43F3-99D3-9428BBC209F4}" srcId="{6D8B3DBB-2B41-4667-83E9-8C2DC27FC50D}" destId="{492BD9A5-9F30-423C-89B1-47E009A3248A}" srcOrd="1" destOrd="0" parTransId="{4B6DDE20-B0D3-415A-9A76-30ED33398EB5}" sibTransId="{2E446218-7853-4DCF-BDF1-FD7F2F5C3A79}"/>
    <dgm:cxn modelId="{7361457C-C58F-4F0F-AD81-BAADB9AB01A6}" type="presOf" srcId="{492BD9A5-9F30-423C-89B1-47E009A3248A}" destId="{C6B52DD7-EEAF-4622-9C6D-6CE08A57D4B1}" srcOrd="0" destOrd="0" presId="urn:microsoft.com/office/officeart/2018/2/layout/IconLabelList"/>
    <dgm:cxn modelId="{9B0A3081-B8DA-46A7-9E19-734F1D9386AA}" type="presOf" srcId="{5B48AFAF-B7FA-420B-A193-5EE044CD4E1E}" destId="{929523B1-30E8-4B7E-BC2C-BD86BCC9ACE1}" srcOrd="0" destOrd="0" presId="urn:microsoft.com/office/officeart/2018/2/layout/IconLabelList"/>
    <dgm:cxn modelId="{11C67E86-8EFE-4F43-A3C1-7C4BC3189F64}" type="presOf" srcId="{1B64990E-D821-4BC2-9A11-908AA5DD66EB}" destId="{28639082-6FAD-4519-AC85-662AEABCA8BE}" srcOrd="0" destOrd="0" presId="urn:microsoft.com/office/officeart/2018/2/layout/IconLabelList"/>
    <dgm:cxn modelId="{BB543C8F-FC8F-4EC9-B707-1B557449F1B3}" srcId="{6D8B3DBB-2B41-4667-83E9-8C2DC27FC50D}" destId="{5B48AFAF-B7FA-420B-A193-5EE044CD4E1E}" srcOrd="2" destOrd="0" parTransId="{9CF0F24E-5FA4-467F-A16C-E771FFE9DB1A}" sibTransId="{EBF70A76-E71A-42A3-9865-01841D4A7DA9}"/>
    <dgm:cxn modelId="{B47489A2-5233-4D96-A6B5-9C9389D7FB3F}" type="presOf" srcId="{A9649DA5-8EEB-49F6-ADF4-70C05CB9D920}" destId="{D15F9640-5DF5-41B8-B8B6-E42283F8A83A}" srcOrd="0" destOrd="0" presId="urn:microsoft.com/office/officeart/2018/2/layout/IconLabelList"/>
    <dgm:cxn modelId="{998A1BB1-423F-493A-96E6-3FA23DB57CCC}" srcId="{6D8B3DBB-2B41-4667-83E9-8C2DC27FC50D}" destId="{A9649DA5-8EEB-49F6-ADF4-70C05CB9D920}" srcOrd="3" destOrd="0" parTransId="{46782F7D-638C-4109-AF8E-7F3ACA6C43F4}" sibTransId="{BA928851-E1A2-4B69-AC6A-227851F283A6}"/>
    <dgm:cxn modelId="{5E0449F3-53F6-4655-A9CF-E93AF7EC9F04}" srcId="{6D8B3DBB-2B41-4667-83E9-8C2DC27FC50D}" destId="{486C6395-E56D-4F38-B73A-E0396E93D3E9}" srcOrd="4" destOrd="0" parTransId="{3309AFDE-D79E-457B-A6D3-C3A1D5D87721}" sibTransId="{9276F3FE-32B9-4F85-9FBF-718DCCDECCF8}"/>
    <dgm:cxn modelId="{B160BD7B-E032-45AE-A1F8-609EC5B7A604}" type="presParOf" srcId="{D562777F-DB9D-49DC-9CE9-A8CBA1A5B8A4}" destId="{CBF5EED7-7CF1-4E9C-BEF3-F7F6B62CD0C2}" srcOrd="0" destOrd="0" presId="urn:microsoft.com/office/officeart/2018/2/layout/IconLabelList"/>
    <dgm:cxn modelId="{76E75040-2C8B-47CB-9BA3-B989E508532E}" type="presParOf" srcId="{CBF5EED7-7CF1-4E9C-BEF3-F7F6B62CD0C2}" destId="{402F8FD4-32C5-4E67-B930-7F348BB81453}" srcOrd="0" destOrd="0" presId="urn:microsoft.com/office/officeart/2018/2/layout/IconLabelList"/>
    <dgm:cxn modelId="{56DBC500-304C-4257-8262-0D8BC4B9C3B3}" type="presParOf" srcId="{CBF5EED7-7CF1-4E9C-BEF3-F7F6B62CD0C2}" destId="{21C6EC76-E587-4DDA-B7B8-892950C05701}" srcOrd="1" destOrd="0" presId="urn:microsoft.com/office/officeart/2018/2/layout/IconLabelList"/>
    <dgm:cxn modelId="{C4FA778D-3889-4073-BF98-7E515917E407}" type="presParOf" srcId="{CBF5EED7-7CF1-4E9C-BEF3-F7F6B62CD0C2}" destId="{28639082-6FAD-4519-AC85-662AEABCA8BE}" srcOrd="2" destOrd="0" presId="urn:microsoft.com/office/officeart/2018/2/layout/IconLabelList"/>
    <dgm:cxn modelId="{7D8CF8AF-9020-4E92-B99D-62F17547F941}" type="presParOf" srcId="{D562777F-DB9D-49DC-9CE9-A8CBA1A5B8A4}" destId="{5639F869-B0EE-40FC-9984-4C517250BE0E}" srcOrd="1" destOrd="0" presId="urn:microsoft.com/office/officeart/2018/2/layout/IconLabelList"/>
    <dgm:cxn modelId="{8031C17C-C0C5-4930-89DF-5A1D8631F887}" type="presParOf" srcId="{D562777F-DB9D-49DC-9CE9-A8CBA1A5B8A4}" destId="{F43EA573-F3FA-4FCD-85E0-0D7C4B041734}" srcOrd="2" destOrd="0" presId="urn:microsoft.com/office/officeart/2018/2/layout/IconLabelList"/>
    <dgm:cxn modelId="{8800B0A5-C5E5-495B-8BB2-9E94C8C5EF77}" type="presParOf" srcId="{F43EA573-F3FA-4FCD-85E0-0D7C4B041734}" destId="{78B299E6-A6FF-4295-885B-6B881D2EBE0F}" srcOrd="0" destOrd="0" presId="urn:microsoft.com/office/officeart/2018/2/layout/IconLabelList"/>
    <dgm:cxn modelId="{85FFDE3D-1E69-49B7-A28F-5C7EBD10678A}" type="presParOf" srcId="{F43EA573-F3FA-4FCD-85E0-0D7C4B041734}" destId="{F6465CF3-BAFC-43C8-AF97-FF8FF184BAB3}" srcOrd="1" destOrd="0" presId="urn:microsoft.com/office/officeart/2018/2/layout/IconLabelList"/>
    <dgm:cxn modelId="{2F564539-6306-4264-A7B4-786A3B8CBD9F}" type="presParOf" srcId="{F43EA573-F3FA-4FCD-85E0-0D7C4B041734}" destId="{C6B52DD7-EEAF-4622-9C6D-6CE08A57D4B1}" srcOrd="2" destOrd="0" presId="urn:microsoft.com/office/officeart/2018/2/layout/IconLabelList"/>
    <dgm:cxn modelId="{DC77C1E2-FE64-42B3-BED4-65C7610A611A}" type="presParOf" srcId="{D562777F-DB9D-49DC-9CE9-A8CBA1A5B8A4}" destId="{0EFE2F63-2C18-4184-99BA-EFD0C5795ABD}" srcOrd="3" destOrd="0" presId="urn:microsoft.com/office/officeart/2018/2/layout/IconLabelList"/>
    <dgm:cxn modelId="{E21E65C3-2DB6-4A2A-A846-18E5586FC694}" type="presParOf" srcId="{D562777F-DB9D-49DC-9CE9-A8CBA1A5B8A4}" destId="{263EE224-5E61-4DEE-8B53-3C8F8E7C5724}" srcOrd="4" destOrd="0" presId="urn:microsoft.com/office/officeart/2018/2/layout/IconLabelList"/>
    <dgm:cxn modelId="{3BB47D91-36B7-410B-8262-753C07677987}" type="presParOf" srcId="{263EE224-5E61-4DEE-8B53-3C8F8E7C5724}" destId="{13AB9D40-8C20-4334-A651-D6E7CFFEE63D}" srcOrd="0" destOrd="0" presId="urn:microsoft.com/office/officeart/2018/2/layout/IconLabelList"/>
    <dgm:cxn modelId="{8C772A20-34FE-449F-9E51-43F7E8BD8D6F}" type="presParOf" srcId="{263EE224-5E61-4DEE-8B53-3C8F8E7C5724}" destId="{E2DFA64F-6E60-4277-B422-A0A8CA8D1CC8}" srcOrd="1" destOrd="0" presId="urn:microsoft.com/office/officeart/2018/2/layout/IconLabelList"/>
    <dgm:cxn modelId="{F9B28A0A-6DD0-4A1E-BC3D-D9A0F2ADCD8B}" type="presParOf" srcId="{263EE224-5E61-4DEE-8B53-3C8F8E7C5724}" destId="{929523B1-30E8-4B7E-BC2C-BD86BCC9ACE1}" srcOrd="2" destOrd="0" presId="urn:microsoft.com/office/officeart/2018/2/layout/IconLabelList"/>
    <dgm:cxn modelId="{1D413221-9303-4280-9D29-868E82C483BC}" type="presParOf" srcId="{D562777F-DB9D-49DC-9CE9-A8CBA1A5B8A4}" destId="{77E611FB-4BDA-41F1-8966-E74F3165FB71}" srcOrd="5" destOrd="0" presId="urn:microsoft.com/office/officeart/2018/2/layout/IconLabelList"/>
    <dgm:cxn modelId="{3077B4CA-1886-493B-81C3-549AF1B225C9}" type="presParOf" srcId="{D562777F-DB9D-49DC-9CE9-A8CBA1A5B8A4}" destId="{120FF461-FE8C-4D1E-B72F-B4FF1B485E05}" srcOrd="6" destOrd="0" presId="urn:microsoft.com/office/officeart/2018/2/layout/IconLabelList"/>
    <dgm:cxn modelId="{E6E7811D-EA6D-4BBF-B3DA-AC48E2373C43}" type="presParOf" srcId="{120FF461-FE8C-4D1E-B72F-B4FF1B485E05}" destId="{EAEEDCAF-CB99-48BD-86F0-FF41550BF936}" srcOrd="0" destOrd="0" presId="urn:microsoft.com/office/officeart/2018/2/layout/IconLabelList"/>
    <dgm:cxn modelId="{70807306-401E-41AF-944D-D1CBF2D4752D}" type="presParOf" srcId="{120FF461-FE8C-4D1E-B72F-B4FF1B485E05}" destId="{B3B404BD-9CA8-446C-B721-01C01F453F71}" srcOrd="1" destOrd="0" presId="urn:microsoft.com/office/officeart/2018/2/layout/IconLabelList"/>
    <dgm:cxn modelId="{9334E72A-7C83-4724-AA95-27E321BA7016}" type="presParOf" srcId="{120FF461-FE8C-4D1E-B72F-B4FF1B485E05}" destId="{D15F9640-5DF5-41B8-B8B6-E42283F8A83A}" srcOrd="2" destOrd="0" presId="urn:microsoft.com/office/officeart/2018/2/layout/IconLabelList"/>
    <dgm:cxn modelId="{755FDA99-BCC3-41A0-8D06-BCD7C9A3C55D}" type="presParOf" srcId="{D562777F-DB9D-49DC-9CE9-A8CBA1A5B8A4}" destId="{D6F2354B-2000-4D2F-A933-F1A6C6BFD8E0}" srcOrd="7" destOrd="0" presId="urn:microsoft.com/office/officeart/2018/2/layout/IconLabelList"/>
    <dgm:cxn modelId="{53BED7BE-38C4-4A0A-96C5-33604144AF69}" type="presParOf" srcId="{D562777F-DB9D-49DC-9CE9-A8CBA1A5B8A4}" destId="{FFD783C1-8C39-4CAC-A9A6-BDA927CFB713}" srcOrd="8" destOrd="0" presId="urn:microsoft.com/office/officeart/2018/2/layout/IconLabelList"/>
    <dgm:cxn modelId="{1208531B-B93F-4B8F-96D8-4A0DA9DAC1AA}" type="presParOf" srcId="{FFD783C1-8C39-4CAC-A9A6-BDA927CFB713}" destId="{BBD7CCE3-0EB1-4652-818A-464CC8E9B277}" srcOrd="0" destOrd="0" presId="urn:microsoft.com/office/officeart/2018/2/layout/IconLabelList"/>
    <dgm:cxn modelId="{B592A05A-0897-400E-AA15-8E7B72593BED}" type="presParOf" srcId="{FFD783C1-8C39-4CAC-A9A6-BDA927CFB713}" destId="{A0C001EA-1638-47DA-90EE-B481E5D6C2CF}" srcOrd="1" destOrd="0" presId="urn:microsoft.com/office/officeart/2018/2/layout/IconLabelList"/>
    <dgm:cxn modelId="{A0036AFE-FE29-4666-9609-D8139E11639F}" type="presParOf" srcId="{FFD783C1-8C39-4CAC-A9A6-BDA927CFB713}" destId="{941198BA-61A4-4BC0-9D6D-97EA8CFC3A2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F8FD4-32C5-4E67-B930-7F348BB81453}">
      <dsp:nvSpPr>
        <dsp:cNvPr id="0" name=""/>
        <dsp:cNvSpPr/>
      </dsp:nvSpPr>
      <dsp:spPr>
        <a:xfrm>
          <a:off x="1066028" y="156333"/>
          <a:ext cx="779150" cy="779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639082-6FAD-4519-AC85-662AEABCA8BE}">
      <dsp:nvSpPr>
        <dsp:cNvPr id="0" name=""/>
        <dsp:cNvSpPr/>
      </dsp:nvSpPr>
      <dsp:spPr>
        <a:xfrm>
          <a:off x="589880" y="1592601"/>
          <a:ext cx="1731445" cy="2943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proportion of paper ticket printed has dropped to 20%, saving more than 2 billion tickets annually since the launch of the application of E-ticketing nationwide. The average time for passengers to pass through the automatic ticket gates has decreased from 3 seconds to 1.3 seconds, significantly improving the efficiency of passenger transport organization. Meanwhile, problems of paper ticket counterfeiting, reselling and loss have been generally eliminated.</a:t>
          </a:r>
        </a:p>
      </dsp:txBody>
      <dsp:txXfrm>
        <a:off x="589880" y="1592601"/>
        <a:ext cx="1731445" cy="2943457"/>
      </dsp:txXfrm>
    </dsp:sp>
    <dsp:sp modelId="{78B299E6-A6FF-4295-885B-6B881D2EBE0F}">
      <dsp:nvSpPr>
        <dsp:cNvPr id="0" name=""/>
        <dsp:cNvSpPr/>
      </dsp:nvSpPr>
      <dsp:spPr>
        <a:xfrm>
          <a:off x="3100476" y="156333"/>
          <a:ext cx="779150" cy="779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B52DD7-EEAF-4622-9C6D-6CE08A57D4B1}">
      <dsp:nvSpPr>
        <dsp:cNvPr id="0" name=""/>
        <dsp:cNvSpPr/>
      </dsp:nvSpPr>
      <dsp:spPr>
        <a:xfrm>
          <a:off x="2624329" y="1592601"/>
          <a:ext cx="1731445" cy="2943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Originality/value</a:t>
          </a:r>
        </a:p>
      </dsp:txBody>
      <dsp:txXfrm>
        <a:off x="2624329" y="1592601"/>
        <a:ext cx="1731445" cy="2943457"/>
      </dsp:txXfrm>
    </dsp:sp>
    <dsp:sp modelId="{13AB9D40-8C20-4334-A651-D6E7CFFEE63D}">
      <dsp:nvSpPr>
        <dsp:cNvPr id="0" name=""/>
        <dsp:cNvSpPr/>
      </dsp:nvSpPr>
      <dsp:spPr>
        <a:xfrm>
          <a:off x="5134924" y="156333"/>
          <a:ext cx="779150" cy="7791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9523B1-30E8-4B7E-BC2C-BD86BCC9ACE1}">
      <dsp:nvSpPr>
        <dsp:cNvPr id="0" name=""/>
        <dsp:cNvSpPr/>
      </dsp:nvSpPr>
      <dsp:spPr>
        <a:xfrm>
          <a:off x="4658777" y="1592601"/>
          <a:ext cx="1731445" cy="2943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E-ticketing has laid a technical foundation for the further development of railway passenger transport services in the direction of digitalization and intelligence.</a:t>
          </a:r>
        </a:p>
      </dsp:txBody>
      <dsp:txXfrm>
        <a:off x="4658777" y="1592601"/>
        <a:ext cx="1731445" cy="2943457"/>
      </dsp:txXfrm>
    </dsp:sp>
    <dsp:sp modelId="{EAEEDCAF-CB99-48BD-86F0-FF41550BF936}">
      <dsp:nvSpPr>
        <dsp:cNvPr id="0" name=""/>
        <dsp:cNvSpPr/>
      </dsp:nvSpPr>
      <dsp:spPr>
        <a:xfrm>
          <a:off x="7169373" y="156333"/>
          <a:ext cx="779150" cy="7791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5F9640-5DF5-41B8-B8B6-E42283F8A83A}">
      <dsp:nvSpPr>
        <dsp:cNvPr id="0" name=""/>
        <dsp:cNvSpPr/>
      </dsp:nvSpPr>
      <dsp:spPr>
        <a:xfrm>
          <a:off x="6693225" y="1592601"/>
          <a:ext cx="1731445" cy="2943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Keywords</a:t>
          </a:r>
        </a:p>
      </dsp:txBody>
      <dsp:txXfrm>
        <a:off x="6693225" y="1592601"/>
        <a:ext cx="1731445" cy="2943457"/>
      </dsp:txXfrm>
    </dsp:sp>
    <dsp:sp modelId="{BBD7CCE3-0EB1-4652-818A-464CC8E9B277}">
      <dsp:nvSpPr>
        <dsp:cNvPr id="0" name=""/>
        <dsp:cNvSpPr/>
      </dsp:nvSpPr>
      <dsp:spPr>
        <a:xfrm>
          <a:off x="9203821" y="156333"/>
          <a:ext cx="779150" cy="7791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1198BA-61A4-4BC0-9D6D-97EA8CFC3A2A}">
      <dsp:nvSpPr>
        <dsp:cNvPr id="0" name=""/>
        <dsp:cNvSpPr/>
      </dsp:nvSpPr>
      <dsp:spPr>
        <a:xfrm>
          <a:off x="8727673" y="1592601"/>
          <a:ext cx="1731445" cy="2943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E-ticket –Ticketing system—Passenger service—PSR—Dynamic QR code</a:t>
          </a:r>
        </a:p>
      </dsp:txBody>
      <dsp:txXfrm>
        <a:off x="8727673" y="1592601"/>
        <a:ext cx="1731445" cy="294345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9/19/2024</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850920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9/19/2024</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6014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9/19/2024</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612094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9/19/2024</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50117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9/19/2024</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0936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9/19/2024</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141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9/19/2024</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02942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9/19/2024</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3487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9/19/2024</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67848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9/19/2024</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7958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9/19/2024</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18511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9/19/2024</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8358592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AA8937-D869-4CEB-9DB3-A2AAE5433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907BB5BD-1455-4A2D-BC94-E2DAD6A196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58854" y="0"/>
            <a:ext cx="1277622" cy="1390997"/>
            <a:chOff x="10658854" y="0"/>
            <a:chExt cx="1277622" cy="1390997"/>
          </a:xfrm>
        </p:grpSpPr>
        <p:sp>
          <p:nvSpPr>
            <p:cNvPr id="22" name="Freeform 10">
              <a:extLst>
                <a:ext uri="{FF2B5EF4-FFF2-40B4-BE49-F238E27FC236}">
                  <a16:creationId xmlns:a16="http://schemas.microsoft.com/office/drawing/2014/main" id="{000F7CF0-3D04-492F-A268-9018177261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0842" y="99499"/>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C1DEC041-746E-4EA1-B788-1F7F748351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4772" y="613696"/>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8">
              <a:extLst>
                <a:ext uri="{FF2B5EF4-FFF2-40B4-BE49-F238E27FC236}">
                  <a16:creationId xmlns:a16="http://schemas.microsoft.com/office/drawing/2014/main" id="{5F1AFD93-4239-40D2-8DCA-F946C9E6E6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8186" y="356953"/>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C4F6F166-B2C7-4DEF-9D27-8C7C5281ED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2206" y="107123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3">
              <a:extLst>
                <a:ext uri="{FF2B5EF4-FFF2-40B4-BE49-F238E27FC236}">
                  <a16:creationId xmlns:a16="http://schemas.microsoft.com/office/drawing/2014/main" id="{1836659E-9BA4-478B-888E-7918CD1E4F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5893" y="858664"/>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6">
              <a:extLst>
                <a:ext uri="{FF2B5EF4-FFF2-40B4-BE49-F238E27FC236}">
                  <a16:creationId xmlns:a16="http://schemas.microsoft.com/office/drawing/2014/main" id="{11DC92E8-61D6-4678-A815-0A449C372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5013" y="1278579"/>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0">
              <a:extLst>
                <a:ext uri="{FF2B5EF4-FFF2-40B4-BE49-F238E27FC236}">
                  <a16:creationId xmlns:a16="http://schemas.microsoft.com/office/drawing/2014/main" id="{65AB9160-E89C-4231-9056-39F8CBAF0E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5927" y="1099983"/>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3">
              <a:extLst>
                <a:ext uri="{FF2B5EF4-FFF2-40B4-BE49-F238E27FC236}">
                  <a16:creationId xmlns:a16="http://schemas.microsoft.com/office/drawing/2014/main" id="{8CC42264-7CBA-4049-8CE9-F42DA07F27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9919" y="86103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1">
              <a:extLst>
                <a:ext uri="{FF2B5EF4-FFF2-40B4-BE49-F238E27FC236}">
                  <a16:creationId xmlns:a16="http://schemas.microsoft.com/office/drawing/2014/main" id="{22AC0855-2BCD-48C6-B7E9-93E176449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2888" y="1015451"/>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8F2B8603-2341-48E0-A478-D3DEC6BCB3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9893" y="451020"/>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3">
              <a:extLst>
                <a:ext uri="{FF2B5EF4-FFF2-40B4-BE49-F238E27FC236}">
                  <a16:creationId xmlns:a16="http://schemas.microsoft.com/office/drawing/2014/main" id="{9829AAB0-C80F-4816-98D9-B073E0E02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0974" y="1254224"/>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4">
              <a:extLst>
                <a:ext uri="{FF2B5EF4-FFF2-40B4-BE49-F238E27FC236}">
                  <a16:creationId xmlns:a16="http://schemas.microsoft.com/office/drawing/2014/main" id="{FFF2AF19-A868-44F8-944E-8625EFEA7A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6821" y="6146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2A768F35-A374-4597-8C0F-E5E9170C4C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433" y="255923"/>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8">
              <a:extLst>
                <a:ext uri="{FF2B5EF4-FFF2-40B4-BE49-F238E27FC236}">
                  <a16:creationId xmlns:a16="http://schemas.microsoft.com/office/drawing/2014/main" id="{397D2E03-98AE-4647-821F-85862785B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7199" y="721463"/>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9">
              <a:extLst>
                <a:ext uri="{FF2B5EF4-FFF2-40B4-BE49-F238E27FC236}">
                  <a16:creationId xmlns:a16="http://schemas.microsoft.com/office/drawing/2014/main" id="{17C275DB-E849-4EA4-8713-32B5D2DE9B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9571" y="95250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0">
              <a:extLst>
                <a:ext uri="{FF2B5EF4-FFF2-40B4-BE49-F238E27FC236}">
                  <a16:creationId xmlns:a16="http://schemas.microsoft.com/office/drawing/2014/main" id="{5C9D14FB-8462-4595-9073-0C1669E55D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8914" y="121156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4">
              <a:extLst>
                <a:ext uri="{FF2B5EF4-FFF2-40B4-BE49-F238E27FC236}">
                  <a16:creationId xmlns:a16="http://schemas.microsoft.com/office/drawing/2014/main" id="{1DE986F0-71DA-4FC5-9B8D-B80BCA378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689" y="51687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6">
              <a:extLst>
                <a:ext uri="{FF2B5EF4-FFF2-40B4-BE49-F238E27FC236}">
                  <a16:creationId xmlns:a16="http://schemas.microsoft.com/office/drawing/2014/main" id="{FD3945E4-65D1-40A4-AA52-E82C5758B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762" y="27187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6">
              <a:extLst>
                <a:ext uri="{FF2B5EF4-FFF2-40B4-BE49-F238E27FC236}">
                  <a16:creationId xmlns:a16="http://schemas.microsoft.com/office/drawing/2014/main" id="{0D0520FA-0028-46DA-BF2D-2DC8D74D4F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74357" y="5894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8">
              <a:extLst>
                <a:ext uri="{FF2B5EF4-FFF2-40B4-BE49-F238E27FC236}">
                  <a16:creationId xmlns:a16="http://schemas.microsoft.com/office/drawing/2014/main" id="{23F22E59-1B66-47AA-BA81-7B4191A480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9785" y="108679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0">
              <a:extLst>
                <a:ext uri="{FF2B5EF4-FFF2-40B4-BE49-F238E27FC236}">
                  <a16:creationId xmlns:a16="http://schemas.microsoft.com/office/drawing/2014/main" id="{36F7FB00-9A76-4C0E-A05C-CA6B96A1D0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081" y="341651"/>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11">
              <a:extLst>
                <a:ext uri="{FF2B5EF4-FFF2-40B4-BE49-F238E27FC236}">
                  <a16:creationId xmlns:a16="http://schemas.microsoft.com/office/drawing/2014/main" id="{68DA8E50-B15F-4B3A-90EC-2A03E257B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6505" y="128176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2">
              <a:extLst>
                <a:ext uri="{FF2B5EF4-FFF2-40B4-BE49-F238E27FC236}">
                  <a16:creationId xmlns:a16="http://schemas.microsoft.com/office/drawing/2014/main" id="{82C7AB40-A354-4997-93B2-B7DE6C7D44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2783" y="89454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23">
              <a:extLst>
                <a:ext uri="{FF2B5EF4-FFF2-40B4-BE49-F238E27FC236}">
                  <a16:creationId xmlns:a16="http://schemas.microsoft.com/office/drawing/2014/main" id="{C62E3823-6812-4FC3-9E11-0D743AF69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33793" y="214054"/>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30">
              <a:extLst>
                <a:ext uri="{FF2B5EF4-FFF2-40B4-BE49-F238E27FC236}">
                  <a16:creationId xmlns:a16="http://schemas.microsoft.com/office/drawing/2014/main" id="{BD38CEC7-EB05-4770-88A0-21AB3389EC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7014" y="503303"/>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31">
              <a:extLst>
                <a:ext uri="{FF2B5EF4-FFF2-40B4-BE49-F238E27FC236}">
                  <a16:creationId xmlns:a16="http://schemas.microsoft.com/office/drawing/2014/main" id="{2C2A7A5C-8262-4207-A106-7925BEE25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20832" y="1058290"/>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35">
              <a:extLst>
                <a:ext uri="{FF2B5EF4-FFF2-40B4-BE49-F238E27FC236}">
                  <a16:creationId xmlns:a16="http://schemas.microsoft.com/office/drawing/2014/main" id="{28E156B2-2673-4090-B92A-DD788F9182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8171" y="828632"/>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41">
              <a:extLst>
                <a:ext uri="{FF2B5EF4-FFF2-40B4-BE49-F238E27FC236}">
                  <a16:creationId xmlns:a16="http://schemas.microsoft.com/office/drawing/2014/main" id="{7EF42F55-E2C9-4A07-91DA-8C10E0D7F4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8486" y="1194032"/>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B53A63B6-93A3-46DF-8EBB-4489436719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61494" y="43169"/>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
              <a:extLst>
                <a:ext uri="{FF2B5EF4-FFF2-40B4-BE49-F238E27FC236}">
                  <a16:creationId xmlns:a16="http://schemas.microsoft.com/office/drawing/2014/main" id="{49E2A78F-5EF2-48FF-9F7B-F4F265DE3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661" y="3532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8">
              <a:extLst>
                <a:ext uri="{FF2B5EF4-FFF2-40B4-BE49-F238E27FC236}">
                  <a16:creationId xmlns:a16="http://schemas.microsoft.com/office/drawing/2014/main" id="{410802B9-9228-43C9-A27E-CB4CC0B50D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87838" y="9752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06">
              <a:extLst>
                <a:ext uri="{FF2B5EF4-FFF2-40B4-BE49-F238E27FC236}">
                  <a16:creationId xmlns:a16="http://schemas.microsoft.com/office/drawing/2014/main" id="{2EB97A80-0E3D-48D2-B0C2-E10739A39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67088" y="18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5" name="Freeform 38">
            <a:extLst>
              <a:ext uri="{FF2B5EF4-FFF2-40B4-BE49-F238E27FC236}">
                <a16:creationId xmlns:a16="http://schemas.microsoft.com/office/drawing/2014/main" id="{C7F15AEE-302F-4C4B-8669-7D196FA2C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71073" y="49007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7" name="Group 56">
            <a:extLst>
              <a:ext uri="{FF2B5EF4-FFF2-40B4-BE49-F238E27FC236}">
                <a16:creationId xmlns:a16="http://schemas.microsoft.com/office/drawing/2014/main" id="{621CBB89-F05D-42D3-8CC5-B792E533F2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57803" y="5615076"/>
            <a:ext cx="1390914" cy="1230271"/>
            <a:chOff x="10557803" y="5615076"/>
            <a:chExt cx="1390914" cy="1230271"/>
          </a:xfrm>
        </p:grpSpPr>
        <p:sp>
          <p:nvSpPr>
            <p:cNvPr id="58" name="Freeform 8">
              <a:extLst>
                <a:ext uri="{FF2B5EF4-FFF2-40B4-BE49-F238E27FC236}">
                  <a16:creationId xmlns:a16="http://schemas.microsoft.com/office/drawing/2014/main" id="{2DE640CE-132C-43BE-BCA3-8F0BE59F4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2963" y="671353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19C481A9-3BCA-4C40-A323-E99C94813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0157" y="618792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2">
              <a:extLst>
                <a:ext uri="{FF2B5EF4-FFF2-40B4-BE49-F238E27FC236}">
                  <a16:creationId xmlns:a16="http://schemas.microsoft.com/office/drawing/2014/main" id="{61CFC522-2DDE-41FE-A896-31FD81E75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9869" y="5756280"/>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89">
              <a:extLst>
                <a:ext uri="{FF2B5EF4-FFF2-40B4-BE49-F238E27FC236}">
                  <a16:creationId xmlns:a16="http://schemas.microsoft.com/office/drawing/2014/main" id="{69EDD546-3725-4141-9AEE-446524F56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07550" y="565685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5">
              <a:extLst>
                <a:ext uri="{FF2B5EF4-FFF2-40B4-BE49-F238E27FC236}">
                  <a16:creationId xmlns:a16="http://schemas.microsoft.com/office/drawing/2014/main" id="{C163A133-1361-488B-ACD1-7F6A6DE25E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9649" y="5935260"/>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32">
              <a:extLst>
                <a:ext uri="{FF2B5EF4-FFF2-40B4-BE49-F238E27FC236}">
                  <a16:creationId xmlns:a16="http://schemas.microsoft.com/office/drawing/2014/main" id="{109B8939-2359-4AA5-BE84-D08AD6896C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04163" y="589406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
              <a:extLst>
                <a:ext uri="{FF2B5EF4-FFF2-40B4-BE49-F238E27FC236}">
                  <a16:creationId xmlns:a16="http://schemas.microsoft.com/office/drawing/2014/main" id="{90469482-5E37-4BFE-9F83-760D56D2CA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9159" y="673965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21">
              <a:extLst>
                <a:ext uri="{FF2B5EF4-FFF2-40B4-BE49-F238E27FC236}">
                  <a16:creationId xmlns:a16="http://schemas.microsoft.com/office/drawing/2014/main" id="{B84CD6CD-22DF-4D8A-9074-674F7B23D5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6857" y="5690738"/>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6CAC2E54-038E-42E0-A5CA-7260279ABC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0615" y="6658415"/>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29">
              <a:extLst>
                <a:ext uri="{FF2B5EF4-FFF2-40B4-BE49-F238E27FC236}">
                  <a16:creationId xmlns:a16="http://schemas.microsoft.com/office/drawing/2014/main" id="{9D859BA7-EA9B-49BC-BAB5-5AA5DD9628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470" y="5919649"/>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31">
              <a:extLst>
                <a:ext uri="{FF2B5EF4-FFF2-40B4-BE49-F238E27FC236}">
                  <a16:creationId xmlns:a16="http://schemas.microsoft.com/office/drawing/2014/main" id="{132A12C0-F9E0-402E-86BF-0CA61264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4008" y="6352160"/>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34">
              <a:extLst>
                <a:ext uri="{FF2B5EF4-FFF2-40B4-BE49-F238E27FC236}">
                  <a16:creationId xmlns:a16="http://schemas.microsoft.com/office/drawing/2014/main" id="{AB3D96EE-DFC5-4071-89B2-F5DB3ACD1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32480" y="656748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36">
              <a:extLst>
                <a:ext uri="{FF2B5EF4-FFF2-40B4-BE49-F238E27FC236}">
                  <a16:creationId xmlns:a16="http://schemas.microsoft.com/office/drawing/2014/main" id="{934D274F-F47D-47DE-AF0F-A1939A3F2E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638" y="6047123"/>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1">
              <a:extLst>
                <a:ext uri="{FF2B5EF4-FFF2-40B4-BE49-F238E27FC236}">
                  <a16:creationId xmlns:a16="http://schemas.microsoft.com/office/drawing/2014/main" id="{61660303-C328-4E3E-B718-FF16FE8082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638" y="62791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2">
              <a:extLst>
                <a:ext uri="{FF2B5EF4-FFF2-40B4-BE49-F238E27FC236}">
                  <a16:creationId xmlns:a16="http://schemas.microsoft.com/office/drawing/2014/main" id="{889A903A-3978-4E46-8E90-C21B27B80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961" y="5638745"/>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5">
              <a:extLst>
                <a:ext uri="{FF2B5EF4-FFF2-40B4-BE49-F238E27FC236}">
                  <a16:creationId xmlns:a16="http://schemas.microsoft.com/office/drawing/2014/main" id="{D8AE04A9-F987-40C8-8324-54B616639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1445" y="5837101"/>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9">
              <a:extLst>
                <a:ext uri="{FF2B5EF4-FFF2-40B4-BE49-F238E27FC236}">
                  <a16:creationId xmlns:a16="http://schemas.microsoft.com/office/drawing/2014/main" id="{C77AD9C8-EFE2-459E-9D2D-6D3F900356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2520" y="650834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0">
              <a:extLst>
                <a:ext uri="{FF2B5EF4-FFF2-40B4-BE49-F238E27FC236}">
                  <a16:creationId xmlns:a16="http://schemas.microsoft.com/office/drawing/2014/main" id="{A0B8A69D-893C-4130-B6D9-EE7A415164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099" y="61870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5">
              <a:extLst>
                <a:ext uri="{FF2B5EF4-FFF2-40B4-BE49-F238E27FC236}">
                  <a16:creationId xmlns:a16="http://schemas.microsoft.com/office/drawing/2014/main" id="{AD93045F-69E5-4B98-8A99-B093F9A43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504" y="6435018"/>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7">
              <a:extLst>
                <a:ext uri="{FF2B5EF4-FFF2-40B4-BE49-F238E27FC236}">
                  <a16:creationId xmlns:a16="http://schemas.microsoft.com/office/drawing/2014/main" id="{EE6C8149-2426-4883-A4E6-70F4CB0BF3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3983" y="665805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7">
              <a:extLst>
                <a:ext uri="{FF2B5EF4-FFF2-40B4-BE49-F238E27FC236}">
                  <a16:creationId xmlns:a16="http://schemas.microsoft.com/office/drawing/2014/main" id="{AD2584B5-8D22-45BD-A767-26635B70D5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0501" y="587577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8">
              <a:extLst>
                <a:ext uri="{FF2B5EF4-FFF2-40B4-BE49-F238E27FC236}">
                  <a16:creationId xmlns:a16="http://schemas.microsoft.com/office/drawing/2014/main" id="{21F6A307-936F-4618-8F06-A639C91C9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0865" y="643351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9">
              <a:extLst>
                <a:ext uri="{FF2B5EF4-FFF2-40B4-BE49-F238E27FC236}">
                  <a16:creationId xmlns:a16="http://schemas.microsoft.com/office/drawing/2014/main" id="{4E79E3A2-3436-4935-AFA0-6D81A1F545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67932" y="617468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39">
              <a:extLst>
                <a:ext uri="{FF2B5EF4-FFF2-40B4-BE49-F238E27FC236}">
                  <a16:creationId xmlns:a16="http://schemas.microsoft.com/office/drawing/2014/main" id="{88D3F1C3-57F7-4475-BE24-994E429A78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94855" y="670864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44">
              <a:extLst>
                <a:ext uri="{FF2B5EF4-FFF2-40B4-BE49-F238E27FC236}">
                  <a16:creationId xmlns:a16="http://schemas.microsoft.com/office/drawing/2014/main" id="{15EE5509-C1EF-4CE6-8DFF-08F8CFF950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54987" y="606764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45">
              <a:extLst>
                <a:ext uri="{FF2B5EF4-FFF2-40B4-BE49-F238E27FC236}">
                  <a16:creationId xmlns:a16="http://schemas.microsoft.com/office/drawing/2014/main" id="{4E19D03A-8D08-4A59-A8B8-E44825AD5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72583" y="635706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
              <a:extLst>
                <a:ext uri="{FF2B5EF4-FFF2-40B4-BE49-F238E27FC236}">
                  <a16:creationId xmlns:a16="http://schemas.microsoft.com/office/drawing/2014/main" id="{24C9664D-878C-4BAE-9D15-1B5F9222E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983" y="596321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06">
              <a:extLst>
                <a:ext uri="{FF2B5EF4-FFF2-40B4-BE49-F238E27FC236}">
                  <a16:creationId xmlns:a16="http://schemas.microsoft.com/office/drawing/2014/main" id="{9C52230F-B5E5-40D3-8563-0914770C7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0290" y="575918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7" name="Rectangle 86">
            <a:extLst>
              <a:ext uri="{FF2B5EF4-FFF2-40B4-BE49-F238E27FC236}">
                <a16:creationId xmlns:a16="http://schemas.microsoft.com/office/drawing/2014/main" id="{B84EE3D2-B06F-47DE-AAC1-4DB46BF883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225" y="1378872"/>
            <a:ext cx="11113775" cy="423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05380" y="1873554"/>
            <a:ext cx="4776267" cy="2267351"/>
          </a:xfrm>
        </p:spPr>
        <p:txBody>
          <a:bodyPr anchor="ctr">
            <a:normAutofit/>
          </a:bodyPr>
          <a:lstStyle/>
          <a:p>
            <a:r>
              <a:rPr lang="en-US" sz="4100">
                <a:ea typeface="+mj-lt"/>
                <a:cs typeface="+mj-lt"/>
              </a:rPr>
              <a:t>Railway Ticketing Management System</a:t>
            </a:r>
            <a:endParaRPr lang="en-US" sz="4100"/>
          </a:p>
        </p:txBody>
      </p:sp>
      <p:sp>
        <p:nvSpPr>
          <p:cNvPr id="3" name="Subtitle 2"/>
          <p:cNvSpPr>
            <a:spLocks noGrp="1"/>
          </p:cNvSpPr>
          <p:nvPr>
            <p:ph type="subTitle" idx="1"/>
          </p:nvPr>
        </p:nvSpPr>
        <p:spPr>
          <a:xfrm>
            <a:off x="1702399" y="4392216"/>
            <a:ext cx="4582229" cy="967696"/>
          </a:xfrm>
        </p:spPr>
        <p:txBody>
          <a:bodyPr>
            <a:normAutofit/>
          </a:bodyPr>
          <a:lstStyle/>
          <a:p>
            <a:endParaRPr lang="en-US"/>
          </a:p>
        </p:txBody>
      </p:sp>
      <p:pic>
        <p:nvPicPr>
          <p:cNvPr id="4" name="Picture 3">
            <a:extLst>
              <a:ext uri="{FF2B5EF4-FFF2-40B4-BE49-F238E27FC236}">
                <a16:creationId xmlns:a16="http://schemas.microsoft.com/office/drawing/2014/main" id="{E7693577-3917-BCAA-6832-772BD3600739}"/>
              </a:ext>
            </a:extLst>
          </p:cNvPr>
          <p:cNvPicPr>
            <a:picLocks noChangeAspect="1"/>
          </p:cNvPicPr>
          <p:nvPr/>
        </p:nvPicPr>
        <p:blipFill>
          <a:blip r:embed="rId2"/>
          <a:stretch>
            <a:fillRect/>
          </a:stretch>
        </p:blipFill>
        <p:spPr>
          <a:xfrm>
            <a:off x="6916689" y="2458234"/>
            <a:ext cx="4705986" cy="204848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76300"/>
            <a:ext cx="10775021" cy="51152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2E734-96CF-639F-48DD-D64CBC368D4F}"/>
              </a:ext>
            </a:extLst>
          </p:cNvPr>
          <p:cNvSpPr>
            <a:spLocks noGrp="1"/>
          </p:cNvSpPr>
          <p:nvPr>
            <p:ph type="title"/>
          </p:nvPr>
        </p:nvSpPr>
        <p:spPr>
          <a:xfrm>
            <a:off x="1335954" y="1165965"/>
            <a:ext cx="8579011" cy="1164425"/>
          </a:xfrm>
        </p:spPr>
        <p:txBody>
          <a:bodyPr>
            <a:normAutofit/>
          </a:bodyPr>
          <a:lstStyle/>
          <a:p>
            <a:r>
              <a:rPr lang="en-US" dirty="0">
                <a:latin typeface="Open Sans"/>
                <a:ea typeface="Open Sans"/>
                <a:cs typeface="Open Sans"/>
              </a:rPr>
              <a:t>Abstract</a:t>
            </a:r>
            <a:endParaRPr lang="en-US" dirty="0"/>
          </a:p>
          <a:p>
            <a:endParaRPr lang="en-US" dirty="0"/>
          </a:p>
        </p:txBody>
      </p:sp>
      <p:sp>
        <p:nvSpPr>
          <p:cNvPr id="3" name="Content Placeholder 2">
            <a:extLst>
              <a:ext uri="{FF2B5EF4-FFF2-40B4-BE49-F238E27FC236}">
                <a16:creationId xmlns:a16="http://schemas.microsoft.com/office/drawing/2014/main" id="{1FEEA480-E1AF-2433-78D9-AD35852F3F3A}"/>
              </a:ext>
            </a:extLst>
          </p:cNvPr>
          <p:cNvSpPr>
            <a:spLocks noGrp="1"/>
          </p:cNvSpPr>
          <p:nvPr>
            <p:ph idx="1"/>
          </p:nvPr>
        </p:nvSpPr>
        <p:spPr>
          <a:xfrm>
            <a:off x="2292824" y="2638477"/>
            <a:ext cx="7622141" cy="3031364"/>
          </a:xfrm>
        </p:spPr>
        <p:txBody>
          <a:bodyPr vert="horz" lIns="91440" tIns="45720" rIns="91440" bIns="45720" rtlCol="0">
            <a:normAutofit/>
          </a:bodyPr>
          <a:lstStyle/>
          <a:p>
            <a:pPr>
              <a:lnSpc>
                <a:spcPct val="140000"/>
              </a:lnSpc>
            </a:pPr>
            <a:r>
              <a:rPr lang="en-US" sz="1000">
                <a:latin typeface="Open Sans"/>
                <a:ea typeface="Open Sans"/>
                <a:cs typeface="Open Sans"/>
              </a:rPr>
              <a:t>Purpose</a:t>
            </a:r>
            <a:endParaRPr lang="en-US" sz="1000"/>
          </a:p>
          <a:p>
            <a:pPr>
              <a:lnSpc>
                <a:spcPct val="140000"/>
              </a:lnSpc>
              <a:buClr>
                <a:srgbClr val="C3B2A7"/>
              </a:buClr>
            </a:pPr>
            <a:r>
              <a:rPr lang="en-US" sz="1000">
                <a:latin typeface="Open Sans"/>
                <a:ea typeface="Open Sans"/>
                <a:cs typeface="Open Sans"/>
              </a:rPr>
              <a:t>With the yearly increase of mileage and passenger volume in China's high-speed railway, the problems of traditional paper railway tickets have become increasingly prominent, including complexity of business handling process, low efficiency of ticket inspection and high cost of usage and management. This paper aims to make extensive references to successful experiences of electronic ticket applications both domestically and internationally. The research on key technologies and system implementation of railway electronic ticket with Chinese characteristics has been carried out.</a:t>
            </a:r>
            <a:endParaRPr lang="en-US" sz="1000"/>
          </a:p>
          <a:p>
            <a:pPr>
              <a:lnSpc>
                <a:spcPct val="140000"/>
              </a:lnSpc>
              <a:buClr>
                <a:srgbClr val="C3B2A7"/>
              </a:buClr>
            </a:pPr>
            <a:r>
              <a:rPr lang="en-US" sz="1000"/>
              <a:t>Inference Report</a:t>
            </a:r>
            <a:endParaRPr lang="en-US" sz="1000">
              <a:latin typeface="Open Sans"/>
              <a:ea typeface="Open Sans"/>
              <a:cs typeface="Open Sans"/>
            </a:endParaRPr>
          </a:p>
          <a:p>
            <a:pPr>
              <a:lnSpc>
                <a:spcPct val="140000"/>
              </a:lnSpc>
              <a:buClr>
                <a:srgbClr val="C3B2A7"/>
              </a:buClr>
            </a:pPr>
            <a:r>
              <a:rPr lang="en-US" sz="1000" b="1"/>
              <a:t>Title</a:t>
            </a:r>
            <a:r>
              <a:rPr lang="en-US" sz="1000"/>
              <a:t>: Application and realization of key technologies in China railway e-ticketing system</a:t>
            </a:r>
          </a:p>
          <a:p>
            <a:pPr>
              <a:lnSpc>
                <a:spcPct val="140000"/>
              </a:lnSpc>
              <a:buClr>
                <a:srgbClr val="C3B2A7"/>
              </a:buClr>
            </a:pPr>
            <a:r>
              <a:rPr lang="en-US" sz="1000" b="1"/>
              <a:t>Authors</a:t>
            </a:r>
            <a:r>
              <a:rPr lang="en-US" sz="1000"/>
              <a:t>: Xinghua Shan, Zhiqiang Zhang, Fei Ning, Shida Li, Linlin Dai</a:t>
            </a:r>
          </a:p>
          <a:p>
            <a:pPr>
              <a:lnSpc>
                <a:spcPct val="140000"/>
              </a:lnSpc>
              <a:buClr>
                <a:srgbClr val="C3B2A7"/>
              </a:buClr>
            </a:pPr>
            <a:r>
              <a:rPr lang="en-US" sz="1000" b="1"/>
              <a:t>Published</a:t>
            </a:r>
            <a:r>
              <a:rPr lang="en-US" sz="1000"/>
              <a:t>: April 5, 2023</a:t>
            </a:r>
          </a:p>
          <a:p>
            <a:pPr>
              <a:lnSpc>
                <a:spcPct val="140000"/>
              </a:lnSpc>
              <a:buClr>
                <a:srgbClr val="C3B2A7"/>
              </a:buClr>
            </a:pPr>
            <a:endParaRPr lang="en-US" sz="1000">
              <a:latin typeface="Open Sans"/>
              <a:ea typeface="Open Sans"/>
              <a:cs typeface="Open Sans"/>
            </a:endParaRPr>
          </a:p>
          <a:p>
            <a:pPr>
              <a:lnSpc>
                <a:spcPct val="140000"/>
              </a:lnSpc>
              <a:buClr>
                <a:srgbClr val="C3B2A7"/>
              </a:buClr>
            </a:pPr>
            <a:endParaRPr lang="en-US" sz="1000"/>
          </a:p>
        </p:txBody>
      </p:sp>
      <p:grpSp>
        <p:nvGrpSpPr>
          <p:cNvPr id="12" name="Group 11">
            <a:extLst>
              <a:ext uri="{FF2B5EF4-FFF2-40B4-BE49-F238E27FC236}">
                <a16:creationId xmlns:a16="http://schemas.microsoft.com/office/drawing/2014/main" id="{60756232-7BA9-4CEA-9C9D-67E53C91BF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16220" y="31138"/>
            <a:ext cx="521147" cy="6782575"/>
            <a:chOff x="11016220" y="-64032"/>
            <a:chExt cx="521147" cy="6858421"/>
          </a:xfrm>
          <a:solidFill>
            <a:schemeClr val="bg2">
              <a:lumMod val="90000"/>
            </a:schemeClr>
          </a:solidFill>
        </p:grpSpPr>
        <p:sp>
          <p:nvSpPr>
            <p:cNvPr id="13"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41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040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04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80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090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776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896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846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102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9476" y="1500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2697" y="4392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515" y="994258"/>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817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31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3854" y="764600"/>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8602" y="114885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22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826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776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87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122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660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9592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840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130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080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552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170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461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07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41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481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910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642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83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251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974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803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013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36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545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570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178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260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074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524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501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2775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6905" y="2952119"/>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217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03664" y="5750749"/>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061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0692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3470" y="668474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352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2771" y="-4523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1" name="Group 70">
            <a:extLst>
              <a:ext uri="{FF2B5EF4-FFF2-40B4-BE49-F238E27FC236}">
                <a16:creationId xmlns:a16="http://schemas.microsoft.com/office/drawing/2014/main" id="{794267EB-8640-4DF3-9F5F-F389951094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81725" y="40256"/>
            <a:ext cx="503194" cy="6764629"/>
            <a:chOff x="11581725" y="-50217"/>
            <a:chExt cx="503194" cy="6814823"/>
          </a:xfrm>
        </p:grpSpPr>
        <p:sp>
          <p:nvSpPr>
            <p:cNvPr id="72" name="Freeform 8">
              <a:extLst>
                <a:ext uri="{FF2B5EF4-FFF2-40B4-BE49-F238E27FC236}">
                  <a16:creationId xmlns:a16="http://schemas.microsoft.com/office/drawing/2014/main" id="{62E43E43-4CB1-436A-8F39-FDA46F384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9500" y="66549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3">
              <a:extLst>
                <a:ext uri="{FF2B5EF4-FFF2-40B4-BE49-F238E27FC236}">
                  <a16:creationId xmlns:a16="http://schemas.microsoft.com/office/drawing/2014/main" id="{01953B1A-913D-4BC4-AD4F-7DCC6BB0AA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75602" y="79700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1">
              <a:extLst>
                <a:ext uri="{FF2B5EF4-FFF2-40B4-BE49-F238E27FC236}">
                  <a16:creationId xmlns:a16="http://schemas.microsoft.com/office/drawing/2014/main" id="{6085CF7C-052A-40B4-A519-5B9C532D81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48571" y="95141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2">
              <a:extLst>
                <a:ext uri="{FF2B5EF4-FFF2-40B4-BE49-F238E27FC236}">
                  <a16:creationId xmlns:a16="http://schemas.microsoft.com/office/drawing/2014/main" id="{6A30D3AB-0061-492B-87F5-7F8512F49E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45576" y="3869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3">
              <a:extLst>
                <a:ext uri="{FF2B5EF4-FFF2-40B4-BE49-F238E27FC236}">
                  <a16:creationId xmlns:a16="http://schemas.microsoft.com/office/drawing/2014/main" id="{69A009B8-1C16-4886-84BE-F36873A8F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36657" y="119019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4262414F-5D33-444C-81D6-D059EC05D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22504" y="5506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5">
              <a:extLst>
                <a:ext uri="{FF2B5EF4-FFF2-40B4-BE49-F238E27FC236}">
                  <a16:creationId xmlns:a16="http://schemas.microsoft.com/office/drawing/2014/main" id="{A035666B-2FAB-4FD6-9ADA-4770A33B9A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36517" y="139979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6">
              <a:extLst>
                <a:ext uri="{FF2B5EF4-FFF2-40B4-BE49-F238E27FC236}">
                  <a16:creationId xmlns:a16="http://schemas.microsoft.com/office/drawing/2014/main" id="{BC45742B-781F-43CF-967D-04E8532B5D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36213" y="2229829"/>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7">
              <a:extLst>
                <a:ext uri="{FF2B5EF4-FFF2-40B4-BE49-F238E27FC236}">
                  <a16:creationId xmlns:a16="http://schemas.microsoft.com/office/drawing/2014/main" id="{9A565171-85E6-47B4-96D9-A815A5A608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22666" y="1609538"/>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02116" y="1918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0">
              <a:extLst>
                <a:ext uri="{FF2B5EF4-FFF2-40B4-BE49-F238E27FC236}">
                  <a16:creationId xmlns:a16="http://schemas.microsoft.com/office/drawing/2014/main" id="{79D613E3-CA24-4F43-A0A9-345387044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7347" y="183933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1">
              <a:extLst>
                <a:ext uri="{FF2B5EF4-FFF2-40B4-BE49-F238E27FC236}">
                  <a16:creationId xmlns:a16="http://schemas.microsoft.com/office/drawing/2014/main" id="{0C069C76-F3AB-4A56-AB65-D9837622A8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63644" y="2073692"/>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288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525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991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96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079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35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437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434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914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0699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32">
              <a:extLst>
                <a:ext uri="{FF2B5EF4-FFF2-40B4-BE49-F238E27FC236}">
                  <a16:creationId xmlns:a16="http://schemas.microsoft.com/office/drawing/2014/main" id="{C0CE652D-B224-4EC0-A270-14E78D333F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5689" y="3232568"/>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33">
              <a:extLst>
                <a:ext uri="{FF2B5EF4-FFF2-40B4-BE49-F238E27FC236}">
                  <a16:creationId xmlns:a16="http://schemas.microsoft.com/office/drawing/2014/main" id="{37E8E3DB-6FB9-4F73-B1D1-F3B3A3C101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15602" y="4323879"/>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34">
              <a:extLst>
                <a:ext uri="{FF2B5EF4-FFF2-40B4-BE49-F238E27FC236}">
                  <a16:creationId xmlns:a16="http://schemas.microsoft.com/office/drawing/2014/main" id="{FA7E6C6A-13E7-43F5-9891-23A9983AEB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19532" y="5321202"/>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35">
              <a:extLst>
                <a:ext uri="{FF2B5EF4-FFF2-40B4-BE49-F238E27FC236}">
                  <a16:creationId xmlns:a16="http://schemas.microsoft.com/office/drawing/2014/main" id="{E2A09D59-BD40-4E83-9EE0-71DB34EAB2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15184" y="453210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36">
              <a:extLst>
                <a:ext uri="{FF2B5EF4-FFF2-40B4-BE49-F238E27FC236}">
                  <a16:creationId xmlns:a16="http://schemas.microsoft.com/office/drawing/2014/main" id="{FB0AF6EA-0C4B-419C-A465-AF41DAD75D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7321" y="598309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37">
              <a:extLst>
                <a:ext uri="{FF2B5EF4-FFF2-40B4-BE49-F238E27FC236}">
                  <a16:creationId xmlns:a16="http://schemas.microsoft.com/office/drawing/2014/main" id="{994F7A2A-F2AF-4DBA-B4AB-295CD6BFFE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9087" y="2996628"/>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38">
              <a:extLst>
                <a:ext uri="{FF2B5EF4-FFF2-40B4-BE49-F238E27FC236}">
                  <a16:creationId xmlns:a16="http://schemas.microsoft.com/office/drawing/2014/main" id="{AF7C6756-507C-4EAA-8584-98559EBA7E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06756" y="4836724"/>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39">
              <a:extLst>
                <a:ext uri="{FF2B5EF4-FFF2-40B4-BE49-F238E27FC236}">
                  <a16:creationId xmlns:a16="http://schemas.microsoft.com/office/drawing/2014/main" id="{C957EA97-DC3B-4894-B0EF-0548C0FB8E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8864" y="50778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40">
              <a:extLst>
                <a:ext uri="{FF2B5EF4-FFF2-40B4-BE49-F238E27FC236}">
                  <a16:creationId xmlns:a16="http://schemas.microsoft.com/office/drawing/2014/main" id="{9E831CBF-DE63-4669-9B35-9E0B9A612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3828" y="253454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41">
              <a:extLst>
                <a:ext uri="{FF2B5EF4-FFF2-40B4-BE49-F238E27FC236}">
                  <a16:creationId xmlns:a16="http://schemas.microsoft.com/office/drawing/2014/main" id="{DDCDA67E-7542-4ED8-949C-84C7EAD42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7321" y="621509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42">
              <a:extLst>
                <a:ext uri="{FF2B5EF4-FFF2-40B4-BE49-F238E27FC236}">
                  <a16:creationId xmlns:a16="http://schemas.microsoft.com/office/drawing/2014/main" id="{D8B93D38-E025-4D67-8A0C-19E3253208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75489" y="5533115"/>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44">
              <a:extLst>
                <a:ext uri="{FF2B5EF4-FFF2-40B4-BE49-F238E27FC236}">
                  <a16:creationId xmlns:a16="http://schemas.microsoft.com/office/drawing/2014/main" id="{4E29CE45-4558-426B-8C24-3069B04817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79279" y="401724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5">
              <a:extLst>
                <a:ext uri="{FF2B5EF4-FFF2-40B4-BE49-F238E27FC236}">
                  <a16:creationId xmlns:a16="http://schemas.microsoft.com/office/drawing/2014/main" id="{3B64559B-6389-4C5E-A736-9BB79FBA0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7128" y="57730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6">
              <a:extLst>
                <a:ext uri="{FF2B5EF4-FFF2-40B4-BE49-F238E27FC236}">
                  <a16:creationId xmlns:a16="http://schemas.microsoft.com/office/drawing/2014/main" id="{EB6B7C23-A7CF-4256-932B-D67CD52BAC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06187" y="2767165"/>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47">
              <a:extLst>
                <a:ext uri="{FF2B5EF4-FFF2-40B4-BE49-F238E27FC236}">
                  <a16:creationId xmlns:a16="http://schemas.microsoft.com/office/drawing/2014/main" id="{62342B15-30BB-40CF-87B9-130A77AC8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64332" y="3786116"/>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8">
              <a:extLst>
                <a:ext uri="{FF2B5EF4-FFF2-40B4-BE49-F238E27FC236}">
                  <a16:creationId xmlns:a16="http://schemas.microsoft.com/office/drawing/2014/main" id="{3EEDF4C2-803E-42B9-B9A1-31E071A722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9589" y="3552646"/>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9">
              <a:extLst>
                <a:ext uri="{FF2B5EF4-FFF2-40B4-BE49-F238E27FC236}">
                  <a16:creationId xmlns:a16="http://schemas.microsoft.com/office/drawing/2014/main" id="{CFF066B7-F19B-494E-817B-9443234AF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8203" y="644431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002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137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933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996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774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9792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531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0456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878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611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284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772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8567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068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8592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7218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9666" y="659402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022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
              <a:extLst>
                <a:ext uri="{FF2B5EF4-FFF2-40B4-BE49-F238E27FC236}">
                  <a16:creationId xmlns:a16="http://schemas.microsoft.com/office/drawing/2014/main" id="{2FB17AE4-6B5D-4C91-8A55-551DF75ED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23344" y="-287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2068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4C0003-07A3-48E2-BA47-725BA37CF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76300"/>
            <a:ext cx="10775021" cy="5115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E8BFD7-7882-A27C-8907-45F6946794B3}"/>
              </a:ext>
            </a:extLst>
          </p:cNvPr>
          <p:cNvSpPr>
            <a:spLocks noGrp="1"/>
          </p:cNvSpPr>
          <p:nvPr>
            <p:ph type="title"/>
          </p:nvPr>
        </p:nvSpPr>
        <p:spPr>
          <a:xfrm>
            <a:off x="1320228" y="1165965"/>
            <a:ext cx="8750447" cy="1164425"/>
          </a:xfrm>
        </p:spPr>
        <p:txBody>
          <a:bodyPr>
            <a:normAutofit/>
          </a:bodyPr>
          <a:lstStyle/>
          <a:p>
            <a:r>
              <a:rPr lang="en-US" dirty="0">
                <a:latin typeface="Open Sans"/>
                <a:ea typeface="Open Sans"/>
                <a:cs typeface="Open Sans"/>
              </a:rPr>
              <a:t>Design/methodology/approach</a:t>
            </a:r>
            <a:endParaRPr lang="en-US" dirty="0"/>
          </a:p>
          <a:p>
            <a:endParaRPr lang="en-US" dirty="0"/>
          </a:p>
        </p:txBody>
      </p:sp>
      <p:sp>
        <p:nvSpPr>
          <p:cNvPr id="3" name="Content Placeholder 2">
            <a:extLst>
              <a:ext uri="{FF2B5EF4-FFF2-40B4-BE49-F238E27FC236}">
                <a16:creationId xmlns:a16="http://schemas.microsoft.com/office/drawing/2014/main" id="{5DA86FA9-DE9B-172D-6C51-4E3EF8A5D272}"/>
              </a:ext>
            </a:extLst>
          </p:cNvPr>
          <p:cNvSpPr>
            <a:spLocks noGrp="1"/>
          </p:cNvSpPr>
          <p:nvPr>
            <p:ph idx="1"/>
          </p:nvPr>
        </p:nvSpPr>
        <p:spPr>
          <a:xfrm>
            <a:off x="1790700" y="2638477"/>
            <a:ext cx="8124265" cy="2903756"/>
          </a:xfrm>
        </p:spPr>
        <p:txBody>
          <a:bodyPr vert="horz" lIns="91440" tIns="45720" rIns="91440" bIns="45720" rtlCol="0">
            <a:normAutofit/>
          </a:bodyPr>
          <a:lstStyle/>
          <a:p>
            <a:pPr>
              <a:lnSpc>
                <a:spcPct val="140000"/>
              </a:lnSpc>
            </a:pPr>
            <a:r>
              <a:rPr lang="en-US" sz="1400" dirty="0">
                <a:latin typeface="Open Sans"/>
                <a:ea typeface="Open Sans"/>
                <a:cs typeface="Open Sans"/>
              </a:rPr>
              <a:t>Research in key technologies is conducted including synchronization technique in distributed heterogeneous database system, the grid-oriented passenger service record (PSR) data storage model, efficient access to massive PSR data under high concurrency condition, the linkage between face recognition service platforms and various terminals in large scenarios, and two-factor authentication of the e-ticket identification code based on the key and the user identity information. Focusing on the key technologies and architecture the of existing ticketing system, multiple service resources are expanded and developed such as electronic ticket clusters, PSR clusters, face recognition clusters and electronic ticket identification code clusters.</a:t>
            </a:r>
            <a:endParaRPr lang="en-US" sz="1400"/>
          </a:p>
        </p:txBody>
      </p:sp>
      <p:grpSp>
        <p:nvGrpSpPr>
          <p:cNvPr id="14" name="Group 13">
            <a:extLst>
              <a:ext uri="{FF2B5EF4-FFF2-40B4-BE49-F238E27FC236}">
                <a16:creationId xmlns:a16="http://schemas.microsoft.com/office/drawing/2014/main" id="{5392EEDD-4D20-4B74-B46A-D3CE644335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16220" y="-50217"/>
            <a:ext cx="1068699" cy="6844606"/>
            <a:chOff x="11016220" y="-50217"/>
            <a:chExt cx="1068699" cy="6844606"/>
          </a:xfrm>
        </p:grpSpPr>
        <p:sp>
          <p:nvSpPr>
            <p:cNvPr id="15" name="Freeform 8">
              <a:extLst>
                <a:ext uri="{FF2B5EF4-FFF2-40B4-BE49-F238E27FC236}">
                  <a16:creationId xmlns:a16="http://schemas.microsoft.com/office/drawing/2014/main" id="{62E43E43-4CB1-436A-8F39-FDA46F384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9500" y="66549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3">
              <a:extLst>
                <a:ext uri="{FF2B5EF4-FFF2-40B4-BE49-F238E27FC236}">
                  <a16:creationId xmlns:a16="http://schemas.microsoft.com/office/drawing/2014/main" id="{01953B1A-913D-4BC4-AD4F-7DCC6BB0AA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75602" y="79700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1">
              <a:extLst>
                <a:ext uri="{FF2B5EF4-FFF2-40B4-BE49-F238E27FC236}">
                  <a16:creationId xmlns:a16="http://schemas.microsoft.com/office/drawing/2014/main" id="{6085CF7C-052A-40B4-A519-5B9C532D81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48571" y="95141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2">
              <a:extLst>
                <a:ext uri="{FF2B5EF4-FFF2-40B4-BE49-F238E27FC236}">
                  <a16:creationId xmlns:a16="http://schemas.microsoft.com/office/drawing/2014/main" id="{6A30D3AB-0061-492B-87F5-7F8512F49E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45576" y="3869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3">
              <a:extLst>
                <a:ext uri="{FF2B5EF4-FFF2-40B4-BE49-F238E27FC236}">
                  <a16:creationId xmlns:a16="http://schemas.microsoft.com/office/drawing/2014/main" id="{69A009B8-1C16-4886-84BE-F36873A8F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36657" y="119019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4">
              <a:extLst>
                <a:ext uri="{FF2B5EF4-FFF2-40B4-BE49-F238E27FC236}">
                  <a16:creationId xmlns:a16="http://schemas.microsoft.com/office/drawing/2014/main" id="{4262414F-5D33-444C-81D6-D059EC05D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22504" y="5506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5">
              <a:extLst>
                <a:ext uri="{FF2B5EF4-FFF2-40B4-BE49-F238E27FC236}">
                  <a16:creationId xmlns:a16="http://schemas.microsoft.com/office/drawing/2014/main" id="{A035666B-2FAB-4FD6-9ADA-4770A33B9A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36517" y="139979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6">
              <a:extLst>
                <a:ext uri="{FF2B5EF4-FFF2-40B4-BE49-F238E27FC236}">
                  <a16:creationId xmlns:a16="http://schemas.microsoft.com/office/drawing/2014/main" id="{BC45742B-781F-43CF-967D-04E8532B5D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36213" y="2229829"/>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7">
              <a:extLst>
                <a:ext uri="{FF2B5EF4-FFF2-40B4-BE49-F238E27FC236}">
                  <a16:creationId xmlns:a16="http://schemas.microsoft.com/office/drawing/2014/main" id="{9A565171-85E6-47B4-96D9-A815A5A608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22666" y="1609538"/>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02116" y="1918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0">
              <a:extLst>
                <a:ext uri="{FF2B5EF4-FFF2-40B4-BE49-F238E27FC236}">
                  <a16:creationId xmlns:a16="http://schemas.microsoft.com/office/drawing/2014/main" id="{79D613E3-CA24-4F43-A0A9-345387044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7347" y="183933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1">
              <a:extLst>
                <a:ext uri="{FF2B5EF4-FFF2-40B4-BE49-F238E27FC236}">
                  <a16:creationId xmlns:a16="http://schemas.microsoft.com/office/drawing/2014/main" id="{0C069C76-F3AB-4A56-AB65-D9837622A8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63644" y="2073692"/>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288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525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991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96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079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35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437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434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914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0699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2">
              <a:extLst>
                <a:ext uri="{FF2B5EF4-FFF2-40B4-BE49-F238E27FC236}">
                  <a16:creationId xmlns:a16="http://schemas.microsoft.com/office/drawing/2014/main" id="{C0CE652D-B224-4EC0-A270-14E78D333F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5689" y="3232568"/>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3">
              <a:extLst>
                <a:ext uri="{FF2B5EF4-FFF2-40B4-BE49-F238E27FC236}">
                  <a16:creationId xmlns:a16="http://schemas.microsoft.com/office/drawing/2014/main" id="{37E8E3DB-6FB9-4F73-B1D1-F3B3A3C101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15602" y="4323879"/>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4">
              <a:extLst>
                <a:ext uri="{FF2B5EF4-FFF2-40B4-BE49-F238E27FC236}">
                  <a16:creationId xmlns:a16="http://schemas.microsoft.com/office/drawing/2014/main" id="{FA7E6C6A-13E7-43F5-9891-23A9983AEB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19532" y="5321202"/>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5">
              <a:extLst>
                <a:ext uri="{FF2B5EF4-FFF2-40B4-BE49-F238E27FC236}">
                  <a16:creationId xmlns:a16="http://schemas.microsoft.com/office/drawing/2014/main" id="{E2A09D59-BD40-4E83-9EE0-71DB34EAB2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15184" y="453210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6">
              <a:extLst>
                <a:ext uri="{FF2B5EF4-FFF2-40B4-BE49-F238E27FC236}">
                  <a16:creationId xmlns:a16="http://schemas.microsoft.com/office/drawing/2014/main" id="{FB0AF6EA-0C4B-419C-A465-AF41DAD75D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7321" y="598309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7">
              <a:extLst>
                <a:ext uri="{FF2B5EF4-FFF2-40B4-BE49-F238E27FC236}">
                  <a16:creationId xmlns:a16="http://schemas.microsoft.com/office/drawing/2014/main" id="{994F7A2A-F2AF-4DBA-B4AB-295CD6BFFE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9087" y="2996628"/>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8">
              <a:extLst>
                <a:ext uri="{FF2B5EF4-FFF2-40B4-BE49-F238E27FC236}">
                  <a16:creationId xmlns:a16="http://schemas.microsoft.com/office/drawing/2014/main" id="{AF7C6756-507C-4EAA-8584-98559EBA7E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06756" y="4836724"/>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9">
              <a:extLst>
                <a:ext uri="{FF2B5EF4-FFF2-40B4-BE49-F238E27FC236}">
                  <a16:creationId xmlns:a16="http://schemas.microsoft.com/office/drawing/2014/main" id="{C957EA97-DC3B-4894-B0EF-0548C0FB8E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8864" y="50778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0">
              <a:extLst>
                <a:ext uri="{FF2B5EF4-FFF2-40B4-BE49-F238E27FC236}">
                  <a16:creationId xmlns:a16="http://schemas.microsoft.com/office/drawing/2014/main" id="{9E831CBF-DE63-4669-9B35-9E0B9A612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3828" y="253454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1">
              <a:extLst>
                <a:ext uri="{FF2B5EF4-FFF2-40B4-BE49-F238E27FC236}">
                  <a16:creationId xmlns:a16="http://schemas.microsoft.com/office/drawing/2014/main" id="{DDCDA67E-7542-4ED8-949C-84C7EAD42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7321" y="621509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2">
              <a:extLst>
                <a:ext uri="{FF2B5EF4-FFF2-40B4-BE49-F238E27FC236}">
                  <a16:creationId xmlns:a16="http://schemas.microsoft.com/office/drawing/2014/main" id="{D8B93D38-E025-4D67-8A0C-19E3253208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75489" y="5533115"/>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4E29CE45-4558-426B-8C24-3069B04817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79279" y="401724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3B64559B-6389-4C5E-A736-9BB79FBA0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7128" y="57730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EB6B7C23-A7CF-4256-932B-D67CD52BAC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06187" y="2767165"/>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62342B15-30BB-40CF-87B9-130A77AC8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64332" y="3786116"/>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3EEDF4C2-803E-42B9-B9A1-31E071A722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9589" y="3552646"/>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CFF066B7-F19B-494E-817B-9443234AF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8203" y="644431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002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137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933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996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774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9792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531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0456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878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611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284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772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8567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068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8592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7218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9666" y="659402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022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2FB17AE4-6B5D-4C91-8A55-551DF75ED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23344" y="-287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41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040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04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80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090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776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896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846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102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9476" y="25276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2697" y="54201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515" y="1096998"/>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817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31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3854" y="867340"/>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8602" y="125159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22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826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776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87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122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660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9592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840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130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080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552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170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461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07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41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481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910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642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83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251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974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803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013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36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545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570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178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260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074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524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501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2775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6905" y="2952119"/>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217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03664" y="5750749"/>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061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0692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3470" y="668474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352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2577" y="1743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67783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1E930B-1F95-783D-ACB6-B74AF78FAD44}"/>
              </a:ext>
            </a:extLst>
          </p:cNvPr>
          <p:cNvSpPr>
            <a:spLocks noGrp="1"/>
          </p:cNvSpPr>
          <p:nvPr>
            <p:ph type="title"/>
          </p:nvPr>
        </p:nvSpPr>
        <p:spPr>
          <a:xfrm>
            <a:off x="1422399" y="510363"/>
            <a:ext cx="9343065" cy="1356537"/>
          </a:xfrm>
        </p:spPr>
        <p:txBody>
          <a:bodyPr>
            <a:normAutofit/>
          </a:bodyPr>
          <a:lstStyle/>
          <a:p>
            <a:pPr algn="ctr"/>
            <a:r>
              <a:rPr lang="en-US" b="0">
                <a:latin typeface="Open Sans"/>
                <a:ea typeface="Open Sans"/>
                <a:cs typeface="Open Sans"/>
              </a:rPr>
              <a:t>Findings</a:t>
            </a:r>
            <a:endParaRPr lang="en-US"/>
          </a:p>
        </p:txBody>
      </p:sp>
      <p:graphicFrame>
        <p:nvGraphicFramePr>
          <p:cNvPr id="6" name="Content Placeholder 2">
            <a:extLst>
              <a:ext uri="{FF2B5EF4-FFF2-40B4-BE49-F238E27FC236}">
                <a16:creationId xmlns:a16="http://schemas.microsoft.com/office/drawing/2014/main" id="{19B48BD7-2D68-A58C-B18A-6FC4DAA4C538}"/>
              </a:ext>
            </a:extLst>
          </p:cNvPr>
          <p:cNvGraphicFramePr>
            <a:graphicFrameLocks noGrp="1"/>
          </p:cNvGraphicFramePr>
          <p:nvPr>
            <p:ph idx="1"/>
            <p:extLst>
              <p:ext uri="{D42A27DB-BD31-4B8C-83A1-F6EECF244321}">
                <p14:modId xmlns:p14="http://schemas.microsoft.com/office/powerpoint/2010/main" val="192910064"/>
              </p:ext>
            </p:extLst>
          </p:nvPr>
        </p:nvGraphicFramePr>
        <p:xfrm>
          <a:off x="571500" y="1581905"/>
          <a:ext cx="11049000" cy="4692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6048370"/>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BohemianVTI</vt:lpstr>
      <vt:lpstr>Railway Ticketing Management System</vt:lpstr>
      <vt:lpstr>Abstract </vt:lpstr>
      <vt:lpstr>Design/methodology/approach </vt:lpstr>
      <vt:lpstr>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51</cp:revision>
  <dcterms:created xsi:type="dcterms:W3CDTF">2024-09-20T05:44:24Z</dcterms:created>
  <dcterms:modified xsi:type="dcterms:W3CDTF">2024-09-20T06:04:51Z</dcterms:modified>
</cp:coreProperties>
</file>