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E8C59B-0BB0-49A6-96D5-82F17CE6A5EE}" v="150" dt="2024-09-20T11:22:34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fa2302dc2b462397" providerId="Windows Live" clId="Web-{A1E8C59B-0BB0-49A6-96D5-82F17CE6A5EE}"/>
    <pc:docChg chg="addSld modSld">
      <pc:chgData name="Guest User" userId="fa2302dc2b462397" providerId="Windows Live" clId="Web-{A1E8C59B-0BB0-49A6-96D5-82F17CE6A5EE}" dt="2024-09-20T11:22:34.327" v="135" actId="1076"/>
      <pc:docMkLst>
        <pc:docMk/>
      </pc:docMkLst>
      <pc:sldChg chg="addSp delSp modSp mod setBg">
        <pc:chgData name="Guest User" userId="fa2302dc2b462397" providerId="Windows Live" clId="Web-{A1E8C59B-0BB0-49A6-96D5-82F17CE6A5EE}" dt="2024-09-20T11:22:00.889" v="131"/>
        <pc:sldMkLst>
          <pc:docMk/>
          <pc:sldMk cId="109857222" sldId="256"/>
        </pc:sldMkLst>
        <pc:spChg chg="mod ord">
          <ac:chgData name="Guest User" userId="fa2302dc2b462397" providerId="Windows Live" clId="Web-{A1E8C59B-0BB0-49A6-96D5-82F17CE6A5EE}" dt="2024-09-20T11:22:00.889" v="13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uest User" userId="fa2302dc2b462397" providerId="Windows Live" clId="Web-{A1E8C59B-0BB0-49A6-96D5-82F17CE6A5EE}" dt="2024-09-20T11:22:00.889" v="131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Guest User" userId="fa2302dc2b462397" providerId="Windows Live" clId="Web-{A1E8C59B-0BB0-49A6-96D5-82F17CE6A5EE}" dt="2024-09-20T11:22:00.889" v="131"/>
          <ac:spMkLst>
            <pc:docMk/>
            <pc:sldMk cId="109857222" sldId="256"/>
            <ac:spMk id="10" creationId="{245A9F99-D9B1-4094-A2E2-B90AC1DB7B9C}"/>
          </ac:spMkLst>
        </pc:spChg>
        <pc:spChg chg="add del">
          <ac:chgData name="Guest User" userId="fa2302dc2b462397" providerId="Windows Live" clId="Web-{A1E8C59B-0BB0-49A6-96D5-82F17CE6A5EE}" dt="2024-09-20T11:22:00.889" v="131"/>
          <ac:spMkLst>
            <pc:docMk/>
            <pc:sldMk cId="109857222" sldId="256"/>
            <ac:spMk id="12" creationId="{B7FAF607-473A-4A43-A23D-BBFF5C4117BB}"/>
          </ac:spMkLst>
        </pc:spChg>
        <pc:spChg chg="add del">
          <ac:chgData name="Guest User" userId="fa2302dc2b462397" providerId="Windows Live" clId="Web-{A1E8C59B-0BB0-49A6-96D5-82F17CE6A5EE}" dt="2024-09-20T11:22:00.874" v="130"/>
          <ac:spMkLst>
            <pc:docMk/>
            <pc:sldMk cId="109857222" sldId="256"/>
            <ac:spMk id="22" creationId="{7B831B6F-405A-4B47-B9BB-5CA88F285844}"/>
          </ac:spMkLst>
        </pc:spChg>
        <pc:spChg chg="add del">
          <ac:chgData name="Guest User" userId="fa2302dc2b462397" providerId="Windows Live" clId="Web-{A1E8C59B-0BB0-49A6-96D5-82F17CE6A5EE}" dt="2024-09-20T11:22:00.874" v="130"/>
          <ac:spMkLst>
            <pc:docMk/>
            <pc:sldMk cId="109857222" sldId="256"/>
            <ac:spMk id="24" creationId="{15109354-9C5D-4F8C-B0E6-D1043C7BF20A}"/>
          </ac:spMkLst>
        </pc:spChg>
        <pc:spChg chg="add del">
          <ac:chgData name="Guest User" userId="fa2302dc2b462397" providerId="Windows Live" clId="Web-{A1E8C59B-0BB0-49A6-96D5-82F17CE6A5EE}" dt="2024-09-20T11:22:00.874" v="130"/>
          <ac:spMkLst>
            <pc:docMk/>
            <pc:sldMk cId="109857222" sldId="256"/>
            <ac:spMk id="26" creationId="{49B530FE-A87D-41A0-A920-ADC6539EAA44}"/>
          </ac:spMkLst>
        </pc:spChg>
        <pc:spChg chg="add">
          <ac:chgData name="Guest User" userId="fa2302dc2b462397" providerId="Windows Live" clId="Web-{A1E8C59B-0BB0-49A6-96D5-82F17CE6A5EE}" dt="2024-09-20T11:22:00.889" v="131"/>
          <ac:spMkLst>
            <pc:docMk/>
            <pc:sldMk cId="109857222" sldId="256"/>
            <ac:spMk id="28" creationId="{CAEBFCD5-5356-4326-8D39-8235A46CD7B2}"/>
          </ac:spMkLst>
        </pc:spChg>
        <pc:spChg chg="add">
          <ac:chgData name="Guest User" userId="fa2302dc2b462397" providerId="Windows Live" clId="Web-{A1E8C59B-0BB0-49A6-96D5-82F17CE6A5EE}" dt="2024-09-20T11:22:00.889" v="131"/>
          <ac:spMkLst>
            <pc:docMk/>
            <pc:sldMk cId="109857222" sldId="256"/>
            <ac:spMk id="29" creationId="{5A0118C5-4F8D-4CF4-BADD-53FEACC6C42A}"/>
          </ac:spMkLst>
        </pc:spChg>
        <pc:grpChg chg="add del">
          <ac:chgData name="Guest User" userId="fa2302dc2b462397" providerId="Windows Live" clId="Web-{A1E8C59B-0BB0-49A6-96D5-82F17CE6A5EE}" dt="2024-09-20T11:22:00.889" v="131"/>
          <ac:grpSpMkLst>
            <pc:docMk/>
            <pc:sldMk cId="109857222" sldId="256"/>
            <ac:grpSpMk id="14" creationId="{C5F6476F-D303-44D3-B30F-1BA348F0F64A}"/>
          </ac:grpSpMkLst>
        </pc:grpChg>
        <pc:grpChg chg="add">
          <ac:chgData name="Guest User" userId="fa2302dc2b462397" providerId="Windows Live" clId="Web-{A1E8C59B-0BB0-49A6-96D5-82F17CE6A5EE}" dt="2024-09-20T11:22:00.889" v="131"/>
          <ac:grpSpMkLst>
            <pc:docMk/>
            <pc:sldMk cId="109857222" sldId="256"/>
            <ac:grpSpMk id="30" creationId="{5F2AA49C-5AC0-41C7-BFAF-74B8D8293C8F}"/>
          </ac:grpSpMkLst>
        </pc:grpChg>
        <pc:grpChg chg="add">
          <ac:chgData name="Guest User" userId="fa2302dc2b462397" providerId="Windows Live" clId="Web-{A1E8C59B-0BB0-49A6-96D5-82F17CE6A5EE}" dt="2024-09-20T11:22:00.889" v="131"/>
          <ac:grpSpMkLst>
            <pc:docMk/>
            <pc:sldMk cId="109857222" sldId="256"/>
            <ac:grpSpMk id="44" creationId="{134CC3FF-7AA4-46F4-8B24-2F9383D86DBD}"/>
          </ac:grpSpMkLst>
        </pc:grpChg>
        <pc:grpChg chg="add">
          <ac:chgData name="Guest User" userId="fa2302dc2b462397" providerId="Windows Live" clId="Web-{A1E8C59B-0BB0-49A6-96D5-82F17CE6A5EE}" dt="2024-09-20T11:22:00.889" v="131"/>
          <ac:grpSpMkLst>
            <pc:docMk/>
            <pc:sldMk cId="109857222" sldId="256"/>
            <ac:grpSpMk id="45" creationId="{BB32367D-C4F2-49D5-A586-298C7CA821B0}"/>
          </ac:grpSpMkLst>
        </pc:grpChg>
        <pc:picChg chg="add mod">
          <ac:chgData name="Guest User" userId="fa2302dc2b462397" providerId="Windows Live" clId="Web-{A1E8C59B-0BB0-49A6-96D5-82F17CE6A5EE}" dt="2024-09-20T11:22:00.889" v="131"/>
          <ac:picMkLst>
            <pc:docMk/>
            <pc:sldMk cId="109857222" sldId="256"/>
            <ac:picMk id="7" creationId="{08338931-55BE-BEE6-D4BE-0CD1297B1AF3}"/>
          </ac:picMkLst>
        </pc:picChg>
      </pc:sldChg>
      <pc:sldChg chg="addSp delSp modSp new mod setBg">
        <pc:chgData name="Guest User" userId="fa2302dc2b462397" providerId="Windows Live" clId="Web-{A1E8C59B-0BB0-49A6-96D5-82F17CE6A5EE}" dt="2024-09-20T11:05:52.975" v="88"/>
        <pc:sldMkLst>
          <pc:docMk/>
          <pc:sldMk cId="3859276592" sldId="257"/>
        </pc:sldMkLst>
        <pc:spChg chg="mod">
          <ac:chgData name="Guest User" userId="fa2302dc2b462397" providerId="Windows Live" clId="Web-{A1E8C59B-0BB0-49A6-96D5-82F17CE6A5EE}" dt="2024-09-20T11:05:02.724" v="84"/>
          <ac:spMkLst>
            <pc:docMk/>
            <pc:sldMk cId="3859276592" sldId="257"/>
            <ac:spMk id="2" creationId="{0BBC6AAE-B628-383C-D2BF-D9E221DFACE0}"/>
          </ac:spMkLst>
        </pc:spChg>
        <pc:spChg chg="del mod">
          <ac:chgData name="Guest User" userId="fa2302dc2b462397" providerId="Windows Live" clId="Web-{A1E8C59B-0BB0-49A6-96D5-82F17CE6A5EE}" dt="2024-09-20T11:05:02.724" v="84"/>
          <ac:spMkLst>
            <pc:docMk/>
            <pc:sldMk cId="3859276592" sldId="257"/>
            <ac:spMk id="3" creationId="{29C85C1C-456C-9EC4-ECB1-8FF40E7BD3BA}"/>
          </ac:spMkLst>
        </pc:spChg>
        <pc:spChg chg="add del">
          <ac:chgData name="Guest User" userId="fa2302dc2b462397" providerId="Windows Live" clId="Web-{A1E8C59B-0BB0-49A6-96D5-82F17CE6A5EE}" dt="2024-09-20T11:05:52.975" v="88"/>
          <ac:spMkLst>
            <pc:docMk/>
            <pc:sldMk cId="3859276592" sldId="257"/>
            <ac:spMk id="9" creationId="{D9A7F3BF-8763-4074-AD77-92790AF314D1}"/>
          </ac:spMkLst>
        </pc:spChg>
        <pc:spChg chg="add">
          <ac:chgData name="Guest User" userId="fa2302dc2b462397" providerId="Windows Live" clId="Web-{A1E8C59B-0BB0-49A6-96D5-82F17CE6A5EE}" dt="2024-09-20T11:05:52.975" v="88"/>
          <ac:spMkLst>
            <pc:docMk/>
            <pc:sldMk cId="3859276592" sldId="257"/>
            <ac:spMk id="21" creationId="{D9A7F3BF-8763-4074-AD77-92790AF314D1}"/>
          </ac:spMkLst>
        </pc:spChg>
        <pc:grpChg chg="add del">
          <ac:chgData name="Guest User" userId="fa2302dc2b462397" providerId="Windows Live" clId="Web-{A1E8C59B-0BB0-49A6-96D5-82F17CE6A5EE}" dt="2024-09-20T11:05:52.975" v="88"/>
          <ac:grpSpMkLst>
            <pc:docMk/>
            <pc:sldMk cId="3859276592" sldId="257"/>
            <ac:grpSpMk id="11" creationId="{7A9648D6-B41B-42D0-A817-AE2607B0B5B8}"/>
          </ac:grpSpMkLst>
        </pc:grpChg>
        <pc:grpChg chg="add">
          <ac:chgData name="Guest User" userId="fa2302dc2b462397" providerId="Windows Live" clId="Web-{A1E8C59B-0BB0-49A6-96D5-82F17CE6A5EE}" dt="2024-09-20T11:05:52.975" v="88"/>
          <ac:grpSpMkLst>
            <pc:docMk/>
            <pc:sldMk cId="3859276592" sldId="257"/>
            <ac:grpSpMk id="23" creationId="{7A9648D6-B41B-42D0-A817-AE2607B0B5B8}"/>
          </ac:grpSpMkLst>
        </pc:grpChg>
        <pc:graphicFrameChg chg="add mod modGraphic">
          <ac:chgData name="Guest User" userId="fa2302dc2b462397" providerId="Windows Live" clId="Web-{A1E8C59B-0BB0-49A6-96D5-82F17CE6A5EE}" dt="2024-09-20T11:05:52.975" v="88"/>
          <ac:graphicFrameMkLst>
            <pc:docMk/>
            <pc:sldMk cId="3859276592" sldId="257"/>
            <ac:graphicFrameMk id="5" creationId="{E536A2F5-7F4A-C630-3FDA-4F2C21FA8A47}"/>
          </ac:graphicFrameMkLst>
        </pc:graphicFrameChg>
        <pc:cxnChg chg="add del">
          <ac:chgData name="Guest User" userId="fa2302dc2b462397" providerId="Windows Live" clId="Web-{A1E8C59B-0BB0-49A6-96D5-82F17CE6A5EE}" dt="2024-09-20T11:05:52.975" v="88"/>
          <ac:cxnSpMkLst>
            <pc:docMk/>
            <pc:sldMk cId="3859276592" sldId="257"/>
            <ac:cxnSpMk id="16" creationId="{C49DA8F6-BCC1-4447-B54C-57856834B94B}"/>
          </ac:cxnSpMkLst>
        </pc:cxnChg>
        <pc:cxnChg chg="add">
          <ac:chgData name="Guest User" userId="fa2302dc2b462397" providerId="Windows Live" clId="Web-{A1E8C59B-0BB0-49A6-96D5-82F17CE6A5EE}" dt="2024-09-20T11:05:52.975" v="88"/>
          <ac:cxnSpMkLst>
            <pc:docMk/>
            <pc:sldMk cId="3859276592" sldId="257"/>
            <ac:cxnSpMk id="28" creationId="{C49DA8F6-BCC1-4447-B54C-57856834B94B}"/>
          </ac:cxnSpMkLst>
        </pc:cxnChg>
      </pc:sldChg>
      <pc:sldChg chg="addSp delSp modSp new">
        <pc:chgData name="Guest User" userId="fa2302dc2b462397" providerId="Windows Live" clId="Web-{A1E8C59B-0BB0-49A6-96D5-82F17CE6A5EE}" dt="2024-09-20T11:21:20.420" v="127"/>
        <pc:sldMkLst>
          <pc:docMk/>
          <pc:sldMk cId="3594574352" sldId="258"/>
        </pc:sldMkLst>
        <pc:spChg chg="mod">
          <ac:chgData name="Guest User" userId="fa2302dc2b462397" providerId="Windows Live" clId="Web-{A1E8C59B-0BB0-49A6-96D5-82F17CE6A5EE}" dt="2024-09-20T10:48:37.200" v="29" actId="20577"/>
          <ac:spMkLst>
            <pc:docMk/>
            <pc:sldMk cId="3594574352" sldId="258"/>
            <ac:spMk id="2" creationId="{BE07C815-3E70-EFAC-C456-7A173EECFBD1}"/>
          </ac:spMkLst>
        </pc:spChg>
        <pc:spChg chg="add del mod">
          <ac:chgData name="Guest User" userId="fa2302dc2b462397" providerId="Windows Live" clId="Web-{A1E8C59B-0BB0-49A6-96D5-82F17CE6A5EE}" dt="2024-09-20T11:05:36.475" v="87"/>
          <ac:spMkLst>
            <pc:docMk/>
            <pc:sldMk cId="3594574352" sldId="258"/>
            <ac:spMk id="3" creationId="{CB126956-7704-2E98-1809-0FF446E6A093}"/>
          </ac:spMkLst>
        </pc:spChg>
        <pc:spChg chg="add del mod">
          <ac:chgData name="Guest User" userId="fa2302dc2b462397" providerId="Windows Live" clId="Web-{A1E8C59B-0BB0-49A6-96D5-82F17CE6A5EE}" dt="2024-09-20T11:17:25.403" v="113"/>
          <ac:spMkLst>
            <pc:docMk/>
            <pc:sldMk cId="3594574352" sldId="258"/>
            <ac:spMk id="37" creationId="{2B27BA44-0191-8943-D1AA-544B61C5B09B}"/>
          </ac:spMkLst>
        </pc:spChg>
        <pc:graphicFrameChg chg="add del">
          <ac:chgData name="Guest User" userId="fa2302dc2b462397" providerId="Windows Live" clId="Web-{A1E8C59B-0BB0-49A6-96D5-82F17CE6A5EE}" dt="2024-09-20T11:05:36.459" v="86"/>
          <ac:graphicFrameMkLst>
            <pc:docMk/>
            <pc:sldMk cId="3594574352" sldId="258"/>
            <ac:graphicFrameMk id="5" creationId="{32C3CBDC-BC69-5869-E139-DD2D01948F9E}"/>
          </ac:graphicFrameMkLst>
        </pc:graphicFrameChg>
        <pc:graphicFrameChg chg="add">
          <ac:chgData name="Guest User" userId="fa2302dc2b462397" providerId="Windows Live" clId="Web-{A1E8C59B-0BB0-49A6-96D5-82F17CE6A5EE}" dt="2024-09-20T11:05:36.475" v="87"/>
          <ac:graphicFrameMkLst>
            <pc:docMk/>
            <pc:sldMk cId="3594574352" sldId="258"/>
            <ac:graphicFrameMk id="7" creationId="{93FD4F29-8364-5CC4-7F6D-FA434EE3261C}"/>
          </ac:graphicFrameMkLst>
        </pc:graphicFrameChg>
        <pc:picChg chg="add del mod">
          <ac:chgData name="Guest User" userId="fa2302dc2b462397" providerId="Windows Live" clId="Web-{A1E8C59B-0BB0-49A6-96D5-82F17CE6A5EE}" dt="2024-09-20T11:21:20.420" v="127"/>
          <ac:picMkLst>
            <pc:docMk/>
            <pc:sldMk cId="3594574352" sldId="258"/>
            <ac:picMk id="38" creationId="{B4B6E64E-68D1-7E30-D8F8-3FE69A83D470}"/>
          </ac:picMkLst>
        </pc:picChg>
      </pc:sldChg>
      <pc:sldChg chg="addSp delSp modSp new">
        <pc:chgData name="Guest User" userId="fa2302dc2b462397" providerId="Windows Live" clId="Web-{A1E8C59B-0BB0-49A6-96D5-82F17CE6A5EE}" dt="2024-09-20T11:22:34.327" v="135" actId="1076"/>
        <pc:sldMkLst>
          <pc:docMk/>
          <pc:sldMk cId="3743342052" sldId="259"/>
        </pc:sldMkLst>
        <pc:spChg chg="del mod">
          <ac:chgData name="Guest User" userId="fa2302dc2b462397" providerId="Windows Live" clId="Web-{A1E8C59B-0BB0-49A6-96D5-82F17CE6A5EE}" dt="2024-09-20T10:51:34.577" v="73"/>
          <ac:spMkLst>
            <pc:docMk/>
            <pc:sldMk cId="3743342052" sldId="259"/>
            <ac:spMk id="2" creationId="{A6576D4B-79D9-C9E8-9896-E88F63AFCD27}"/>
          </ac:spMkLst>
        </pc:spChg>
        <pc:spChg chg="del">
          <ac:chgData name="Guest User" userId="fa2302dc2b462397" providerId="Windows Live" clId="Web-{A1E8C59B-0BB0-49A6-96D5-82F17CE6A5EE}" dt="2024-09-20T10:50:59.061" v="62"/>
          <ac:spMkLst>
            <pc:docMk/>
            <pc:sldMk cId="3743342052" sldId="259"/>
            <ac:spMk id="3" creationId="{CAD5A253-D9C6-E1E7-2E48-792F23949FE6}"/>
          </ac:spMkLst>
        </pc:spChg>
        <pc:spChg chg="add del mod">
          <ac:chgData name="Guest User" userId="fa2302dc2b462397" providerId="Windows Live" clId="Web-{A1E8C59B-0BB0-49A6-96D5-82F17CE6A5EE}" dt="2024-09-20T10:58:49.221" v="75"/>
          <ac:spMkLst>
            <pc:docMk/>
            <pc:sldMk cId="3743342052" sldId="259"/>
            <ac:spMk id="6" creationId="{04423CF4-0246-8981-6021-6112ED3A629B}"/>
          </ac:spMkLst>
        </pc:spChg>
        <pc:spChg chg="add del mod">
          <ac:chgData name="Guest User" userId="fa2302dc2b462397" providerId="Windows Live" clId="Web-{A1E8C59B-0BB0-49A6-96D5-82F17CE6A5EE}" dt="2024-09-20T11:17:55.606" v="115"/>
          <ac:spMkLst>
            <pc:docMk/>
            <pc:sldMk cId="3743342052" sldId="259"/>
            <ac:spMk id="9" creationId="{EA3CE262-46D9-E824-9048-A713D2662A50}"/>
          </ac:spMkLst>
        </pc:spChg>
        <pc:spChg chg="add del mod">
          <ac:chgData name="Guest User" userId="fa2302dc2b462397" providerId="Windows Live" clId="Web-{A1E8C59B-0BB0-49A6-96D5-82F17CE6A5EE}" dt="2024-09-20T11:21:33.999" v="128"/>
          <ac:spMkLst>
            <pc:docMk/>
            <pc:sldMk cId="3743342052" sldId="259"/>
            <ac:spMk id="12" creationId="{2F3C1206-1B46-1323-E919-9774A4481303}"/>
          </ac:spMkLst>
        </pc:spChg>
        <pc:picChg chg="add del mod ord">
          <ac:chgData name="Guest User" userId="fa2302dc2b462397" providerId="Windows Live" clId="Web-{A1E8C59B-0BB0-49A6-96D5-82F17CE6A5EE}" dt="2024-09-20T10:57:56.080" v="74"/>
          <ac:picMkLst>
            <pc:docMk/>
            <pc:sldMk cId="3743342052" sldId="259"/>
            <ac:picMk id="4" creationId="{FE7D6A6D-B529-9829-4494-3CA9AEE3ADB8}"/>
          </ac:picMkLst>
        </pc:picChg>
        <pc:picChg chg="add del mod ord">
          <ac:chgData name="Guest User" userId="fa2302dc2b462397" providerId="Windows Live" clId="Web-{A1E8C59B-0BB0-49A6-96D5-82F17CE6A5EE}" dt="2024-09-20T10:59:29.925" v="82"/>
          <ac:picMkLst>
            <pc:docMk/>
            <pc:sldMk cId="3743342052" sldId="259"/>
            <ac:picMk id="7" creationId="{F530DC19-ADA8-38BF-7629-B99B8896D024}"/>
          </ac:picMkLst>
        </pc:picChg>
        <pc:picChg chg="add del mod ord">
          <ac:chgData name="Guest User" userId="fa2302dc2b462397" providerId="Windows Live" clId="Web-{A1E8C59B-0BB0-49A6-96D5-82F17CE6A5EE}" dt="2024-09-20T11:18:08.059" v="117"/>
          <ac:picMkLst>
            <pc:docMk/>
            <pc:sldMk cId="3743342052" sldId="259"/>
            <ac:picMk id="10" creationId="{FD7AA0C1-B346-0519-EEC1-FEEBFBCDE03C}"/>
          </ac:picMkLst>
        </pc:picChg>
        <pc:picChg chg="add mod ord">
          <ac:chgData name="Guest User" userId="fa2302dc2b462397" providerId="Windows Live" clId="Web-{A1E8C59B-0BB0-49A6-96D5-82F17CE6A5EE}" dt="2024-09-20T11:22:34.327" v="135" actId="1076"/>
          <ac:picMkLst>
            <pc:docMk/>
            <pc:sldMk cId="3743342052" sldId="259"/>
            <ac:picMk id="13" creationId="{4091E7DA-183F-B69E-8530-E4F1D5D710A2}"/>
          </ac:picMkLst>
        </pc:picChg>
      </pc:sldChg>
      <pc:sldChg chg="add replId">
        <pc:chgData name="Guest User" userId="fa2302dc2b462397" providerId="Windows Live" clId="Web-{A1E8C59B-0BB0-49A6-96D5-82F17CE6A5EE}" dt="2024-09-20T11:17:35.293" v="114"/>
        <pc:sldMkLst>
          <pc:docMk/>
          <pc:sldMk cId="92430030" sldId="260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D0AF10-6B7B-4D9B-8E68-175E0A91E66F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0688A11-7F66-4B23-9EC1-5B2B0F60611F}">
      <dgm:prSet/>
      <dgm:spPr/>
      <dgm:t>
        <a:bodyPr/>
        <a:lstStyle/>
        <a:p>
          <a:r>
            <a:rPr lang="en-US" b="1"/>
            <a:t>List Features</a:t>
          </a:r>
          <a:r>
            <a:rPr lang="en-US"/>
            <a:t>: Identify all the features of the product. This includes both major and minor functionalities.</a:t>
          </a:r>
        </a:p>
      </dgm:t>
    </dgm:pt>
    <dgm:pt modelId="{D24D6B05-CB00-4DA2-97E2-5F9504D52E51}" type="parTrans" cxnId="{EFC8F752-850F-4A36-A713-5FB527A8A883}">
      <dgm:prSet/>
      <dgm:spPr/>
      <dgm:t>
        <a:bodyPr/>
        <a:lstStyle/>
        <a:p>
          <a:endParaRPr lang="en-US"/>
        </a:p>
      </dgm:t>
    </dgm:pt>
    <dgm:pt modelId="{34FCA5CE-9CFF-4C88-AA74-537B29DC9EE0}" type="sibTrans" cxnId="{EFC8F752-850F-4A36-A713-5FB527A8A88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50D089A-6A98-4A96-9E2D-3CDC63F27D1A}">
      <dgm:prSet/>
      <dgm:spPr/>
      <dgm:t>
        <a:bodyPr/>
        <a:lstStyle/>
        <a:p>
          <a:r>
            <a:rPr lang="en-US" b="1"/>
            <a:t>Categorize Features</a:t>
          </a:r>
          <a:r>
            <a:rPr lang="en-US"/>
            <a:t>: Group the features based on their purpose (e.g., core features, additional features, user interface features).</a:t>
          </a:r>
        </a:p>
      </dgm:t>
    </dgm:pt>
    <dgm:pt modelId="{36642BCA-5D9E-4845-B15B-D54A8A283703}" type="parTrans" cxnId="{DAAA667B-A11A-410D-A7E7-B7B6D12EBE38}">
      <dgm:prSet/>
      <dgm:spPr/>
      <dgm:t>
        <a:bodyPr/>
        <a:lstStyle/>
        <a:p>
          <a:endParaRPr lang="en-US"/>
        </a:p>
      </dgm:t>
    </dgm:pt>
    <dgm:pt modelId="{0CDEE03A-D55C-407A-951A-DE18DFF077C3}" type="sibTrans" cxnId="{DAAA667B-A11A-410D-A7E7-B7B6D12EBE3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62B4092-D1E7-4A6E-9F93-1B794FA97C0A}">
      <dgm:prSet/>
      <dgm:spPr/>
      <dgm:t>
        <a:bodyPr/>
        <a:lstStyle/>
        <a:p>
          <a:r>
            <a:rPr lang="en-US" b="1"/>
            <a:t>Analyze Importance</a:t>
          </a:r>
          <a:r>
            <a:rPr lang="en-US"/>
            <a:t>: Determine the importance of each feature from the user’s perspective. Consider how each feature solves a problem or adds value.</a:t>
          </a:r>
        </a:p>
      </dgm:t>
    </dgm:pt>
    <dgm:pt modelId="{5160C8A5-485D-40FA-A2DE-6D84809DC5DB}" type="parTrans" cxnId="{39302989-A094-47CC-8DE8-DE7978B64E13}">
      <dgm:prSet/>
      <dgm:spPr/>
      <dgm:t>
        <a:bodyPr/>
        <a:lstStyle/>
        <a:p>
          <a:endParaRPr lang="en-US"/>
        </a:p>
      </dgm:t>
    </dgm:pt>
    <dgm:pt modelId="{F9DA3600-8BF8-4509-AEE1-3386B5B556B1}" type="sibTrans" cxnId="{39302989-A094-47CC-8DE8-DE7978B64E13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6A2FCCA-A306-476E-A173-7B9ADA24AAB9}">
      <dgm:prSet/>
      <dgm:spPr/>
      <dgm:t>
        <a:bodyPr/>
        <a:lstStyle/>
        <a:p>
          <a:r>
            <a:rPr lang="en-US" b="1"/>
            <a:t>Compare with Competitors</a:t>
          </a:r>
          <a:r>
            <a:rPr lang="en-US"/>
            <a:t>: See how these features stack up against similar products in the market</a:t>
          </a:r>
        </a:p>
      </dgm:t>
    </dgm:pt>
    <dgm:pt modelId="{03279E0D-162D-4E7F-87C0-71BD5F4E650C}" type="parTrans" cxnId="{8857A7DF-4D86-489F-9490-486B421A4AC7}">
      <dgm:prSet/>
      <dgm:spPr/>
      <dgm:t>
        <a:bodyPr/>
        <a:lstStyle/>
        <a:p>
          <a:endParaRPr lang="en-US"/>
        </a:p>
      </dgm:t>
    </dgm:pt>
    <dgm:pt modelId="{0880B3A5-E59F-4EC7-9911-E945B48206DE}" type="sibTrans" cxnId="{8857A7DF-4D86-489F-9490-486B421A4AC7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FC12B8A3-E6D2-4ADF-97F7-2C02E65AD9F4}">
      <dgm:prSet/>
      <dgm:spPr/>
      <dgm:t>
        <a:bodyPr/>
        <a:lstStyle/>
        <a:p>
          <a:r>
            <a:rPr lang="en-US" b="1"/>
            <a:t>Gather Feedback</a:t>
          </a:r>
          <a:r>
            <a:rPr lang="en-US"/>
            <a:t>: Collect user feedback on the features to understand their effectiveness and areas for improvement</a:t>
          </a:r>
        </a:p>
      </dgm:t>
    </dgm:pt>
    <dgm:pt modelId="{B6AA4615-CAEC-4E27-B8C0-3467B8DC874B}" type="parTrans" cxnId="{B7D942FB-F745-4E91-B97B-B25E6EC21301}">
      <dgm:prSet/>
      <dgm:spPr/>
      <dgm:t>
        <a:bodyPr/>
        <a:lstStyle/>
        <a:p>
          <a:endParaRPr lang="en-US"/>
        </a:p>
      </dgm:t>
    </dgm:pt>
    <dgm:pt modelId="{0B5243C5-D339-44E6-9FFC-94408BB695DD}" type="sibTrans" cxnId="{B7D942FB-F745-4E91-B97B-B25E6EC21301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0FD9BD7B-AA59-4808-B11F-992F682E6583}">
      <dgm:prSet/>
      <dgm:spPr/>
      <dgm:t>
        <a:bodyPr/>
        <a:lstStyle/>
        <a:p>
          <a:r>
            <a:rPr lang="en-US" b="1"/>
            <a:t>Document Findings</a:t>
          </a:r>
          <a:r>
            <a:rPr lang="en-US"/>
            <a:t>: Create a detailed report on the features, their importance, and user feedback.</a:t>
          </a:r>
        </a:p>
      </dgm:t>
    </dgm:pt>
    <dgm:pt modelId="{F353501D-A3DE-41D3-A421-D6146B48C884}" type="parTrans" cxnId="{070DA0D8-3556-4EB9-AC08-80672255E4EA}">
      <dgm:prSet/>
      <dgm:spPr/>
      <dgm:t>
        <a:bodyPr/>
        <a:lstStyle/>
        <a:p>
          <a:endParaRPr lang="en-US"/>
        </a:p>
      </dgm:t>
    </dgm:pt>
    <dgm:pt modelId="{24DA83D1-3A0D-4B7C-9B8F-924B09A12EB2}" type="sibTrans" cxnId="{070DA0D8-3556-4EB9-AC08-80672255E4EA}">
      <dgm:prSet phldrT="6" phldr="0"/>
      <dgm:spPr/>
      <dgm:t>
        <a:bodyPr/>
        <a:lstStyle/>
        <a:p>
          <a:endParaRPr lang="en-US"/>
        </a:p>
      </dgm:t>
    </dgm:pt>
    <dgm:pt modelId="{DBAFB847-BFA1-40E2-82E0-6A861FDC4EA1}" type="pres">
      <dgm:prSet presAssocID="{82D0AF10-6B7B-4D9B-8E68-175E0A91E66F}" presName="Name0" presStyleCnt="0">
        <dgm:presLayoutVars>
          <dgm:dir/>
          <dgm:resizeHandles val="exact"/>
        </dgm:presLayoutVars>
      </dgm:prSet>
      <dgm:spPr/>
    </dgm:pt>
    <dgm:pt modelId="{E490B863-5769-4DA7-BC4C-2CE5ECCBF60F}" type="pres">
      <dgm:prSet presAssocID="{E0688A11-7F66-4B23-9EC1-5B2B0F60611F}" presName="node" presStyleLbl="node1" presStyleIdx="0" presStyleCnt="6">
        <dgm:presLayoutVars>
          <dgm:bulletEnabled val="1"/>
        </dgm:presLayoutVars>
      </dgm:prSet>
      <dgm:spPr/>
    </dgm:pt>
    <dgm:pt modelId="{F635C77E-B906-427A-9801-2815642F9637}" type="pres">
      <dgm:prSet presAssocID="{34FCA5CE-9CFF-4C88-AA74-537B29DC9EE0}" presName="sibTrans" presStyleLbl="sibTrans1D1" presStyleIdx="0" presStyleCnt="5"/>
      <dgm:spPr/>
    </dgm:pt>
    <dgm:pt modelId="{9A13DD74-B6EE-4EC8-B18C-1E004BE2F6FD}" type="pres">
      <dgm:prSet presAssocID="{34FCA5CE-9CFF-4C88-AA74-537B29DC9EE0}" presName="connectorText" presStyleLbl="sibTrans1D1" presStyleIdx="0" presStyleCnt="5"/>
      <dgm:spPr/>
    </dgm:pt>
    <dgm:pt modelId="{26B84631-0438-4F61-8335-C41B502C3B39}" type="pres">
      <dgm:prSet presAssocID="{A50D089A-6A98-4A96-9E2D-3CDC63F27D1A}" presName="node" presStyleLbl="node1" presStyleIdx="1" presStyleCnt="6">
        <dgm:presLayoutVars>
          <dgm:bulletEnabled val="1"/>
        </dgm:presLayoutVars>
      </dgm:prSet>
      <dgm:spPr/>
    </dgm:pt>
    <dgm:pt modelId="{8D7DD940-FDAE-4006-A1B6-9251238F10D7}" type="pres">
      <dgm:prSet presAssocID="{0CDEE03A-D55C-407A-951A-DE18DFF077C3}" presName="sibTrans" presStyleLbl="sibTrans1D1" presStyleIdx="1" presStyleCnt="5"/>
      <dgm:spPr/>
    </dgm:pt>
    <dgm:pt modelId="{BC7FA730-A87C-4949-9E9C-BD3137F07B93}" type="pres">
      <dgm:prSet presAssocID="{0CDEE03A-D55C-407A-951A-DE18DFF077C3}" presName="connectorText" presStyleLbl="sibTrans1D1" presStyleIdx="1" presStyleCnt="5"/>
      <dgm:spPr/>
    </dgm:pt>
    <dgm:pt modelId="{05E35393-8F66-4E98-88C2-EE72D1BC4096}" type="pres">
      <dgm:prSet presAssocID="{D62B4092-D1E7-4A6E-9F93-1B794FA97C0A}" presName="node" presStyleLbl="node1" presStyleIdx="2" presStyleCnt="6">
        <dgm:presLayoutVars>
          <dgm:bulletEnabled val="1"/>
        </dgm:presLayoutVars>
      </dgm:prSet>
      <dgm:spPr/>
    </dgm:pt>
    <dgm:pt modelId="{AC85DBD5-ECE6-423E-810E-4CF92324F94B}" type="pres">
      <dgm:prSet presAssocID="{F9DA3600-8BF8-4509-AEE1-3386B5B556B1}" presName="sibTrans" presStyleLbl="sibTrans1D1" presStyleIdx="2" presStyleCnt="5"/>
      <dgm:spPr/>
    </dgm:pt>
    <dgm:pt modelId="{18985C22-185C-435C-9E1A-342F233B1398}" type="pres">
      <dgm:prSet presAssocID="{F9DA3600-8BF8-4509-AEE1-3386B5B556B1}" presName="connectorText" presStyleLbl="sibTrans1D1" presStyleIdx="2" presStyleCnt="5"/>
      <dgm:spPr/>
    </dgm:pt>
    <dgm:pt modelId="{35E34AE8-E5BB-4ECE-B1CE-D5FAD59219C8}" type="pres">
      <dgm:prSet presAssocID="{46A2FCCA-A306-476E-A173-7B9ADA24AAB9}" presName="node" presStyleLbl="node1" presStyleIdx="3" presStyleCnt="6">
        <dgm:presLayoutVars>
          <dgm:bulletEnabled val="1"/>
        </dgm:presLayoutVars>
      </dgm:prSet>
      <dgm:spPr/>
    </dgm:pt>
    <dgm:pt modelId="{87EE045C-BBE5-492D-ABBA-AFBE5BC89B04}" type="pres">
      <dgm:prSet presAssocID="{0880B3A5-E59F-4EC7-9911-E945B48206DE}" presName="sibTrans" presStyleLbl="sibTrans1D1" presStyleIdx="3" presStyleCnt="5"/>
      <dgm:spPr/>
    </dgm:pt>
    <dgm:pt modelId="{9E84427B-5D89-439D-8E74-83113E813FC7}" type="pres">
      <dgm:prSet presAssocID="{0880B3A5-E59F-4EC7-9911-E945B48206DE}" presName="connectorText" presStyleLbl="sibTrans1D1" presStyleIdx="3" presStyleCnt="5"/>
      <dgm:spPr/>
    </dgm:pt>
    <dgm:pt modelId="{59F177AF-7791-4542-86CF-ADCEE48FE7DA}" type="pres">
      <dgm:prSet presAssocID="{FC12B8A3-E6D2-4ADF-97F7-2C02E65AD9F4}" presName="node" presStyleLbl="node1" presStyleIdx="4" presStyleCnt="6">
        <dgm:presLayoutVars>
          <dgm:bulletEnabled val="1"/>
        </dgm:presLayoutVars>
      </dgm:prSet>
      <dgm:spPr/>
    </dgm:pt>
    <dgm:pt modelId="{BAEC155D-ED13-4EBC-B996-717E61FFA06C}" type="pres">
      <dgm:prSet presAssocID="{0B5243C5-D339-44E6-9FFC-94408BB695DD}" presName="sibTrans" presStyleLbl="sibTrans1D1" presStyleIdx="4" presStyleCnt="5"/>
      <dgm:spPr/>
    </dgm:pt>
    <dgm:pt modelId="{897B3BDE-73DD-40C4-B377-F4A12D01FF95}" type="pres">
      <dgm:prSet presAssocID="{0B5243C5-D339-44E6-9FFC-94408BB695DD}" presName="connectorText" presStyleLbl="sibTrans1D1" presStyleIdx="4" presStyleCnt="5"/>
      <dgm:spPr/>
    </dgm:pt>
    <dgm:pt modelId="{214F6463-F0AD-4968-9683-3495787233AE}" type="pres">
      <dgm:prSet presAssocID="{0FD9BD7B-AA59-4808-B11F-992F682E6583}" presName="node" presStyleLbl="node1" presStyleIdx="5" presStyleCnt="6">
        <dgm:presLayoutVars>
          <dgm:bulletEnabled val="1"/>
        </dgm:presLayoutVars>
      </dgm:prSet>
      <dgm:spPr/>
    </dgm:pt>
  </dgm:ptLst>
  <dgm:cxnLst>
    <dgm:cxn modelId="{BD09B100-3CCF-4F8E-B7E2-8C5E5331FEA1}" type="presOf" srcId="{0880B3A5-E59F-4EC7-9911-E945B48206DE}" destId="{9E84427B-5D89-439D-8E74-83113E813FC7}" srcOrd="1" destOrd="0" presId="urn:microsoft.com/office/officeart/2016/7/layout/RepeatingBendingProcessNew"/>
    <dgm:cxn modelId="{962D440F-D47D-4440-BEF8-80C348C99CFF}" type="presOf" srcId="{F9DA3600-8BF8-4509-AEE1-3386B5B556B1}" destId="{AC85DBD5-ECE6-423E-810E-4CF92324F94B}" srcOrd="0" destOrd="0" presId="urn:microsoft.com/office/officeart/2016/7/layout/RepeatingBendingProcessNew"/>
    <dgm:cxn modelId="{A88D7B1B-7199-4C05-822F-9657AF157E6C}" type="presOf" srcId="{A50D089A-6A98-4A96-9E2D-3CDC63F27D1A}" destId="{26B84631-0438-4F61-8335-C41B502C3B39}" srcOrd="0" destOrd="0" presId="urn:microsoft.com/office/officeart/2016/7/layout/RepeatingBendingProcessNew"/>
    <dgm:cxn modelId="{37231F20-3132-4F66-9614-049C3B903164}" type="presOf" srcId="{0FD9BD7B-AA59-4808-B11F-992F682E6583}" destId="{214F6463-F0AD-4968-9683-3495787233AE}" srcOrd="0" destOrd="0" presId="urn:microsoft.com/office/officeart/2016/7/layout/RepeatingBendingProcessNew"/>
    <dgm:cxn modelId="{A9DC0923-87E1-489D-9C78-B92CC6A54219}" type="presOf" srcId="{0B5243C5-D339-44E6-9FFC-94408BB695DD}" destId="{897B3BDE-73DD-40C4-B377-F4A12D01FF95}" srcOrd="1" destOrd="0" presId="urn:microsoft.com/office/officeart/2016/7/layout/RepeatingBendingProcessNew"/>
    <dgm:cxn modelId="{2CF08C23-F794-4EF6-AA7C-4854E42C556F}" type="presOf" srcId="{46A2FCCA-A306-476E-A173-7B9ADA24AAB9}" destId="{35E34AE8-E5BB-4ECE-B1CE-D5FAD59219C8}" srcOrd="0" destOrd="0" presId="urn:microsoft.com/office/officeart/2016/7/layout/RepeatingBendingProcessNew"/>
    <dgm:cxn modelId="{F576A538-5A15-447A-8795-9BFE0FA554E3}" type="presOf" srcId="{0880B3A5-E59F-4EC7-9911-E945B48206DE}" destId="{87EE045C-BBE5-492D-ABBA-AFBE5BC89B04}" srcOrd="0" destOrd="0" presId="urn:microsoft.com/office/officeart/2016/7/layout/RepeatingBendingProcessNew"/>
    <dgm:cxn modelId="{A83F2C3E-DE30-4ED6-8DE3-D7DB7B07630A}" type="presOf" srcId="{34FCA5CE-9CFF-4C88-AA74-537B29DC9EE0}" destId="{9A13DD74-B6EE-4EC8-B18C-1E004BE2F6FD}" srcOrd="1" destOrd="0" presId="urn:microsoft.com/office/officeart/2016/7/layout/RepeatingBendingProcessNew"/>
    <dgm:cxn modelId="{EE1B7C48-E822-43F4-930C-F8183E29D2CB}" type="presOf" srcId="{0CDEE03A-D55C-407A-951A-DE18DFF077C3}" destId="{BC7FA730-A87C-4949-9E9C-BD3137F07B93}" srcOrd="1" destOrd="0" presId="urn:microsoft.com/office/officeart/2016/7/layout/RepeatingBendingProcessNew"/>
    <dgm:cxn modelId="{EFC8F752-850F-4A36-A713-5FB527A8A883}" srcId="{82D0AF10-6B7B-4D9B-8E68-175E0A91E66F}" destId="{E0688A11-7F66-4B23-9EC1-5B2B0F60611F}" srcOrd="0" destOrd="0" parTransId="{D24D6B05-CB00-4DA2-97E2-5F9504D52E51}" sibTransId="{34FCA5CE-9CFF-4C88-AA74-537B29DC9EE0}"/>
    <dgm:cxn modelId="{DAAA667B-A11A-410D-A7E7-B7B6D12EBE38}" srcId="{82D0AF10-6B7B-4D9B-8E68-175E0A91E66F}" destId="{A50D089A-6A98-4A96-9E2D-3CDC63F27D1A}" srcOrd="1" destOrd="0" parTransId="{36642BCA-5D9E-4845-B15B-D54A8A283703}" sibTransId="{0CDEE03A-D55C-407A-951A-DE18DFF077C3}"/>
    <dgm:cxn modelId="{6013957B-DA7D-4AF5-A8DD-45F4EF046414}" type="presOf" srcId="{FC12B8A3-E6D2-4ADF-97F7-2C02E65AD9F4}" destId="{59F177AF-7791-4542-86CF-ADCEE48FE7DA}" srcOrd="0" destOrd="0" presId="urn:microsoft.com/office/officeart/2016/7/layout/RepeatingBendingProcessNew"/>
    <dgm:cxn modelId="{9213F386-EFFF-4BDC-BAC5-2843C3A9931C}" type="presOf" srcId="{E0688A11-7F66-4B23-9EC1-5B2B0F60611F}" destId="{E490B863-5769-4DA7-BC4C-2CE5ECCBF60F}" srcOrd="0" destOrd="0" presId="urn:microsoft.com/office/officeart/2016/7/layout/RepeatingBendingProcessNew"/>
    <dgm:cxn modelId="{BECCD488-BA43-4F1F-9499-98655847C6DC}" type="presOf" srcId="{82D0AF10-6B7B-4D9B-8E68-175E0A91E66F}" destId="{DBAFB847-BFA1-40E2-82E0-6A861FDC4EA1}" srcOrd="0" destOrd="0" presId="urn:microsoft.com/office/officeart/2016/7/layout/RepeatingBendingProcessNew"/>
    <dgm:cxn modelId="{39302989-A094-47CC-8DE8-DE7978B64E13}" srcId="{82D0AF10-6B7B-4D9B-8E68-175E0A91E66F}" destId="{D62B4092-D1E7-4A6E-9F93-1B794FA97C0A}" srcOrd="2" destOrd="0" parTransId="{5160C8A5-485D-40FA-A2DE-6D84809DC5DB}" sibTransId="{F9DA3600-8BF8-4509-AEE1-3386B5B556B1}"/>
    <dgm:cxn modelId="{D01EA5A3-60F8-45B9-829A-422A8A30669A}" type="presOf" srcId="{0CDEE03A-D55C-407A-951A-DE18DFF077C3}" destId="{8D7DD940-FDAE-4006-A1B6-9251238F10D7}" srcOrd="0" destOrd="0" presId="urn:microsoft.com/office/officeart/2016/7/layout/RepeatingBendingProcessNew"/>
    <dgm:cxn modelId="{353B9EC3-27AF-4F62-9FB6-543E75634D44}" type="presOf" srcId="{F9DA3600-8BF8-4509-AEE1-3386B5B556B1}" destId="{18985C22-185C-435C-9E1A-342F233B1398}" srcOrd="1" destOrd="0" presId="urn:microsoft.com/office/officeart/2016/7/layout/RepeatingBendingProcessNew"/>
    <dgm:cxn modelId="{070DA0D8-3556-4EB9-AC08-80672255E4EA}" srcId="{82D0AF10-6B7B-4D9B-8E68-175E0A91E66F}" destId="{0FD9BD7B-AA59-4808-B11F-992F682E6583}" srcOrd="5" destOrd="0" parTransId="{F353501D-A3DE-41D3-A421-D6146B48C884}" sibTransId="{24DA83D1-3A0D-4B7C-9B8F-924B09A12EB2}"/>
    <dgm:cxn modelId="{9AD525DD-0B54-482E-B45F-067C3DBE20BC}" type="presOf" srcId="{0B5243C5-D339-44E6-9FFC-94408BB695DD}" destId="{BAEC155D-ED13-4EBC-B996-717E61FFA06C}" srcOrd="0" destOrd="0" presId="urn:microsoft.com/office/officeart/2016/7/layout/RepeatingBendingProcessNew"/>
    <dgm:cxn modelId="{E9F991DE-FE32-4FDC-9BE0-042B0BA7EAC5}" type="presOf" srcId="{D62B4092-D1E7-4A6E-9F93-1B794FA97C0A}" destId="{05E35393-8F66-4E98-88C2-EE72D1BC4096}" srcOrd="0" destOrd="0" presId="urn:microsoft.com/office/officeart/2016/7/layout/RepeatingBendingProcessNew"/>
    <dgm:cxn modelId="{8857A7DF-4D86-489F-9490-486B421A4AC7}" srcId="{82D0AF10-6B7B-4D9B-8E68-175E0A91E66F}" destId="{46A2FCCA-A306-476E-A173-7B9ADA24AAB9}" srcOrd="3" destOrd="0" parTransId="{03279E0D-162D-4E7F-87C0-71BD5F4E650C}" sibTransId="{0880B3A5-E59F-4EC7-9911-E945B48206DE}"/>
    <dgm:cxn modelId="{F27C02F0-49C6-4B8A-9A2B-F909A3BAC2E7}" type="presOf" srcId="{34FCA5CE-9CFF-4C88-AA74-537B29DC9EE0}" destId="{F635C77E-B906-427A-9801-2815642F9637}" srcOrd="0" destOrd="0" presId="urn:microsoft.com/office/officeart/2016/7/layout/RepeatingBendingProcessNew"/>
    <dgm:cxn modelId="{B7D942FB-F745-4E91-B97B-B25E6EC21301}" srcId="{82D0AF10-6B7B-4D9B-8E68-175E0A91E66F}" destId="{FC12B8A3-E6D2-4ADF-97F7-2C02E65AD9F4}" srcOrd="4" destOrd="0" parTransId="{B6AA4615-CAEC-4E27-B8C0-3467B8DC874B}" sibTransId="{0B5243C5-D339-44E6-9FFC-94408BB695DD}"/>
    <dgm:cxn modelId="{A27E2271-97D3-4DE5-BE43-8C7EE830905C}" type="presParOf" srcId="{DBAFB847-BFA1-40E2-82E0-6A861FDC4EA1}" destId="{E490B863-5769-4DA7-BC4C-2CE5ECCBF60F}" srcOrd="0" destOrd="0" presId="urn:microsoft.com/office/officeart/2016/7/layout/RepeatingBendingProcessNew"/>
    <dgm:cxn modelId="{40CD3D2D-FA20-4C43-B3AD-2341FBE2D2DC}" type="presParOf" srcId="{DBAFB847-BFA1-40E2-82E0-6A861FDC4EA1}" destId="{F635C77E-B906-427A-9801-2815642F9637}" srcOrd="1" destOrd="0" presId="urn:microsoft.com/office/officeart/2016/7/layout/RepeatingBendingProcessNew"/>
    <dgm:cxn modelId="{AD77DFF5-6CA9-44D1-8C17-334BC1CE1B88}" type="presParOf" srcId="{F635C77E-B906-427A-9801-2815642F9637}" destId="{9A13DD74-B6EE-4EC8-B18C-1E004BE2F6FD}" srcOrd="0" destOrd="0" presId="urn:microsoft.com/office/officeart/2016/7/layout/RepeatingBendingProcessNew"/>
    <dgm:cxn modelId="{CC58EB20-79B8-44B6-AD1C-D46F65627CB0}" type="presParOf" srcId="{DBAFB847-BFA1-40E2-82E0-6A861FDC4EA1}" destId="{26B84631-0438-4F61-8335-C41B502C3B39}" srcOrd="2" destOrd="0" presId="urn:microsoft.com/office/officeart/2016/7/layout/RepeatingBendingProcessNew"/>
    <dgm:cxn modelId="{6A87AECF-9740-469D-82AF-2EEB58754711}" type="presParOf" srcId="{DBAFB847-BFA1-40E2-82E0-6A861FDC4EA1}" destId="{8D7DD940-FDAE-4006-A1B6-9251238F10D7}" srcOrd="3" destOrd="0" presId="urn:microsoft.com/office/officeart/2016/7/layout/RepeatingBendingProcessNew"/>
    <dgm:cxn modelId="{970A046B-935A-454B-AA20-A9790DEF335C}" type="presParOf" srcId="{8D7DD940-FDAE-4006-A1B6-9251238F10D7}" destId="{BC7FA730-A87C-4949-9E9C-BD3137F07B93}" srcOrd="0" destOrd="0" presId="urn:microsoft.com/office/officeart/2016/7/layout/RepeatingBendingProcessNew"/>
    <dgm:cxn modelId="{5ED2EB12-CEA5-46B2-AB01-9FC8F521612B}" type="presParOf" srcId="{DBAFB847-BFA1-40E2-82E0-6A861FDC4EA1}" destId="{05E35393-8F66-4E98-88C2-EE72D1BC4096}" srcOrd="4" destOrd="0" presId="urn:microsoft.com/office/officeart/2016/7/layout/RepeatingBendingProcessNew"/>
    <dgm:cxn modelId="{D4867D78-7D85-4550-99CB-3698FC676DDE}" type="presParOf" srcId="{DBAFB847-BFA1-40E2-82E0-6A861FDC4EA1}" destId="{AC85DBD5-ECE6-423E-810E-4CF92324F94B}" srcOrd="5" destOrd="0" presId="urn:microsoft.com/office/officeart/2016/7/layout/RepeatingBendingProcessNew"/>
    <dgm:cxn modelId="{4C14B7F9-CDA6-4192-8FAB-1A14B6D30256}" type="presParOf" srcId="{AC85DBD5-ECE6-423E-810E-4CF92324F94B}" destId="{18985C22-185C-435C-9E1A-342F233B1398}" srcOrd="0" destOrd="0" presId="urn:microsoft.com/office/officeart/2016/7/layout/RepeatingBendingProcessNew"/>
    <dgm:cxn modelId="{38A98EE4-CD10-4545-9E41-FCEF05F13AF9}" type="presParOf" srcId="{DBAFB847-BFA1-40E2-82E0-6A861FDC4EA1}" destId="{35E34AE8-E5BB-4ECE-B1CE-D5FAD59219C8}" srcOrd="6" destOrd="0" presId="urn:microsoft.com/office/officeart/2016/7/layout/RepeatingBendingProcessNew"/>
    <dgm:cxn modelId="{E44A44C9-471C-469C-ACF7-C2DB0EB007A9}" type="presParOf" srcId="{DBAFB847-BFA1-40E2-82E0-6A861FDC4EA1}" destId="{87EE045C-BBE5-492D-ABBA-AFBE5BC89B04}" srcOrd="7" destOrd="0" presId="urn:microsoft.com/office/officeart/2016/7/layout/RepeatingBendingProcessNew"/>
    <dgm:cxn modelId="{527A5E21-9634-416E-B524-E92855029B92}" type="presParOf" srcId="{87EE045C-BBE5-492D-ABBA-AFBE5BC89B04}" destId="{9E84427B-5D89-439D-8E74-83113E813FC7}" srcOrd="0" destOrd="0" presId="urn:microsoft.com/office/officeart/2016/7/layout/RepeatingBendingProcessNew"/>
    <dgm:cxn modelId="{CE02F0F4-416E-4652-8BF4-F3D9E2533B16}" type="presParOf" srcId="{DBAFB847-BFA1-40E2-82E0-6A861FDC4EA1}" destId="{59F177AF-7791-4542-86CF-ADCEE48FE7DA}" srcOrd="8" destOrd="0" presId="urn:microsoft.com/office/officeart/2016/7/layout/RepeatingBendingProcessNew"/>
    <dgm:cxn modelId="{2F4BF200-A9BD-4809-9478-84CCEF702F14}" type="presParOf" srcId="{DBAFB847-BFA1-40E2-82E0-6A861FDC4EA1}" destId="{BAEC155D-ED13-4EBC-B996-717E61FFA06C}" srcOrd="9" destOrd="0" presId="urn:microsoft.com/office/officeart/2016/7/layout/RepeatingBendingProcessNew"/>
    <dgm:cxn modelId="{CAAD17DD-E966-4D03-9C01-E15EA35BA8B2}" type="presParOf" srcId="{BAEC155D-ED13-4EBC-B996-717E61FFA06C}" destId="{897B3BDE-73DD-40C4-B377-F4A12D01FF95}" srcOrd="0" destOrd="0" presId="urn:microsoft.com/office/officeart/2016/7/layout/RepeatingBendingProcessNew"/>
    <dgm:cxn modelId="{5013FBE8-FE89-481A-915E-D788E9E315FD}" type="presParOf" srcId="{DBAFB847-BFA1-40E2-82E0-6A861FDC4EA1}" destId="{214F6463-F0AD-4968-9683-3495787233AE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E3E4AF-E329-4AE8-BC7A-09C2E2CC99D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6D0CF3-75FD-43F9-8ACF-554A60D877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Define the Process</a:t>
          </a:r>
          <a:r>
            <a:rPr lang="en-US"/>
            <a:t>: Outline the steps involved in your empathy process. This could include stages like user research, persona creation, empathy mapping, and user journey mapping.</a:t>
          </a:r>
        </a:p>
      </dgm:t>
    </dgm:pt>
    <dgm:pt modelId="{3812F578-FAF5-40EA-B14E-029A2E77A57B}" type="parTrans" cxnId="{378025CD-506D-431C-BA3B-FB82E494FF0C}">
      <dgm:prSet/>
      <dgm:spPr/>
      <dgm:t>
        <a:bodyPr/>
        <a:lstStyle/>
        <a:p>
          <a:endParaRPr lang="en-US"/>
        </a:p>
      </dgm:t>
    </dgm:pt>
    <dgm:pt modelId="{B13459F2-5403-4118-8755-6AF8F8B7241D}" type="sibTrans" cxnId="{378025CD-506D-431C-BA3B-FB82E494FF0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C30A78A-5E06-4519-B360-50976CF24D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Create a Flowchart</a:t>
          </a:r>
          <a:r>
            <a:rPr lang="en-US"/>
            <a:t>: Use Lucidchart to visualize the process. Start with a blank template or use a process flow template</a:t>
          </a:r>
        </a:p>
      </dgm:t>
    </dgm:pt>
    <dgm:pt modelId="{F0101A5E-C320-43D7-A429-81C22180A82A}" type="parTrans" cxnId="{0CDC25BB-E8CB-4F0B-9F44-8DFD4368B6C4}">
      <dgm:prSet/>
      <dgm:spPr/>
      <dgm:t>
        <a:bodyPr/>
        <a:lstStyle/>
        <a:p>
          <a:endParaRPr lang="en-US"/>
        </a:p>
      </dgm:t>
    </dgm:pt>
    <dgm:pt modelId="{DC65E460-C45D-4233-B40E-03602D10C9EC}" type="sibTrans" cxnId="{0CDC25BB-E8CB-4F0B-9F44-8DFD4368B6C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9F21AAC-09CE-4098-983A-3788A2E78C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Add Swimlanes</a:t>
          </a:r>
          <a:r>
            <a:rPr lang="en-US"/>
            <a:t>: Separate different areas of responsibility and action using swimlanes.</a:t>
          </a:r>
        </a:p>
      </dgm:t>
    </dgm:pt>
    <dgm:pt modelId="{186A1904-7B35-4CA5-819C-0654E37900DE}" type="parTrans" cxnId="{D1698F5A-F9EF-4128-A674-0E2F583698E0}">
      <dgm:prSet/>
      <dgm:spPr/>
      <dgm:t>
        <a:bodyPr/>
        <a:lstStyle/>
        <a:p>
          <a:endParaRPr lang="en-US"/>
        </a:p>
      </dgm:t>
    </dgm:pt>
    <dgm:pt modelId="{D559E0E2-8924-4E85-AAB8-FAF9E5489849}" type="sibTrans" cxnId="{D1698F5A-F9EF-4128-A674-0E2F583698E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52E1E44-6511-4B71-A6A8-1B6A1A9A8F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Detail Each Step</a:t>
          </a:r>
          <a:r>
            <a:rPr lang="en-US"/>
            <a:t>: Add shapes and connectors to represent each step in the process. </a:t>
          </a:r>
        </a:p>
      </dgm:t>
    </dgm:pt>
    <dgm:pt modelId="{C308C3E9-F083-4C70-8F87-413898B1AD9D}" type="parTrans" cxnId="{042675EE-CA4B-4687-A99F-1BF4E1EDF129}">
      <dgm:prSet/>
      <dgm:spPr/>
      <dgm:t>
        <a:bodyPr/>
        <a:lstStyle/>
        <a:p>
          <a:endParaRPr lang="en-US"/>
        </a:p>
      </dgm:t>
    </dgm:pt>
    <dgm:pt modelId="{A15053C4-1531-45C7-B4C3-6392101E9F68}" type="sibTrans" cxnId="{042675EE-CA4B-4687-A99F-1BF4E1EDF12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5352078-E46C-416F-8B8A-ABEA797AD9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Optimize the Flow</a:t>
          </a:r>
          <a:r>
            <a:rPr lang="en-US"/>
            <a:t>: Identify any areas for improvement or optimization within the process</a:t>
          </a:r>
        </a:p>
      </dgm:t>
    </dgm:pt>
    <dgm:pt modelId="{21B4E8CA-B405-4026-AF4B-8A625D4523DC}" type="parTrans" cxnId="{31EF7675-58E1-436A-B8F8-24EEA62D2E30}">
      <dgm:prSet/>
      <dgm:spPr/>
      <dgm:t>
        <a:bodyPr/>
        <a:lstStyle/>
        <a:p>
          <a:endParaRPr lang="en-US"/>
        </a:p>
      </dgm:t>
    </dgm:pt>
    <dgm:pt modelId="{FA6ADCBB-3CA5-4069-9B64-519B7FEFB00B}" type="sibTrans" cxnId="{31EF7675-58E1-436A-B8F8-24EEA62D2E3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B2FE956-9E15-4C7D-9AED-6D18658DE6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Share and Collaborate</a:t>
          </a:r>
          <a:r>
            <a:rPr lang="en-US"/>
            <a:t>: Share the flowchart with your team for feedback and collaboration</a:t>
          </a:r>
        </a:p>
      </dgm:t>
    </dgm:pt>
    <dgm:pt modelId="{8FADFCB9-9566-4A9C-BD86-7533FB6483A4}" type="parTrans" cxnId="{93D3E80F-D633-4BD5-93B3-31841AF753E0}">
      <dgm:prSet/>
      <dgm:spPr/>
      <dgm:t>
        <a:bodyPr/>
        <a:lstStyle/>
        <a:p>
          <a:endParaRPr lang="en-US"/>
        </a:p>
      </dgm:t>
    </dgm:pt>
    <dgm:pt modelId="{BB58AFAA-1896-4A8B-BF7F-9CCB27763F54}" type="sibTrans" cxnId="{93D3E80F-D633-4BD5-93B3-31841AF753E0}">
      <dgm:prSet/>
      <dgm:spPr/>
      <dgm:t>
        <a:bodyPr/>
        <a:lstStyle/>
        <a:p>
          <a:endParaRPr lang="en-US"/>
        </a:p>
      </dgm:t>
    </dgm:pt>
    <dgm:pt modelId="{E83741FB-6791-45AC-B498-27CC41DEBA8E}" type="pres">
      <dgm:prSet presAssocID="{7DE3E4AF-E329-4AE8-BC7A-09C2E2CC99D6}" presName="root" presStyleCnt="0">
        <dgm:presLayoutVars>
          <dgm:dir/>
          <dgm:resizeHandles val="exact"/>
        </dgm:presLayoutVars>
      </dgm:prSet>
      <dgm:spPr/>
    </dgm:pt>
    <dgm:pt modelId="{9EED7D7F-B2DC-4001-A649-24D7CAA614AD}" type="pres">
      <dgm:prSet presAssocID="{7DE3E4AF-E329-4AE8-BC7A-09C2E2CC99D6}" presName="container" presStyleCnt="0">
        <dgm:presLayoutVars>
          <dgm:dir/>
          <dgm:resizeHandles val="exact"/>
        </dgm:presLayoutVars>
      </dgm:prSet>
      <dgm:spPr/>
    </dgm:pt>
    <dgm:pt modelId="{793AE1A5-CB32-4669-970A-0D106D279677}" type="pres">
      <dgm:prSet presAssocID="{866D0CF3-75FD-43F9-8ACF-554A60D87778}" presName="compNode" presStyleCnt="0"/>
      <dgm:spPr/>
    </dgm:pt>
    <dgm:pt modelId="{A1E553F5-66FF-469F-A017-AFF680CB2B24}" type="pres">
      <dgm:prSet presAssocID="{866D0CF3-75FD-43F9-8ACF-554A60D87778}" presName="iconBgRect" presStyleLbl="bgShp" presStyleIdx="0" presStyleCnt="6"/>
      <dgm:spPr/>
    </dgm:pt>
    <dgm:pt modelId="{F2B32978-13C3-4DDE-8D4F-4C7A2FE301EA}" type="pres">
      <dgm:prSet presAssocID="{866D0CF3-75FD-43F9-8ACF-554A60D8777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34317CE-099A-4139-A263-3CC085D8B190}" type="pres">
      <dgm:prSet presAssocID="{866D0CF3-75FD-43F9-8ACF-554A60D87778}" presName="spaceRect" presStyleCnt="0"/>
      <dgm:spPr/>
    </dgm:pt>
    <dgm:pt modelId="{09EE9643-C81D-4DB9-9E33-F4062468EA44}" type="pres">
      <dgm:prSet presAssocID="{866D0CF3-75FD-43F9-8ACF-554A60D87778}" presName="textRect" presStyleLbl="revTx" presStyleIdx="0" presStyleCnt="6">
        <dgm:presLayoutVars>
          <dgm:chMax val="1"/>
          <dgm:chPref val="1"/>
        </dgm:presLayoutVars>
      </dgm:prSet>
      <dgm:spPr/>
    </dgm:pt>
    <dgm:pt modelId="{8A8E6BDB-CB1C-4C3D-AB28-739B4676AB58}" type="pres">
      <dgm:prSet presAssocID="{B13459F2-5403-4118-8755-6AF8F8B7241D}" presName="sibTrans" presStyleLbl="sibTrans2D1" presStyleIdx="0" presStyleCnt="0"/>
      <dgm:spPr/>
    </dgm:pt>
    <dgm:pt modelId="{0CD9831C-B428-4E85-B7E8-9B419F48D44E}" type="pres">
      <dgm:prSet presAssocID="{8C30A78A-5E06-4519-B360-50976CF24D04}" presName="compNode" presStyleCnt="0"/>
      <dgm:spPr/>
    </dgm:pt>
    <dgm:pt modelId="{192B96C0-EED8-4237-B25F-774E02485375}" type="pres">
      <dgm:prSet presAssocID="{8C30A78A-5E06-4519-B360-50976CF24D04}" presName="iconBgRect" presStyleLbl="bgShp" presStyleIdx="1" presStyleCnt="6"/>
      <dgm:spPr/>
    </dgm:pt>
    <dgm:pt modelId="{E7857541-6B34-45D1-8DC4-505D61062332}" type="pres">
      <dgm:prSet presAssocID="{8C30A78A-5E06-4519-B360-50976CF24D0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C00B589-1FAC-4779-B251-7B4403519530}" type="pres">
      <dgm:prSet presAssocID="{8C30A78A-5E06-4519-B360-50976CF24D04}" presName="spaceRect" presStyleCnt="0"/>
      <dgm:spPr/>
    </dgm:pt>
    <dgm:pt modelId="{32CC2014-67B7-4535-9EB3-117C18CEB133}" type="pres">
      <dgm:prSet presAssocID="{8C30A78A-5E06-4519-B360-50976CF24D04}" presName="textRect" presStyleLbl="revTx" presStyleIdx="1" presStyleCnt="6">
        <dgm:presLayoutVars>
          <dgm:chMax val="1"/>
          <dgm:chPref val="1"/>
        </dgm:presLayoutVars>
      </dgm:prSet>
      <dgm:spPr/>
    </dgm:pt>
    <dgm:pt modelId="{767F8227-3F52-48FE-A7D8-140D56C4BAF0}" type="pres">
      <dgm:prSet presAssocID="{DC65E460-C45D-4233-B40E-03602D10C9EC}" presName="sibTrans" presStyleLbl="sibTrans2D1" presStyleIdx="0" presStyleCnt="0"/>
      <dgm:spPr/>
    </dgm:pt>
    <dgm:pt modelId="{E33AADB3-D1CB-4B6A-890E-19D2C4EE3699}" type="pres">
      <dgm:prSet presAssocID="{29F21AAC-09CE-4098-983A-3788A2E78CA1}" presName="compNode" presStyleCnt="0"/>
      <dgm:spPr/>
    </dgm:pt>
    <dgm:pt modelId="{A01AD199-5B6D-4B78-9E8D-7C6E214C72E6}" type="pres">
      <dgm:prSet presAssocID="{29F21AAC-09CE-4098-983A-3788A2E78CA1}" presName="iconBgRect" presStyleLbl="bgShp" presStyleIdx="2" presStyleCnt="6"/>
      <dgm:spPr/>
    </dgm:pt>
    <dgm:pt modelId="{F39609CE-A461-42E1-8B0D-C80E9CF5C264}" type="pres">
      <dgm:prSet presAssocID="{29F21AAC-09CE-4098-983A-3788A2E78CA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B1A521E7-B49F-4F63-B0A3-4FAE83778A24}" type="pres">
      <dgm:prSet presAssocID="{29F21AAC-09CE-4098-983A-3788A2E78CA1}" presName="spaceRect" presStyleCnt="0"/>
      <dgm:spPr/>
    </dgm:pt>
    <dgm:pt modelId="{D13038D4-9195-4DF3-B18D-98B3CC74B02A}" type="pres">
      <dgm:prSet presAssocID="{29F21AAC-09CE-4098-983A-3788A2E78CA1}" presName="textRect" presStyleLbl="revTx" presStyleIdx="2" presStyleCnt="6">
        <dgm:presLayoutVars>
          <dgm:chMax val="1"/>
          <dgm:chPref val="1"/>
        </dgm:presLayoutVars>
      </dgm:prSet>
      <dgm:spPr/>
    </dgm:pt>
    <dgm:pt modelId="{C7241684-B4B6-46B9-AD69-80134CCE5E54}" type="pres">
      <dgm:prSet presAssocID="{D559E0E2-8924-4E85-AAB8-FAF9E5489849}" presName="sibTrans" presStyleLbl="sibTrans2D1" presStyleIdx="0" presStyleCnt="0"/>
      <dgm:spPr/>
    </dgm:pt>
    <dgm:pt modelId="{1942088A-84F3-40EC-9FB5-EE60DE9A241A}" type="pres">
      <dgm:prSet presAssocID="{352E1E44-6511-4B71-A6A8-1B6A1A9A8FCE}" presName="compNode" presStyleCnt="0"/>
      <dgm:spPr/>
    </dgm:pt>
    <dgm:pt modelId="{E5024F2D-EEB7-4F57-89BA-9C39970C6735}" type="pres">
      <dgm:prSet presAssocID="{352E1E44-6511-4B71-A6A8-1B6A1A9A8FCE}" presName="iconBgRect" presStyleLbl="bgShp" presStyleIdx="3" presStyleCnt="6"/>
      <dgm:spPr/>
    </dgm:pt>
    <dgm:pt modelId="{B975B170-D66D-4CA9-90B1-6784FFC23C13}" type="pres">
      <dgm:prSet presAssocID="{352E1E44-6511-4B71-A6A8-1B6A1A9A8FC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4DAAC64B-A54C-43A9-8509-19B9E257BF7D}" type="pres">
      <dgm:prSet presAssocID="{352E1E44-6511-4B71-A6A8-1B6A1A9A8FCE}" presName="spaceRect" presStyleCnt="0"/>
      <dgm:spPr/>
    </dgm:pt>
    <dgm:pt modelId="{441D1A8F-FFC9-4B2B-9AFE-21D4DBBD8B83}" type="pres">
      <dgm:prSet presAssocID="{352E1E44-6511-4B71-A6A8-1B6A1A9A8FCE}" presName="textRect" presStyleLbl="revTx" presStyleIdx="3" presStyleCnt="6">
        <dgm:presLayoutVars>
          <dgm:chMax val="1"/>
          <dgm:chPref val="1"/>
        </dgm:presLayoutVars>
      </dgm:prSet>
      <dgm:spPr/>
    </dgm:pt>
    <dgm:pt modelId="{69BF00BB-ADC6-4354-88E8-4FF56DDF297A}" type="pres">
      <dgm:prSet presAssocID="{A15053C4-1531-45C7-B4C3-6392101E9F68}" presName="sibTrans" presStyleLbl="sibTrans2D1" presStyleIdx="0" presStyleCnt="0"/>
      <dgm:spPr/>
    </dgm:pt>
    <dgm:pt modelId="{F2F324A2-1643-468C-B4D8-33F7D85E6139}" type="pres">
      <dgm:prSet presAssocID="{95352078-E46C-416F-8B8A-ABEA797AD940}" presName="compNode" presStyleCnt="0"/>
      <dgm:spPr/>
    </dgm:pt>
    <dgm:pt modelId="{C959550F-5A9D-44D6-B877-CA58AC2A4EDD}" type="pres">
      <dgm:prSet presAssocID="{95352078-E46C-416F-8B8A-ABEA797AD940}" presName="iconBgRect" presStyleLbl="bgShp" presStyleIdx="4" presStyleCnt="6"/>
      <dgm:spPr/>
    </dgm:pt>
    <dgm:pt modelId="{A55592E3-A234-4218-928C-3571BF6A6FDD}" type="pres">
      <dgm:prSet presAssocID="{95352078-E46C-416F-8B8A-ABEA797AD94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335313B-268D-4BF8-9EFD-36775F080495}" type="pres">
      <dgm:prSet presAssocID="{95352078-E46C-416F-8B8A-ABEA797AD940}" presName="spaceRect" presStyleCnt="0"/>
      <dgm:spPr/>
    </dgm:pt>
    <dgm:pt modelId="{C4804DE1-A951-444B-88ED-0E49A16A638C}" type="pres">
      <dgm:prSet presAssocID="{95352078-E46C-416F-8B8A-ABEA797AD940}" presName="textRect" presStyleLbl="revTx" presStyleIdx="4" presStyleCnt="6">
        <dgm:presLayoutVars>
          <dgm:chMax val="1"/>
          <dgm:chPref val="1"/>
        </dgm:presLayoutVars>
      </dgm:prSet>
      <dgm:spPr/>
    </dgm:pt>
    <dgm:pt modelId="{8E9552CA-54A4-4701-9D2F-6AFA27417382}" type="pres">
      <dgm:prSet presAssocID="{FA6ADCBB-3CA5-4069-9B64-519B7FEFB00B}" presName="sibTrans" presStyleLbl="sibTrans2D1" presStyleIdx="0" presStyleCnt="0"/>
      <dgm:spPr/>
    </dgm:pt>
    <dgm:pt modelId="{D25D89CA-B183-47A0-910F-C8FF8CF55954}" type="pres">
      <dgm:prSet presAssocID="{0B2FE956-9E15-4C7D-9AED-6D18658DE6ED}" presName="compNode" presStyleCnt="0"/>
      <dgm:spPr/>
    </dgm:pt>
    <dgm:pt modelId="{D3BAB3F9-7943-4CEA-82B0-0D288626FC5A}" type="pres">
      <dgm:prSet presAssocID="{0B2FE956-9E15-4C7D-9AED-6D18658DE6ED}" presName="iconBgRect" presStyleLbl="bgShp" presStyleIdx="5" presStyleCnt="6"/>
      <dgm:spPr/>
    </dgm:pt>
    <dgm:pt modelId="{643B4C58-7DE2-4CDC-84BC-9AB7478D5CD4}" type="pres">
      <dgm:prSet presAssocID="{0B2FE956-9E15-4C7D-9AED-6D18658DE6E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29A1056B-28C4-4DC2-A349-63532A53876A}" type="pres">
      <dgm:prSet presAssocID="{0B2FE956-9E15-4C7D-9AED-6D18658DE6ED}" presName="spaceRect" presStyleCnt="0"/>
      <dgm:spPr/>
    </dgm:pt>
    <dgm:pt modelId="{38176A58-8DF1-4079-A2B7-DC5F17AAD8A8}" type="pres">
      <dgm:prSet presAssocID="{0B2FE956-9E15-4C7D-9AED-6D18658DE6E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3D3E80F-D633-4BD5-93B3-31841AF753E0}" srcId="{7DE3E4AF-E329-4AE8-BC7A-09C2E2CC99D6}" destId="{0B2FE956-9E15-4C7D-9AED-6D18658DE6ED}" srcOrd="5" destOrd="0" parTransId="{8FADFCB9-9566-4A9C-BD86-7533FB6483A4}" sibTransId="{BB58AFAA-1896-4A8B-BF7F-9CCB27763F54}"/>
    <dgm:cxn modelId="{D6BA8F1C-2786-4A5C-B920-39F1923AF686}" type="presOf" srcId="{352E1E44-6511-4B71-A6A8-1B6A1A9A8FCE}" destId="{441D1A8F-FFC9-4B2B-9AFE-21D4DBBD8B83}" srcOrd="0" destOrd="0" presId="urn:microsoft.com/office/officeart/2018/2/layout/IconCircleList"/>
    <dgm:cxn modelId="{D1F46D26-EB3A-4C58-8378-051ACF0DF48E}" type="presOf" srcId="{7DE3E4AF-E329-4AE8-BC7A-09C2E2CC99D6}" destId="{E83741FB-6791-45AC-B498-27CC41DEBA8E}" srcOrd="0" destOrd="0" presId="urn:microsoft.com/office/officeart/2018/2/layout/IconCircleList"/>
    <dgm:cxn modelId="{F8E1FB68-5189-45D3-94AC-FB559179F550}" type="presOf" srcId="{D559E0E2-8924-4E85-AAB8-FAF9E5489849}" destId="{C7241684-B4B6-46B9-AD69-80134CCE5E54}" srcOrd="0" destOrd="0" presId="urn:microsoft.com/office/officeart/2018/2/layout/IconCircleList"/>
    <dgm:cxn modelId="{D17F5C54-7B79-4050-9C19-BEB45262A6DF}" type="presOf" srcId="{0B2FE956-9E15-4C7D-9AED-6D18658DE6ED}" destId="{38176A58-8DF1-4079-A2B7-DC5F17AAD8A8}" srcOrd="0" destOrd="0" presId="urn:microsoft.com/office/officeart/2018/2/layout/IconCircleList"/>
    <dgm:cxn modelId="{31EF7675-58E1-436A-B8F8-24EEA62D2E30}" srcId="{7DE3E4AF-E329-4AE8-BC7A-09C2E2CC99D6}" destId="{95352078-E46C-416F-8B8A-ABEA797AD940}" srcOrd="4" destOrd="0" parTransId="{21B4E8CA-B405-4026-AF4B-8A625D4523DC}" sibTransId="{FA6ADCBB-3CA5-4069-9B64-519B7FEFB00B}"/>
    <dgm:cxn modelId="{D1698F5A-F9EF-4128-A674-0E2F583698E0}" srcId="{7DE3E4AF-E329-4AE8-BC7A-09C2E2CC99D6}" destId="{29F21AAC-09CE-4098-983A-3788A2E78CA1}" srcOrd="2" destOrd="0" parTransId="{186A1904-7B35-4CA5-819C-0654E37900DE}" sibTransId="{D559E0E2-8924-4E85-AAB8-FAF9E5489849}"/>
    <dgm:cxn modelId="{A0241989-073C-41FE-A310-F3A0C662EBAC}" type="presOf" srcId="{FA6ADCBB-3CA5-4069-9B64-519B7FEFB00B}" destId="{8E9552CA-54A4-4701-9D2F-6AFA27417382}" srcOrd="0" destOrd="0" presId="urn:microsoft.com/office/officeart/2018/2/layout/IconCircleList"/>
    <dgm:cxn modelId="{96FEF690-9330-42FC-B9F8-896F58A77168}" type="presOf" srcId="{95352078-E46C-416F-8B8A-ABEA797AD940}" destId="{C4804DE1-A951-444B-88ED-0E49A16A638C}" srcOrd="0" destOrd="0" presId="urn:microsoft.com/office/officeart/2018/2/layout/IconCircleList"/>
    <dgm:cxn modelId="{0CDC25BB-E8CB-4F0B-9F44-8DFD4368B6C4}" srcId="{7DE3E4AF-E329-4AE8-BC7A-09C2E2CC99D6}" destId="{8C30A78A-5E06-4519-B360-50976CF24D04}" srcOrd="1" destOrd="0" parTransId="{F0101A5E-C320-43D7-A429-81C22180A82A}" sibTransId="{DC65E460-C45D-4233-B40E-03602D10C9EC}"/>
    <dgm:cxn modelId="{AE3666BB-DD76-4ABB-8738-8AC3EBA4E5F8}" type="presOf" srcId="{866D0CF3-75FD-43F9-8ACF-554A60D87778}" destId="{09EE9643-C81D-4DB9-9E33-F4062468EA44}" srcOrd="0" destOrd="0" presId="urn:microsoft.com/office/officeart/2018/2/layout/IconCircleList"/>
    <dgm:cxn modelId="{8D4324BE-B1A8-493F-94D4-17C563356295}" type="presOf" srcId="{A15053C4-1531-45C7-B4C3-6392101E9F68}" destId="{69BF00BB-ADC6-4354-88E8-4FF56DDF297A}" srcOrd="0" destOrd="0" presId="urn:microsoft.com/office/officeart/2018/2/layout/IconCircleList"/>
    <dgm:cxn modelId="{378025CD-506D-431C-BA3B-FB82E494FF0C}" srcId="{7DE3E4AF-E329-4AE8-BC7A-09C2E2CC99D6}" destId="{866D0CF3-75FD-43F9-8ACF-554A60D87778}" srcOrd="0" destOrd="0" parTransId="{3812F578-FAF5-40EA-B14E-029A2E77A57B}" sibTransId="{B13459F2-5403-4118-8755-6AF8F8B7241D}"/>
    <dgm:cxn modelId="{B51BF4CE-A46F-4365-9436-AF3A4277B071}" type="presOf" srcId="{B13459F2-5403-4118-8755-6AF8F8B7241D}" destId="{8A8E6BDB-CB1C-4C3D-AB28-739B4676AB58}" srcOrd="0" destOrd="0" presId="urn:microsoft.com/office/officeart/2018/2/layout/IconCircleList"/>
    <dgm:cxn modelId="{F46E15DF-2CBE-4FF2-965E-55928125139F}" type="presOf" srcId="{29F21AAC-09CE-4098-983A-3788A2E78CA1}" destId="{D13038D4-9195-4DF3-B18D-98B3CC74B02A}" srcOrd="0" destOrd="0" presId="urn:microsoft.com/office/officeart/2018/2/layout/IconCircleList"/>
    <dgm:cxn modelId="{042675EE-CA4B-4687-A99F-1BF4E1EDF129}" srcId="{7DE3E4AF-E329-4AE8-BC7A-09C2E2CC99D6}" destId="{352E1E44-6511-4B71-A6A8-1B6A1A9A8FCE}" srcOrd="3" destOrd="0" parTransId="{C308C3E9-F083-4C70-8F87-413898B1AD9D}" sibTransId="{A15053C4-1531-45C7-B4C3-6392101E9F68}"/>
    <dgm:cxn modelId="{6A80E5EF-7936-4275-884E-C099FAFBF410}" type="presOf" srcId="{DC65E460-C45D-4233-B40E-03602D10C9EC}" destId="{767F8227-3F52-48FE-A7D8-140D56C4BAF0}" srcOrd="0" destOrd="0" presId="urn:microsoft.com/office/officeart/2018/2/layout/IconCircleList"/>
    <dgm:cxn modelId="{85F7BBFD-3C4F-476B-8D0A-22F73AEAF5E3}" type="presOf" srcId="{8C30A78A-5E06-4519-B360-50976CF24D04}" destId="{32CC2014-67B7-4535-9EB3-117C18CEB133}" srcOrd="0" destOrd="0" presId="urn:microsoft.com/office/officeart/2018/2/layout/IconCircleList"/>
    <dgm:cxn modelId="{25917474-10A5-4975-A90E-F55C63DE09CC}" type="presParOf" srcId="{E83741FB-6791-45AC-B498-27CC41DEBA8E}" destId="{9EED7D7F-B2DC-4001-A649-24D7CAA614AD}" srcOrd="0" destOrd="0" presId="urn:microsoft.com/office/officeart/2018/2/layout/IconCircleList"/>
    <dgm:cxn modelId="{62D0046C-0C06-4B5E-91ED-B9FBE8B27EA0}" type="presParOf" srcId="{9EED7D7F-B2DC-4001-A649-24D7CAA614AD}" destId="{793AE1A5-CB32-4669-970A-0D106D279677}" srcOrd="0" destOrd="0" presId="urn:microsoft.com/office/officeart/2018/2/layout/IconCircleList"/>
    <dgm:cxn modelId="{139898FE-DF00-438C-9172-57F323DE7AA6}" type="presParOf" srcId="{793AE1A5-CB32-4669-970A-0D106D279677}" destId="{A1E553F5-66FF-469F-A017-AFF680CB2B24}" srcOrd="0" destOrd="0" presId="urn:microsoft.com/office/officeart/2018/2/layout/IconCircleList"/>
    <dgm:cxn modelId="{1F07052A-4375-42AB-A952-A827218384F6}" type="presParOf" srcId="{793AE1A5-CB32-4669-970A-0D106D279677}" destId="{F2B32978-13C3-4DDE-8D4F-4C7A2FE301EA}" srcOrd="1" destOrd="0" presId="urn:microsoft.com/office/officeart/2018/2/layout/IconCircleList"/>
    <dgm:cxn modelId="{51EF2553-3364-40CE-B386-8A60357ACC53}" type="presParOf" srcId="{793AE1A5-CB32-4669-970A-0D106D279677}" destId="{C34317CE-099A-4139-A263-3CC085D8B190}" srcOrd="2" destOrd="0" presId="urn:microsoft.com/office/officeart/2018/2/layout/IconCircleList"/>
    <dgm:cxn modelId="{5016B00A-6584-4638-8B45-EAF2F06E2211}" type="presParOf" srcId="{793AE1A5-CB32-4669-970A-0D106D279677}" destId="{09EE9643-C81D-4DB9-9E33-F4062468EA44}" srcOrd="3" destOrd="0" presId="urn:microsoft.com/office/officeart/2018/2/layout/IconCircleList"/>
    <dgm:cxn modelId="{B3495851-2EA7-4B06-B2EC-118F2F1ED565}" type="presParOf" srcId="{9EED7D7F-B2DC-4001-A649-24D7CAA614AD}" destId="{8A8E6BDB-CB1C-4C3D-AB28-739B4676AB58}" srcOrd="1" destOrd="0" presId="urn:microsoft.com/office/officeart/2018/2/layout/IconCircleList"/>
    <dgm:cxn modelId="{87F24BFC-6F80-4D8C-BD70-43D7C86619F0}" type="presParOf" srcId="{9EED7D7F-B2DC-4001-A649-24D7CAA614AD}" destId="{0CD9831C-B428-4E85-B7E8-9B419F48D44E}" srcOrd="2" destOrd="0" presId="urn:microsoft.com/office/officeart/2018/2/layout/IconCircleList"/>
    <dgm:cxn modelId="{2DD4A8ED-D1F1-45AC-9104-DED5CA3581E6}" type="presParOf" srcId="{0CD9831C-B428-4E85-B7E8-9B419F48D44E}" destId="{192B96C0-EED8-4237-B25F-774E02485375}" srcOrd="0" destOrd="0" presId="urn:microsoft.com/office/officeart/2018/2/layout/IconCircleList"/>
    <dgm:cxn modelId="{6F541B37-8D21-4146-B46F-FA28E8ECFFEE}" type="presParOf" srcId="{0CD9831C-B428-4E85-B7E8-9B419F48D44E}" destId="{E7857541-6B34-45D1-8DC4-505D61062332}" srcOrd="1" destOrd="0" presId="urn:microsoft.com/office/officeart/2018/2/layout/IconCircleList"/>
    <dgm:cxn modelId="{6D8C75A3-EE49-44C1-A2C2-AEDE2FC58541}" type="presParOf" srcId="{0CD9831C-B428-4E85-B7E8-9B419F48D44E}" destId="{2C00B589-1FAC-4779-B251-7B4403519530}" srcOrd="2" destOrd="0" presId="urn:microsoft.com/office/officeart/2018/2/layout/IconCircleList"/>
    <dgm:cxn modelId="{8A4567B1-4BF3-436D-B475-1DAC34D1E3F3}" type="presParOf" srcId="{0CD9831C-B428-4E85-B7E8-9B419F48D44E}" destId="{32CC2014-67B7-4535-9EB3-117C18CEB133}" srcOrd="3" destOrd="0" presId="urn:microsoft.com/office/officeart/2018/2/layout/IconCircleList"/>
    <dgm:cxn modelId="{0B4902BD-D9CB-419B-BDBA-E71B6516C4A5}" type="presParOf" srcId="{9EED7D7F-B2DC-4001-A649-24D7CAA614AD}" destId="{767F8227-3F52-48FE-A7D8-140D56C4BAF0}" srcOrd="3" destOrd="0" presId="urn:microsoft.com/office/officeart/2018/2/layout/IconCircleList"/>
    <dgm:cxn modelId="{8BEAC082-68A9-460B-BCF3-8028E13C4525}" type="presParOf" srcId="{9EED7D7F-B2DC-4001-A649-24D7CAA614AD}" destId="{E33AADB3-D1CB-4B6A-890E-19D2C4EE3699}" srcOrd="4" destOrd="0" presId="urn:microsoft.com/office/officeart/2018/2/layout/IconCircleList"/>
    <dgm:cxn modelId="{47CCE14D-268C-4AD4-8371-85B9FE9D40BA}" type="presParOf" srcId="{E33AADB3-D1CB-4B6A-890E-19D2C4EE3699}" destId="{A01AD199-5B6D-4B78-9E8D-7C6E214C72E6}" srcOrd="0" destOrd="0" presId="urn:microsoft.com/office/officeart/2018/2/layout/IconCircleList"/>
    <dgm:cxn modelId="{94E2BF53-4B75-4DB1-9D2B-4D999DCD433C}" type="presParOf" srcId="{E33AADB3-D1CB-4B6A-890E-19D2C4EE3699}" destId="{F39609CE-A461-42E1-8B0D-C80E9CF5C264}" srcOrd="1" destOrd="0" presId="urn:microsoft.com/office/officeart/2018/2/layout/IconCircleList"/>
    <dgm:cxn modelId="{033DA6E2-C9BC-4D44-A2E4-DC6732662552}" type="presParOf" srcId="{E33AADB3-D1CB-4B6A-890E-19D2C4EE3699}" destId="{B1A521E7-B49F-4F63-B0A3-4FAE83778A24}" srcOrd="2" destOrd="0" presId="urn:microsoft.com/office/officeart/2018/2/layout/IconCircleList"/>
    <dgm:cxn modelId="{5DA846BB-64F9-49D2-8EE2-A0D3AFE89517}" type="presParOf" srcId="{E33AADB3-D1CB-4B6A-890E-19D2C4EE3699}" destId="{D13038D4-9195-4DF3-B18D-98B3CC74B02A}" srcOrd="3" destOrd="0" presId="urn:microsoft.com/office/officeart/2018/2/layout/IconCircleList"/>
    <dgm:cxn modelId="{B6D7F930-5791-48A6-8972-FFD70809E594}" type="presParOf" srcId="{9EED7D7F-B2DC-4001-A649-24D7CAA614AD}" destId="{C7241684-B4B6-46B9-AD69-80134CCE5E54}" srcOrd="5" destOrd="0" presId="urn:microsoft.com/office/officeart/2018/2/layout/IconCircleList"/>
    <dgm:cxn modelId="{38BFACB2-FCBD-467F-BBB9-D66EB7408309}" type="presParOf" srcId="{9EED7D7F-B2DC-4001-A649-24D7CAA614AD}" destId="{1942088A-84F3-40EC-9FB5-EE60DE9A241A}" srcOrd="6" destOrd="0" presId="urn:microsoft.com/office/officeart/2018/2/layout/IconCircleList"/>
    <dgm:cxn modelId="{A985D266-3378-4DA4-958B-B724C57368E8}" type="presParOf" srcId="{1942088A-84F3-40EC-9FB5-EE60DE9A241A}" destId="{E5024F2D-EEB7-4F57-89BA-9C39970C6735}" srcOrd="0" destOrd="0" presId="urn:microsoft.com/office/officeart/2018/2/layout/IconCircleList"/>
    <dgm:cxn modelId="{C7AC01B2-E677-49F8-9982-4CD42B9ECBC5}" type="presParOf" srcId="{1942088A-84F3-40EC-9FB5-EE60DE9A241A}" destId="{B975B170-D66D-4CA9-90B1-6784FFC23C13}" srcOrd="1" destOrd="0" presId="urn:microsoft.com/office/officeart/2018/2/layout/IconCircleList"/>
    <dgm:cxn modelId="{B166265B-FD12-408E-94F6-E7DC5BA9BB32}" type="presParOf" srcId="{1942088A-84F3-40EC-9FB5-EE60DE9A241A}" destId="{4DAAC64B-A54C-43A9-8509-19B9E257BF7D}" srcOrd="2" destOrd="0" presId="urn:microsoft.com/office/officeart/2018/2/layout/IconCircleList"/>
    <dgm:cxn modelId="{C21BC09F-E8BD-4476-B95A-CFEBC1DC3AEC}" type="presParOf" srcId="{1942088A-84F3-40EC-9FB5-EE60DE9A241A}" destId="{441D1A8F-FFC9-4B2B-9AFE-21D4DBBD8B83}" srcOrd="3" destOrd="0" presId="urn:microsoft.com/office/officeart/2018/2/layout/IconCircleList"/>
    <dgm:cxn modelId="{24E7BC81-098D-4D5B-9363-BD70F2529C0F}" type="presParOf" srcId="{9EED7D7F-B2DC-4001-A649-24D7CAA614AD}" destId="{69BF00BB-ADC6-4354-88E8-4FF56DDF297A}" srcOrd="7" destOrd="0" presId="urn:microsoft.com/office/officeart/2018/2/layout/IconCircleList"/>
    <dgm:cxn modelId="{2602B791-4BB1-4042-81EB-2ABDF885C8F5}" type="presParOf" srcId="{9EED7D7F-B2DC-4001-A649-24D7CAA614AD}" destId="{F2F324A2-1643-468C-B4D8-33F7D85E6139}" srcOrd="8" destOrd="0" presId="urn:microsoft.com/office/officeart/2018/2/layout/IconCircleList"/>
    <dgm:cxn modelId="{7A0B43D3-37ED-4FB7-8482-B19918241764}" type="presParOf" srcId="{F2F324A2-1643-468C-B4D8-33F7D85E6139}" destId="{C959550F-5A9D-44D6-B877-CA58AC2A4EDD}" srcOrd="0" destOrd="0" presId="urn:microsoft.com/office/officeart/2018/2/layout/IconCircleList"/>
    <dgm:cxn modelId="{B4D3805A-C19F-4C35-A472-9EED00DB991D}" type="presParOf" srcId="{F2F324A2-1643-468C-B4D8-33F7D85E6139}" destId="{A55592E3-A234-4218-928C-3571BF6A6FDD}" srcOrd="1" destOrd="0" presId="urn:microsoft.com/office/officeart/2018/2/layout/IconCircleList"/>
    <dgm:cxn modelId="{253D0270-442E-4372-8944-7BE159A521F5}" type="presParOf" srcId="{F2F324A2-1643-468C-B4D8-33F7D85E6139}" destId="{4335313B-268D-4BF8-9EFD-36775F080495}" srcOrd="2" destOrd="0" presId="urn:microsoft.com/office/officeart/2018/2/layout/IconCircleList"/>
    <dgm:cxn modelId="{D1BCE6A2-CD7C-431D-8DC0-A407DEF0D497}" type="presParOf" srcId="{F2F324A2-1643-468C-B4D8-33F7D85E6139}" destId="{C4804DE1-A951-444B-88ED-0E49A16A638C}" srcOrd="3" destOrd="0" presId="urn:microsoft.com/office/officeart/2018/2/layout/IconCircleList"/>
    <dgm:cxn modelId="{B6260D06-0006-49A5-92A0-1EDB33A601AB}" type="presParOf" srcId="{9EED7D7F-B2DC-4001-A649-24D7CAA614AD}" destId="{8E9552CA-54A4-4701-9D2F-6AFA27417382}" srcOrd="9" destOrd="0" presId="urn:microsoft.com/office/officeart/2018/2/layout/IconCircleList"/>
    <dgm:cxn modelId="{2DC37FC5-4433-442D-B254-25CC1B3C3BDB}" type="presParOf" srcId="{9EED7D7F-B2DC-4001-A649-24D7CAA614AD}" destId="{D25D89CA-B183-47A0-910F-C8FF8CF55954}" srcOrd="10" destOrd="0" presId="urn:microsoft.com/office/officeart/2018/2/layout/IconCircleList"/>
    <dgm:cxn modelId="{588802CC-5D90-412A-8810-375AF22F3CC3}" type="presParOf" srcId="{D25D89CA-B183-47A0-910F-C8FF8CF55954}" destId="{D3BAB3F9-7943-4CEA-82B0-0D288626FC5A}" srcOrd="0" destOrd="0" presId="urn:microsoft.com/office/officeart/2018/2/layout/IconCircleList"/>
    <dgm:cxn modelId="{036669E6-0623-4992-8EA8-FA7A096B4B44}" type="presParOf" srcId="{D25D89CA-B183-47A0-910F-C8FF8CF55954}" destId="{643B4C58-7DE2-4CDC-84BC-9AB7478D5CD4}" srcOrd="1" destOrd="0" presId="urn:microsoft.com/office/officeart/2018/2/layout/IconCircleList"/>
    <dgm:cxn modelId="{81A6C961-BC28-44F0-B3D1-7805AEA47024}" type="presParOf" srcId="{D25D89CA-B183-47A0-910F-C8FF8CF55954}" destId="{29A1056B-28C4-4DC2-A349-63532A53876A}" srcOrd="2" destOrd="0" presId="urn:microsoft.com/office/officeart/2018/2/layout/IconCircleList"/>
    <dgm:cxn modelId="{FA7EEE02-D871-4211-B397-EC04D2B2F4FD}" type="presParOf" srcId="{D25D89CA-B183-47A0-910F-C8FF8CF55954}" destId="{38176A58-8DF1-4079-A2B7-DC5F17AAD8A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35C77E-B906-427A-9801-2815642F9637}">
      <dsp:nvSpPr>
        <dsp:cNvPr id="0" name=""/>
        <dsp:cNvSpPr/>
      </dsp:nvSpPr>
      <dsp:spPr>
        <a:xfrm>
          <a:off x="2705303" y="1030908"/>
          <a:ext cx="5903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6974" y="45719"/>
              </a:lnTo>
            </a:path>
            <a:path>
              <a:moveTo>
                <a:pt x="353409" y="45719"/>
              </a:moveTo>
              <a:lnTo>
                <a:pt x="590384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1</a:t>
          </a:r>
        </a:p>
      </dsp:txBody>
      <dsp:txXfrm>
        <a:off x="2942278" y="987653"/>
        <a:ext cx="116434" cy="177950"/>
      </dsp:txXfrm>
    </dsp:sp>
    <dsp:sp modelId="{E490B863-5769-4DA7-BC4C-2CE5ECCBF60F}">
      <dsp:nvSpPr>
        <dsp:cNvPr id="0" name=""/>
        <dsp:cNvSpPr/>
      </dsp:nvSpPr>
      <dsp:spPr>
        <a:xfrm>
          <a:off x="7172" y="266649"/>
          <a:ext cx="2699931" cy="16199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299" tIns="138871" rIns="132299" bIns="13887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List Features</a:t>
          </a:r>
          <a:r>
            <a:rPr lang="en-US" sz="1500" kern="1200"/>
            <a:t>: Identify all the features of the product. This includes both major and minor functionalities.</a:t>
          </a:r>
        </a:p>
      </dsp:txBody>
      <dsp:txXfrm>
        <a:off x="7172" y="266649"/>
        <a:ext cx="2699931" cy="1619958"/>
      </dsp:txXfrm>
    </dsp:sp>
    <dsp:sp modelId="{8D7DD940-FDAE-4006-A1B6-9251238F10D7}">
      <dsp:nvSpPr>
        <dsp:cNvPr id="0" name=""/>
        <dsp:cNvSpPr/>
      </dsp:nvSpPr>
      <dsp:spPr>
        <a:xfrm>
          <a:off x="6026219" y="1030908"/>
          <a:ext cx="5903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6974" y="45719"/>
              </a:lnTo>
            </a:path>
            <a:path>
              <a:moveTo>
                <a:pt x="353409" y="45719"/>
              </a:moveTo>
              <a:lnTo>
                <a:pt x="590384" y="45720"/>
              </a:lnTo>
            </a:path>
          </a:pathLst>
        </a:custGeom>
        <a:noFill/>
        <a:ln w="1270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2</a:t>
          </a:r>
        </a:p>
      </dsp:txBody>
      <dsp:txXfrm>
        <a:off x="6263193" y="987653"/>
        <a:ext cx="116434" cy="177950"/>
      </dsp:txXfrm>
    </dsp:sp>
    <dsp:sp modelId="{26B84631-0438-4F61-8335-C41B502C3B39}">
      <dsp:nvSpPr>
        <dsp:cNvPr id="0" name=""/>
        <dsp:cNvSpPr/>
      </dsp:nvSpPr>
      <dsp:spPr>
        <a:xfrm>
          <a:off x="3328087" y="266649"/>
          <a:ext cx="2699931" cy="1619958"/>
        </a:xfrm>
        <a:prstGeom prst="rect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299" tIns="138871" rIns="132299" bIns="13887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Categorize Features</a:t>
          </a:r>
          <a:r>
            <a:rPr lang="en-US" sz="1500" kern="1200"/>
            <a:t>: Group the features based on their purpose (e.g., core features, additional features, user interface features).</a:t>
          </a:r>
        </a:p>
      </dsp:txBody>
      <dsp:txXfrm>
        <a:off x="3328087" y="266649"/>
        <a:ext cx="2699931" cy="1619958"/>
      </dsp:txXfrm>
    </dsp:sp>
    <dsp:sp modelId="{AC85DBD5-ECE6-423E-810E-4CF92324F94B}">
      <dsp:nvSpPr>
        <dsp:cNvPr id="0" name=""/>
        <dsp:cNvSpPr/>
      </dsp:nvSpPr>
      <dsp:spPr>
        <a:xfrm>
          <a:off x="1357138" y="1884807"/>
          <a:ext cx="6641830" cy="590384"/>
        </a:xfrm>
        <a:custGeom>
          <a:avLst/>
          <a:gdLst/>
          <a:ahLst/>
          <a:cxnLst/>
          <a:rect l="0" t="0" r="0" b="0"/>
          <a:pathLst>
            <a:path>
              <a:moveTo>
                <a:pt x="6641830" y="0"/>
              </a:moveTo>
              <a:lnTo>
                <a:pt x="6641830" y="312292"/>
              </a:lnTo>
              <a:lnTo>
                <a:pt x="0" y="312292"/>
              </a:lnTo>
              <a:lnTo>
                <a:pt x="0" y="590384"/>
              </a:lnTo>
            </a:path>
          </a:pathLst>
        </a:custGeom>
        <a:noFill/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3</a:t>
          </a:r>
        </a:p>
      </dsp:txBody>
      <dsp:txXfrm>
        <a:off x="4511283" y="2091024"/>
        <a:ext cx="333539" cy="177950"/>
      </dsp:txXfrm>
    </dsp:sp>
    <dsp:sp modelId="{05E35393-8F66-4E98-88C2-EE72D1BC4096}">
      <dsp:nvSpPr>
        <dsp:cNvPr id="0" name=""/>
        <dsp:cNvSpPr/>
      </dsp:nvSpPr>
      <dsp:spPr>
        <a:xfrm>
          <a:off x="6649003" y="266649"/>
          <a:ext cx="2699931" cy="1619958"/>
        </a:xfrm>
        <a:prstGeom prst="rect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299" tIns="138871" rIns="132299" bIns="13887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Analyze Importance</a:t>
          </a:r>
          <a:r>
            <a:rPr lang="en-US" sz="1500" kern="1200"/>
            <a:t>: Determine the importance of each feature from the user’s perspective. Consider how each feature solves a problem or adds value.</a:t>
          </a:r>
        </a:p>
      </dsp:txBody>
      <dsp:txXfrm>
        <a:off x="6649003" y="266649"/>
        <a:ext cx="2699931" cy="1619958"/>
      </dsp:txXfrm>
    </dsp:sp>
    <dsp:sp modelId="{87EE045C-BBE5-492D-ABBA-AFBE5BC89B04}">
      <dsp:nvSpPr>
        <dsp:cNvPr id="0" name=""/>
        <dsp:cNvSpPr/>
      </dsp:nvSpPr>
      <dsp:spPr>
        <a:xfrm>
          <a:off x="2705303" y="3271851"/>
          <a:ext cx="5903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6974" y="45719"/>
              </a:lnTo>
            </a:path>
            <a:path>
              <a:moveTo>
                <a:pt x="353409" y="45719"/>
              </a:moveTo>
              <a:lnTo>
                <a:pt x="590384" y="45720"/>
              </a:lnTo>
            </a:path>
          </a:pathLst>
        </a:custGeom>
        <a:noFill/>
        <a:ln w="1270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4</a:t>
          </a:r>
        </a:p>
      </dsp:txBody>
      <dsp:txXfrm>
        <a:off x="2942278" y="3228596"/>
        <a:ext cx="116434" cy="177950"/>
      </dsp:txXfrm>
    </dsp:sp>
    <dsp:sp modelId="{35E34AE8-E5BB-4ECE-B1CE-D5FAD59219C8}">
      <dsp:nvSpPr>
        <dsp:cNvPr id="0" name=""/>
        <dsp:cNvSpPr/>
      </dsp:nvSpPr>
      <dsp:spPr>
        <a:xfrm>
          <a:off x="7172" y="2507592"/>
          <a:ext cx="2699931" cy="1619958"/>
        </a:xfrm>
        <a:prstGeom prst="rect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299" tIns="138871" rIns="132299" bIns="13887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Compare with Competitors</a:t>
          </a:r>
          <a:r>
            <a:rPr lang="en-US" sz="1500" kern="1200"/>
            <a:t>: See how these features stack up against similar products in the market</a:t>
          </a:r>
        </a:p>
      </dsp:txBody>
      <dsp:txXfrm>
        <a:off x="7172" y="2507592"/>
        <a:ext cx="2699931" cy="1619958"/>
      </dsp:txXfrm>
    </dsp:sp>
    <dsp:sp modelId="{BAEC155D-ED13-4EBC-B996-717E61FFA06C}">
      <dsp:nvSpPr>
        <dsp:cNvPr id="0" name=""/>
        <dsp:cNvSpPr/>
      </dsp:nvSpPr>
      <dsp:spPr>
        <a:xfrm>
          <a:off x="6026219" y="3271851"/>
          <a:ext cx="5903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6974" y="45719"/>
              </a:lnTo>
            </a:path>
            <a:path>
              <a:moveTo>
                <a:pt x="353409" y="45719"/>
              </a:moveTo>
              <a:lnTo>
                <a:pt x="590384" y="45720"/>
              </a:lnTo>
            </a:path>
          </a:pathLst>
        </a:custGeom>
        <a:noFill/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5</a:t>
          </a:r>
        </a:p>
      </dsp:txBody>
      <dsp:txXfrm>
        <a:off x="6263193" y="3228596"/>
        <a:ext cx="116434" cy="177950"/>
      </dsp:txXfrm>
    </dsp:sp>
    <dsp:sp modelId="{59F177AF-7791-4542-86CF-ADCEE48FE7DA}">
      <dsp:nvSpPr>
        <dsp:cNvPr id="0" name=""/>
        <dsp:cNvSpPr/>
      </dsp:nvSpPr>
      <dsp:spPr>
        <a:xfrm>
          <a:off x="3328087" y="2507592"/>
          <a:ext cx="2699931" cy="1619958"/>
        </a:xfrm>
        <a:prstGeom prst="rect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299" tIns="138871" rIns="132299" bIns="13887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Gather Feedback</a:t>
          </a:r>
          <a:r>
            <a:rPr lang="en-US" sz="1500" kern="1200"/>
            <a:t>: Collect user feedback on the features to understand their effectiveness and areas for improvement</a:t>
          </a:r>
        </a:p>
      </dsp:txBody>
      <dsp:txXfrm>
        <a:off x="3328087" y="2507592"/>
        <a:ext cx="2699931" cy="1619958"/>
      </dsp:txXfrm>
    </dsp:sp>
    <dsp:sp modelId="{214F6463-F0AD-4968-9683-3495787233AE}">
      <dsp:nvSpPr>
        <dsp:cNvPr id="0" name=""/>
        <dsp:cNvSpPr/>
      </dsp:nvSpPr>
      <dsp:spPr>
        <a:xfrm>
          <a:off x="6649003" y="2507592"/>
          <a:ext cx="2699931" cy="1619958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299" tIns="138871" rIns="132299" bIns="13887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Document Findings</a:t>
          </a:r>
          <a:r>
            <a:rPr lang="en-US" sz="1500" kern="1200"/>
            <a:t>: Create a detailed report on the features, their importance, and user feedback.</a:t>
          </a:r>
        </a:p>
      </dsp:txBody>
      <dsp:txXfrm>
        <a:off x="6649003" y="2507592"/>
        <a:ext cx="2699931" cy="16199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E553F5-66FF-469F-A017-AFF680CB2B24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B32978-13C3-4DDE-8D4F-4C7A2FE301EA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EE9643-C81D-4DB9-9E33-F4062468EA44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Define the Process</a:t>
          </a:r>
          <a:r>
            <a:rPr lang="en-US" sz="1100" kern="1200"/>
            <a:t>: Outline the steps involved in your empathy process. This could include stages like user research, persona creation, empathy mapping, and user journey mapping.</a:t>
          </a:r>
        </a:p>
      </dsp:txBody>
      <dsp:txXfrm>
        <a:off x="1172126" y="908559"/>
        <a:ext cx="2114937" cy="897246"/>
      </dsp:txXfrm>
    </dsp:sp>
    <dsp:sp modelId="{192B96C0-EED8-4237-B25F-774E02485375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857541-6B34-45D1-8DC4-505D61062332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CC2014-67B7-4535-9EB3-117C18CEB133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Create a Flowchart</a:t>
          </a:r>
          <a:r>
            <a:rPr lang="en-US" sz="1100" kern="1200"/>
            <a:t>: Use Lucidchart to visualize the process. Start with a blank template or use a process flow template</a:t>
          </a:r>
        </a:p>
      </dsp:txBody>
      <dsp:txXfrm>
        <a:off x="4745088" y="908559"/>
        <a:ext cx="2114937" cy="897246"/>
      </dsp:txXfrm>
    </dsp:sp>
    <dsp:sp modelId="{A01AD199-5B6D-4B78-9E8D-7C6E214C72E6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9609CE-A461-42E1-8B0D-C80E9CF5C264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038D4-9195-4DF3-B18D-98B3CC74B02A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Add Swimlanes</a:t>
          </a:r>
          <a:r>
            <a:rPr lang="en-US" sz="1100" kern="1200"/>
            <a:t>: Separate different areas of responsibility and action using swimlanes.</a:t>
          </a:r>
        </a:p>
      </dsp:txBody>
      <dsp:txXfrm>
        <a:off x="8318049" y="908559"/>
        <a:ext cx="2114937" cy="897246"/>
      </dsp:txXfrm>
    </dsp:sp>
    <dsp:sp modelId="{E5024F2D-EEB7-4F57-89BA-9C39970C6735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5B170-D66D-4CA9-90B1-6784FFC23C13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1D1A8F-FFC9-4B2B-9AFE-21D4DBBD8B83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Detail Each Step</a:t>
          </a:r>
          <a:r>
            <a:rPr lang="en-US" sz="1100" kern="1200"/>
            <a:t>: Add shapes and connectors to represent each step in the process. </a:t>
          </a:r>
        </a:p>
      </dsp:txBody>
      <dsp:txXfrm>
        <a:off x="1172126" y="2545532"/>
        <a:ext cx="2114937" cy="897246"/>
      </dsp:txXfrm>
    </dsp:sp>
    <dsp:sp modelId="{C959550F-5A9D-44D6-B877-CA58AC2A4EDD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5592E3-A234-4218-928C-3571BF6A6FDD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804DE1-A951-444B-88ED-0E49A16A638C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Optimize the Flow</a:t>
          </a:r>
          <a:r>
            <a:rPr lang="en-US" sz="1100" kern="1200"/>
            <a:t>: Identify any areas for improvement or optimization within the process</a:t>
          </a:r>
        </a:p>
      </dsp:txBody>
      <dsp:txXfrm>
        <a:off x="4745088" y="2545532"/>
        <a:ext cx="2114937" cy="897246"/>
      </dsp:txXfrm>
    </dsp:sp>
    <dsp:sp modelId="{D3BAB3F9-7943-4CEA-82B0-0D288626FC5A}">
      <dsp:nvSpPr>
        <dsp:cNvPr id="0" name=""/>
        <dsp:cNvSpPr/>
      </dsp:nvSpPr>
      <dsp:spPr>
        <a:xfrm>
          <a:off x="7228536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B4C58-7DE2-4CDC-84BC-9AB7478D5CD4}">
      <dsp:nvSpPr>
        <dsp:cNvPr id="0" name=""/>
        <dsp:cNvSpPr/>
      </dsp:nvSpPr>
      <dsp:spPr>
        <a:xfrm>
          <a:off x="7416958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76A58-8DF1-4079-A2B7-DC5F17AAD8A8}">
      <dsp:nvSpPr>
        <dsp:cNvPr id="0" name=""/>
        <dsp:cNvSpPr/>
      </dsp:nvSpPr>
      <dsp:spPr>
        <a:xfrm>
          <a:off x="8318049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Share and Collaborate</a:t>
          </a:r>
          <a:r>
            <a:rPr lang="en-US" sz="1100" kern="1200"/>
            <a:t>: Share the flowchart with your team for feedback and collaboration</a:t>
          </a:r>
        </a:p>
      </dsp:txBody>
      <dsp:txXfrm>
        <a:off x="8318049" y="2545532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08338931-55BE-BEE6-D4BE-0CD1297B1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383" y="3104705"/>
            <a:ext cx="3217333" cy="3217333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584" y="859808"/>
            <a:ext cx="3543197" cy="28789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Identify and Fix an Amazon Product</a:t>
            </a:r>
          </a:p>
          <a:p>
            <a:endParaRPr lang="en-US" sz="4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0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5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7270" y="685805"/>
            <a:ext cx="4974771" cy="5534019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chemeClr val="bg1"/>
                </a:solidFill>
              </a:rPr>
              <a:t>Choose a Product</a:t>
            </a:r>
            <a:r>
              <a:rPr lang="en-US" sz="1700">
                <a:solidFill>
                  <a:schemeClr val="bg1"/>
                </a:solidFill>
              </a:rPr>
              <a:t>: Select an Amazon product that you want to analyze. This could be anything from an Echo device to a Fire tablet.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chemeClr val="bg1"/>
                </a:solidFill>
              </a:rPr>
              <a:t>Diagnose Issues</a:t>
            </a:r>
            <a:r>
              <a:rPr lang="en-US" sz="1700">
                <a:solidFill>
                  <a:schemeClr val="bg1"/>
                </a:solidFill>
              </a:rPr>
              <a:t>: Identify any problems or areas for improvement. Use customer reviews, feedback, or personal experience.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chemeClr val="bg1"/>
                </a:solidFill>
              </a:rPr>
              <a:t>Research Solutions</a:t>
            </a:r>
            <a:r>
              <a:rPr lang="en-US" sz="1700">
                <a:solidFill>
                  <a:schemeClr val="bg1"/>
                </a:solidFill>
              </a:rPr>
              <a:t>: Look for potential fixes or enhancements. This could involve technical repairs, design changes, or software updates.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chemeClr val="bg1"/>
                </a:solidFill>
              </a:rPr>
              <a:t>Implement the Fix</a:t>
            </a:r>
            <a:r>
              <a:rPr lang="en-US" sz="1700">
                <a:solidFill>
                  <a:schemeClr val="bg1"/>
                </a:solidFill>
              </a:rPr>
              <a:t>: Apply the chosen solution to the product.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chemeClr val="bg1"/>
                </a:solidFill>
              </a:rPr>
              <a:t>Test the Fix</a:t>
            </a:r>
            <a:r>
              <a:rPr lang="en-US" sz="1700">
                <a:solidFill>
                  <a:schemeClr val="bg1"/>
                </a:solidFill>
              </a:rPr>
              <a:t>: Ensure that the issue is resolved and the product functions as expected.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chemeClr val="bg1"/>
                </a:solidFill>
              </a:rPr>
              <a:t>Document the Process</a:t>
            </a:r>
            <a:r>
              <a:rPr lang="en-US" sz="1700">
                <a:solidFill>
                  <a:schemeClr val="bg1"/>
                </a:solidFill>
              </a:rPr>
              <a:t>: Keep a record of the problem, solution, and outcome for future reference.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BC6AAE-B628-383C-D2BF-D9E221DF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en-US" sz="6800"/>
              <a:t>Explore Product Features</a:t>
            </a:r>
          </a:p>
          <a:p>
            <a:endParaRPr lang="en-US" sz="68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24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36A2F5-7F4A-C630-3FDA-4F2C21FA8A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04527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9276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15-3E70-EFAC-C456-7A173EECF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11111"/>
                </a:solidFill>
              </a:rPr>
              <a:t>Prepare an Empathy Process Flow as a Flowchart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3FD4F29-8364-5CC4-7F6D-FA434EE3261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4574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091E7DA-183F-B69E-8530-E4F1D5D710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1737" y="736197"/>
            <a:ext cx="1074147" cy="4905554"/>
          </a:xfrm>
        </p:spPr>
      </p:pic>
    </p:spTree>
    <p:extLst>
      <p:ext uri="{BB962C8B-B14F-4D97-AF65-F5344CB8AC3E}">
        <p14:creationId xmlns:p14="http://schemas.microsoft.com/office/powerpoint/2010/main" val="3743342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3CE262-46D9-E824-9048-A713D2662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0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Identify and Fix an Amazon Product </vt:lpstr>
      <vt:lpstr>Explore Product Features </vt:lpstr>
      <vt:lpstr>Prepare an Empathy Process Flow as a Flowchart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80</cp:revision>
  <dcterms:created xsi:type="dcterms:W3CDTF">2024-09-20T10:44:28Z</dcterms:created>
  <dcterms:modified xsi:type="dcterms:W3CDTF">2024-09-20T11:22:36Z</dcterms:modified>
</cp:coreProperties>
</file>