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8877-B386-4E94-888C-1788880619A6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AED3-2D41-4CB6-8B6F-77981772E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8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8877-B386-4E94-888C-1788880619A6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AED3-2D41-4CB6-8B6F-77981772E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1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8877-B386-4E94-888C-1788880619A6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AED3-2D41-4CB6-8B6F-77981772E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66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8877-B386-4E94-888C-1788880619A6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AED3-2D41-4CB6-8B6F-77981772E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5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8877-B386-4E94-888C-1788880619A6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AED3-2D41-4CB6-8B6F-77981772E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53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8877-B386-4E94-888C-1788880619A6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AED3-2D41-4CB6-8B6F-77981772E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23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8877-B386-4E94-888C-1788880619A6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AED3-2D41-4CB6-8B6F-77981772E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0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8877-B386-4E94-888C-1788880619A6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AED3-2D41-4CB6-8B6F-77981772E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78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8877-B386-4E94-888C-1788880619A6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AED3-2D41-4CB6-8B6F-77981772E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39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8877-B386-4E94-888C-1788880619A6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AED3-2D41-4CB6-8B6F-77981772E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7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8877-B386-4E94-888C-1788880619A6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AED3-2D41-4CB6-8B6F-77981772E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81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28877-B386-4E94-888C-1788880619A6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0AED3-2D41-4CB6-8B6F-77981772E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48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100000">
              <a:srgbClr val="00B050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0689"/>
            <a:ext cx="7772400" cy="2979762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NIROGI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/>
              <a:t>HEALTH WEB APP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212976"/>
            <a:ext cx="8496944" cy="288032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This is a prototype of a Health Web App in which users can take free online mental and physical health tests and make an appointment to a doctor.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81328"/>
            <a:ext cx="7878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 smtClean="0">
                <a:solidFill>
                  <a:srgbClr val="FFFF00"/>
                </a:solidFill>
              </a:rPr>
              <a:t>Github</a:t>
            </a:r>
            <a:r>
              <a:rPr lang="en-IN" sz="2000" dirty="0" smtClean="0">
                <a:solidFill>
                  <a:srgbClr val="FFFF00"/>
                </a:solidFill>
              </a:rPr>
              <a:t> Link : https://github.com/shubham00jain/Health-WebApp</a:t>
            </a:r>
            <a:endParaRPr lang="en-IN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61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100000">
              <a:srgbClr val="00B050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4925" y="-100013"/>
            <a:ext cx="9109075" cy="6481763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/>
            </a:r>
            <a:br>
              <a:rPr lang="en-IN" dirty="0" smtClean="0"/>
            </a:b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9688" y="106400"/>
            <a:ext cx="914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TECHNOLOGIES USED:</a:t>
            </a:r>
          </a:p>
          <a:p>
            <a:endParaRPr lang="en-IN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2400" b="1" dirty="0"/>
              <a:t>Node.js, Express.js (for backend server)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b="1" dirty="0"/>
              <a:t>HTML, CSS, Bootstrap (for frontend </a:t>
            </a:r>
            <a:r>
              <a:rPr lang="en-IN" sz="2400" b="1" dirty="0" err="1"/>
              <a:t>markup</a:t>
            </a:r>
            <a:r>
              <a:rPr lang="en-IN" sz="2400" b="1" dirty="0"/>
              <a:t> and styling)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b="1" dirty="0" err="1"/>
              <a:t>Ejs</a:t>
            </a:r>
            <a:r>
              <a:rPr lang="en-IN" sz="2400" b="1" dirty="0"/>
              <a:t> (for </a:t>
            </a:r>
            <a:r>
              <a:rPr lang="en-IN" sz="2400" b="1" dirty="0" err="1"/>
              <a:t>templating</a:t>
            </a:r>
            <a:r>
              <a:rPr lang="en-IN" sz="2400" b="1" dirty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b="1" dirty="0" err="1"/>
              <a:t>MongoDB</a:t>
            </a:r>
            <a:r>
              <a:rPr lang="en-IN" sz="2400" b="1" dirty="0"/>
              <a:t> (for a database to store/retrieve user's login credentials</a:t>
            </a:r>
            <a:r>
              <a:rPr lang="en-IN" sz="2400" b="1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400" b="1" dirty="0"/>
          </a:p>
          <a:p>
            <a:pPr marL="285750" indent="-285750">
              <a:buFont typeface="Arial" pitchFamily="34" charset="0"/>
              <a:buChar char="•"/>
            </a:pPr>
            <a:endParaRPr lang="en-IN" sz="2400" b="1" dirty="0" smtClean="0"/>
          </a:p>
          <a:p>
            <a:r>
              <a:rPr lang="en-IN" sz="3600" b="1" dirty="0" smtClean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VERSION CONTROL:</a:t>
            </a:r>
          </a:p>
          <a:p>
            <a:r>
              <a:rPr lang="en-IN" sz="2400" b="1" dirty="0" smtClean="0"/>
              <a:t>Git and </a:t>
            </a:r>
            <a:r>
              <a:rPr lang="en-IN" sz="2400" b="1" dirty="0" err="1" smtClean="0"/>
              <a:t>Github</a:t>
            </a:r>
            <a:endParaRPr lang="en-IN" sz="2400" b="1" dirty="0" smtClean="0"/>
          </a:p>
          <a:p>
            <a:endParaRPr lang="en-IN" sz="2400" b="1" dirty="0"/>
          </a:p>
          <a:p>
            <a:endParaRPr lang="en-IN" sz="2400" b="1" dirty="0"/>
          </a:p>
          <a:p>
            <a:r>
              <a:rPr lang="en-IN" sz="3600" b="1" dirty="0" smtClean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Hosting Service:</a:t>
            </a:r>
          </a:p>
          <a:p>
            <a:r>
              <a:rPr lang="en-IN" sz="2400" b="1" dirty="0" err="1" smtClean="0"/>
              <a:t>Heroku</a:t>
            </a:r>
            <a:endParaRPr lang="en-IN" sz="2400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IN" sz="2400" b="1" dirty="0"/>
          </a:p>
          <a:p>
            <a:pPr marL="285750" indent="-285750">
              <a:buFont typeface="Arial" pitchFamily="34" charset="0"/>
              <a:buChar char="•"/>
            </a:pPr>
            <a:endParaRPr lang="en-IN" sz="24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36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100000">
              <a:srgbClr val="00B050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4925" y="-100013"/>
            <a:ext cx="9109075" cy="6481763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/>
            </a:r>
            <a:br>
              <a:rPr lang="en-IN" dirty="0" smtClean="0"/>
            </a:b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20160"/>
            <a:ext cx="9144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Login/Signup Page:</a:t>
            </a:r>
            <a:endParaRPr lang="en-IN" sz="3600" b="1" dirty="0">
              <a:ln>
                <a:solidFill>
                  <a:schemeClr val="accent1"/>
                </a:solidFill>
              </a:ln>
              <a:solidFill>
                <a:srgbClr val="FF0000"/>
              </a:solidFill>
            </a:endParaRPr>
          </a:p>
          <a:p>
            <a:pPr algn="ctr"/>
            <a:endParaRPr lang="en-IN" sz="3600" dirty="0" smtClean="0">
              <a:solidFill>
                <a:srgbClr val="FF0000"/>
              </a:solidFill>
            </a:endParaRPr>
          </a:p>
          <a:p>
            <a:pPr algn="ctr"/>
            <a:endParaRPr lang="en-IN" sz="3600" dirty="0">
              <a:solidFill>
                <a:srgbClr val="FF0000"/>
              </a:solidFill>
            </a:endParaRPr>
          </a:p>
          <a:p>
            <a:pPr algn="ctr"/>
            <a:endParaRPr lang="en-IN" sz="3600" dirty="0" smtClean="0">
              <a:solidFill>
                <a:srgbClr val="FF0000"/>
              </a:solidFill>
            </a:endParaRPr>
          </a:p>
          <a:p>
            <a:pPr algn="ctr"/>
            <a:endParaRPr lang="en-IN" sz="3600" dirty="0">
              <a:solidFill>
                <a:srgbClr val="FF0000"/>
              </a:solidFill>
            </a:endParaRPr>
          </a:p>
          <a:p>
            <a:pPr algn="ctr"/>
            <a:endParaRPr lang="en-IN" sz="3600" dirty="0" smtClean="0">
              <a:solidFill>
                <a:srgbClr val="FF0000"/>
              </a:solidFill>
            </a:endParaRPr>
          </a:p>
          <a:p>
            <a:pPr algn="ctr"/>
            <a:endParaRPr lang="en-IN" sz="3600" dirty="0" smtClean="0">
              <a:solidFill>
                <a:srgbClr val="FF0000"/>
              </a:solidFill>
            </a:endParaRPr>
          </a:p>
          <a:p>
            <a:pPr algn="ctr"/>
            <a:endParaRPr lang="en-IN" sz="3600" dirty="0"/>
          </a:p>
          <a:p>
            <a:pPr algn="ctr"/>
            <a:endParaRPr lang="en-IN" dirty="0" smtClean="0">
              <a:solidFill>
                <a:srgbClr val="FF0000"/>
              </a:solidFill>
            </a:endParaRPr>
          </a:p>
          <a:p>
            <a:endParaRPr lang="en-IN" sz="2400" dirty="0"/>
          </a:p>
          <a:p>
            <a:r>
              <a:rPr lang="en-IN" sz="2400" b="1" dirty="0" smtClean="0"/>
              <a:t>The login/signup page will ask user for their email address and password. If a correct password is entered, the website will redirect back to home page else an error message will ne shown.</a:t>
            </a:r>
            <a:endParaRPr lang="en-IN" sz="2400" b="1" dirty="0"/>
          </a:p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7" name="Picture 3" descr="D:\Projects\Health-WebApp\Health-WebApp\public\screenshots\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9144000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91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100000">
              <a:srgbClr val="00B050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4925" y="-100013"/>
            <a:ext cx="9109075" cy="6481763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/>
            </a:r>
            <a:br>
              <a:rPr lang="en-IN" dirty="0" smtClean="0"/>
            </a:b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2248" y="120160"/>
            <a:ext cx="9146248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LANDING PAGE:</a:t>
            </a:r>
          </a:p>
          <a:p>
            <a:pPr algn="ctr"/>
            <a:endParaRPr lang="en-IN" sz="3600" dirty="0">
              <a:solidFill>
                <a:srgbClr val="FF0000"/>
              </a:solidFill>
            </a:endParaRPr>
          </a:p>
          <a:p>
            <a:pPr algn="ctr"/>
            <a:endParaRPr lang="en-IN" sz="3600" dirty="0" smtClean="0">
              <a:solidFill>
                <a:srgbClr val="FF0000"/>
              </a:solidFill>
            </a:endParaRPr>
          </a:p>
          <a:p>
            <a:pPr algn="ctr"/>
            <a:endParaRPr lang="en-IN" sz="3600" dirty="0">
              <a:solidFill>
                <a:srgbClr val="FF0000"/>
              </a:solidFill>
            </a:endParaRPr>
          </a:p>
          <a:p>
            <a:pPr algn="ctr"/>
            <a:endParaRPr lang="en-IN" sz="3600" dirty="0" smtClean="0">
              <a:solidFill>
                <a:srgbClr val="FF0000"/>
              </a:solidFill>
            </a:endParaRPr>
          </a:p>
          <a:p>
            <a:pPr algn="ctr"/>
            <a:endParaRPr lang="en-IN" sz="3600" dirty="0">
              <a:solidFill>
                <a:srgbClr val="FF0000"/>
              </a:solidFill>
            </a:endParaRPr>
          </a:p>
          <a:p>
            <a:pPr algn="ctr"/>
            <a:endParaRPr lang="en-IN" sz="3600" dirty="0" smtClean="0">
              <a:solidFill>
                <a:srgbClr val="FF0000"/>
              </a:solidFill>
            </a:endParaRPr>
          </a:p>
          <a:p>
            <a:pPr algn="ctr"/>
            <a:endParaRPr lang="en-IN" sz="3600" dirty="0" smtClean="0">
              <a:solidFill>
                <a:srgbClr val="FF0000"/>
              </a:solidFill>
            </a:endParaRPr>
          </a:p>
          <a:p>
            <a:pPr algn="ctr"/>
            <a:endParaRPr lang="en-IN" sz="3600" dirty="0"/>
          </a:p>
          <a:p>
            <a:r>
              <a:rPr lang="en-IN" sz="2400" b="1" dirty="0" smtClean="0"/>
              <a:t>The landing page will have three cards:</a:t>
            </a:r>
          </a:p>
          <a:p>
            <a:pPr marL="742950" indent="-742950">
              <a:buAutoNum type="arabicPeriod"/>
            </a:pPr>
            <a:r>
              <a:rPr lang="en-IN" sz="2400" b="1" dirty="0" smtClean="0"/>
              <a:t>Mental Health Test</a:t>
            </a:r>
          </a:p>
          <a:p>
            <a:pPr marL="742950" indent="-742950">
              <a:buAutoNum type="arabicPeriod"/>
            </a:pPr>
            <a:r>
              <a:rPr lang="en-IN" sz="2400" b="1" dirty="0" smtClean="0"/>
              <a:t>Make an Appointment </a:t>
            </a:r>
          </a:p>
          <a:p>
            <a:pPr marL="742950" indent="-742950">
              <a:buAutoNum type="arabicPeriod"/>
            </a:pPr>
            <a:r>
              <a:rPr lang="en-IN" sz="2400" b="1" dirty="0" smtClean="0"/>
              <a:t>Physical Health Test</a:t>
            </a:r>
          </a:p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D:\Projects\Health-WebApp\Health-WebApp\public\screenshots\landing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836712"/>
            <a:ext cx="8868220" cy="396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28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100000">
              <a:srgbClr val="00B050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4925" y="-100013"/>
            <a:ext cx="9109075" cy="6481763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/>
            </a:r>
            <a:br>
              <a:rPr lang="en-IN" dirty="0" smtClean="0"/>
            </a:b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2248" y="120160"/>
            <a:ext cx="914624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Mental Heath Test / Depression Test:</a:t>
            </a:r>
          </a:p>
          <a:p>
            <a:pPr algn="ctr"/>
            <a:endParaRPr lang="en-IN" sz="3600" dirty="0">
              <a:solidFill>
                <a:srgbClr val="FF0000"/>
              </a:solidFill>
            </a:endParaRPr>
          </a:p>
          <a:p>
            <a:pPr algn="ctr"/>
            <a:endParaRPr lang="en-IN" sz="3600" dirty="0" smtClean="0">
              <a:solidFill>
                <a:srgbClr val="FF0000"/>
              </a:solidFill>
            </a:endParaRPr>
          </a:p>
          <a:p>
            <a:pPr algn="ctr"/>
            <a:endParaRPr lang="en-IN" sz="3600" dirty="0">
              <a:solidFill>
                <a:srgbClr val="FF0000"/>
              </a:solidFill>
            </a:endParaRPr>
          </a:p>
          <a:p>
            <a:pPr algn="ctr"/>
            <a:endParaRPr lang="en-IN" sz="3600" dirty="0" smtClean="0">
              <a:solidFill>
                <a:srgbClr val="FF0000"/>
              </a:solidFill>
            </a:endParaRPr>
          </a:p>
          <a:p>
            <a:pPr algn="ctr"/>
            <a:endParaRPr lang="en-IN" sz="3600" dirty="0">
              <a:solidFill>
                <a:srgbClr val="FF0000"/>
              </a:solidFill>
            </a:endParaRPr>
          </a:p>
          <a:p>
            <a:pPr algn="ctr"/>
            <a:endParaRPr lang="en-IN" sz="3600" dirty="0" smtClean="0">
              <a:solidFill>
                <a:srgbClr val="FF0000"/>
              </a:solidFill>
            </a:endParaRPr>
          </a:p>
          <a:p>
            <a:pPr algn="ctr"/>
            <a:endParaRPr lang="en-IN" sz="3600" dirty="0" smtClean="0">
              <a:solidFill>
                <a:srgbClr val="FF0000"/>
              </a:solidFill>
            </a:endParaRPr>
          </a:p>
          <a:p>
            <a:pPr algn="ctr"/>
            <a:endParaRPr lang="en-IN" sz="3600" dirty="0"/>
          </a:p>
          <a:p>
            <a:r>
              <a:rPr lang="en-US" sz="2400" b="1" dirty="0" smtClean="0"/>
              <a:t>In </a:t>
            </a:r>
            <a:r>
              <a:rPr lang="en-US" sz="2400" b="1" dirty="0"/>
              <a:t>this free online test, user has to answer 10 questions, each of which contains four choices. The user is awarded points on the basis of </a:t>
            </a:r>
            <a:r>
              <a:rPr lang="en-US" sz="2400" b="1" dirty="0" smtClean="0"/>
              <a:t>a pre-defined point system (see project’s </a:t>
            </a:r>
            <a:r>
              <a:rPr lang="en-US" sz="2400" b="1" dirty="0" err="1" smtClean="0"/>
              <a:t>github</a:t>
            </a:r>
            <a:r>
              <a:rPr lang="en-US" sz="2400" b="1" dirty="0" smtClean="0"/>
              <a:t> readme for details).</a:t>
            </a:r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D:\Projects\Health-WebApp\Health-WebApp\public\screenshots\mheal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84" y="692696"/>
            <a:ext cx="8856984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98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100000">
              <a:srgbClr val="00B050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4925" y="-100013"/>
            <a:ext cx="9109075" cy="6481763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/>
            </a:r>
            <a:br>
              <a:rPr lang="en-IN" dirty="0" smtClean="0"/>
            </a:b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2248" y="120160"/>
            <a:ext cx="914624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Physical Heath Test / Lifestyle Test:</a:t>
            </a:r>
          </a:p>
          <a:p>
            <a:pPr algn="ctr"/>
            <a:endParaRPr lang="en-IN" sz="3600" dirty="0">
              <a:solidFill>
                <a:srgbClr val="FF0000"/>
              </a:solidFill>
            </a:endParaRPr>
          </a:p>
          <a:p>
            <a:pPr algn="ctr"/>
            <a:endParaRPr lang="en-IN" sz="3600" dirty="0" smtClean="0">
              <a:solidFill>
                <a:srgbClr val="FF0000"/>
              </a:solidFill>
            </a:endParaRPr>
          </a:p>
          <a:p>
            <a:pPr algn="ctr"/>
            <a:endParaRPr lang="en-IN" sz="3600" dirty="0">
              <a:solidFill>
                <a:srgbClr val="FF0000"/>
              </a:solidFill>
            </a:endParaRPr>
          </a:p>
          <a:p>
            <a:pPr algn="ctr"/>
            <a:endParaRPr lang="en-IN" sz="3600" dirty="0" smtClean="0">
              <a:solidFill>
                <a:srgbClr val="FF0000"/>
              </a:solidFill>
            </a:endParaRPr>
          </a:p>
          <a:p>
            <a:pPr algn="ctr"/>
            <a:endParaRPr lang="en-IN" sz="3600" dirty="0">
              <a:solidFill>
                <a:srgbClr val="FF0000"/>
              </a:solidFill>
            </a:endParaRPr>
          </a:p>
          <a:p>
            <a:pPr algn="ctr"/>
            <a:endParaRPr lang="en-IN" sz="3600" dirty="0" smtClean="0">
              <a:solidFill>
                <a:srgbClr val="FF0000"/>
              </a:solidFill>
            </a:endParaRPr>
          </a:p>
          <a:p>
            <a:pPr algn="ctr"/>
            <a:endParaRPr lang="en-IN" sz="3600" dirty="0" smtClean="0">
              <a:solidFill>
                <a:srgbClr val="FF0000"/>
              </a:solidFill>
            </a:endParaRPr>
          </a:p>
          <a:p>
            <a:pPr algn="ctr"/>
            <a:endParaRPr lang="en-IN" sz="3600" dirty="0">
              <a:solidFill>
                <a:srgbClr val="FF0000"/>
              </a:solidFill>
            </a:endParaRPr>
          </a:p>
          <a:p>
            <a:r>
              <a:rPr lang="en-US" sz="2400" b="1" dirty="0" smtClean="0"/>
              <a:t>In this free online test, user has to answer 10 questions, each of which contains four choices. The user is awarded points on the basis of a pre-defined point system (see project’s </a:t>
            </a:r>
            <a:r>
              <a:rPr lang="en-US" sz="2400" b="1" dirty="0" err="1" smtClean="0"/>
              <a:t>github</a:t>
            </a:r>
            <a:r>
              <a:rPr lang="en-US" sz="2400" b="1" dirty="0" smtClean="0"/>
              <a:t> readme for details).</a:t>
            </a:r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3074" name="Picture 2" descr="D:\Projects\Health-WebApp\Health-WebApp\public\screenshots\pheal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28" y="764705"/>
            <a:ext cx="8606696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74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100000">
              <a:srgbClr val="00B050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4925" y="-100013"/>
            <a:ext cx="9109075" cy="6481763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/>
            </a:r>
            <a:br>
              <a:rPr lang="en-IN" dirty="0" smtClean="0"/>
            </a:b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19672" y="1556792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 smtClean="0">
                <a:solidFill>
                  <a:srgbClr val="FF0000"/>
                </a:solidFill>
              </a:rPr>
              <a:t>THANK YOU!</a:t>
            </a:r>
            <a:endParaRPr lang="en-IN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49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243</Words>
  <Application>Microsoft Office PowerPoint</Application>
  <PresentationFormat>On-screen Show (4:3)</PresentationFormat>
  <Paragraphs>70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NIROGI HEALTH WEB APP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NIROGI HEALTH WEB APP</dc:title>
  <dc:creator>SHUBHAM</dc:creator>
  <cp:lastModifiedBy>SHUBHAM</cp:lastModifiedBy>
  <cp:revision>5</cp:revision>
  <dcterms:created xsi:type="dcterms:W3CDTF">2020-10-28T14:41:43Z</dcterms:created>
  <dcterms:modified xsi:type="dcterms:W3CDTF">2020-10-28T15:33:20Z</dcterms:modified>
</cp:coreProperties>
</file>