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615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Present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endParaRPr altLang="en-US" lang="zh-CN"/>
          </a:p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dent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endParaRPr altLang="en-US" lang="zh-CN"/>
          </a:p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lege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ege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ngineering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technology </a:t>
            </a:r>
            <a:endParaRPr altLang="en-US" lang="zh-CN"/>
          </a:p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tment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cal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Engineering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2021-05-26T05:50:10Z</dcterms:created>
  <dcterms:modified xsi:type="dcterms:W3CDTF">2024-04-05T09:15:37Z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2dc5317c0704451b838cf5e464dfe1f7</vt:lpwstr>
  </property>
</Properties>
</file>