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70" r:id="rId12"/>
    <p:sldId id="2146847066" r:id="rId13"/>
    <p:sldId id="2146847060" r:id="rId14"/>
    <p:sldId id="2146847062" r:id="rId15"/>
    <p:sldId id="2146847061" r:id="rId16"/>
    <p:sldId id="2146847055" r:id="rId17"/>
    <p:sldId id="2146847059" r:id="rId18"/>
    <p:sldId id="21468470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JU260904/TravelAgentA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</a:t>
            </a:r>
            <a:r>
              <a:rPr lang="en-US" b="1" dirty="0" err="1">
                <a:solidFill>
                  <a:schemeClr val="accent1"/>
                </a:solidFill>
                <a:latin typeface="Arial"/>
                <a:cs typeface="Arial"/>
              </a:rPr>
              <a:t>ai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IBM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SkillsBuild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Sanjana Reddy Golla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VIT VELLORE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14728F-2183-FF17-DD42-6D0388B5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751" y="1301750"/>
            <a:ext cx="10226497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agent can generate reports, suggest hypotheses, and even draft sections of research papers.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saves time by automating repetitive tasks like citation management and data extraction.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Research Agents enhance efficiency, accuracy, and innovation in both academic and industrial R&amp;D.</a:t>
            </a:r>
            <a:endParaRPr lang="en-US" sz="28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Link: </a:t>
            </a:r>
            <a:r>
              <a:rPr lang="en-IN" dirty="0">
                <a:hlinkClick r:id="rId2"/>
              </a:rPr>
              <a:t>https://github.com/SANJU260904/TravelAgentAI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Research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Voice-Activated Research Assistant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Collaboration Features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Research Gap and Novel Topic Identification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Publishing Platforms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AI-Assisted Paper Drafting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179FE-02D6-8F2F-4AF5-51EE02958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508" y="1301750"/>
            <a:ext cx="613698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2235D-3861-07FB-48AD-9A08B212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713996"/>
            <a:ext cx="8316486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Planning a trip can be time-consuming and overwhelming, especially when users must search for personalized travel itineraries, budget estimations, and location-specific tips across multiple platforms. There is a need for an intelligent assistant that can simplify the travel planning process by generating personalized itineraries, estimating costs, and offering travel advice based on user preferences.</a:t>
            </a:r>
          </a:p>
          <a:p>
            <a:r>
              <a:rPr lang="en-US" sz="2800" dirty="0"/>
              <a:t>This project aims to develop an AI-powered Travel Planner Agent using IBM Watsonx.ai that interacts with users in natural language, collects key trip preferences (destination, number of days, budget), and generates a tailored travel plan. Due to platform limitations in student/</a:t>
            </a:r>
            <a:r>
              <a:rPr lang="en-US" sz="2800" dirty="0" err="1"/>
              <a:t>SkillsBuild</a:t>
            </a:r>
            <a:r>
              <a:rPr lang="en-US" sz="2800" dirty="0"/>
              <a:t> accounts, AI tools like Python were simulated through prompt engineering using the LangGraph + </a:t>
            </a:r>
            <a:r>
              <a:rPr lang="en-US" sz="2800" dirty="0" err="1"/>
              <a:t>ReAct</a:t>
            </a:r>
            <a:r>
              <a:rPr lang="en-US" sz="2800" dirty="0"/>
              <a:t> architecture.</a:t>
            </a:r>
          </a:p>
          <a:p>
            <a:pPr marL="0" indent="0">
              <a:buNone/>
            </a:pP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FC1A4CB2-3583-A08F-35AF-AA40EFD553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315260"/>
            <a:ext cx="755655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 (LangGraph 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Granite LLM (Natural Language Generation)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Engineering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(logic simulation)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Lite Services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/>
              <a:t>IBM Cloud Watsonx AI Studio</a:t>
            </a:r>
          </a:p>
          <a:p>
            <a:pPr marL="305435" indent="-305435"/>
            <a:r>
              <a:rPr lang="en-IN" sz="2800" dirty="0"/>
              <a:t>IBM Cloud </a:t>
            </a:r>
            <a:r>
              <a:rPr lang="en-IN" sz="2800" dirty="0" err="1"/>
              <a:t>Watsonx</a:t>
            </a:r>
            <a:r>
              <a:rPr lang="en-IN" sz="2800" dirty="0"/>
              <a:t> AI runtime</a:t>
            </a:r>
          </a:p>
          <a:p>
            <a:pPr marL="305435" indent="-305435"/>
            <a:r>
              <a:rPr lang="en-IN" sz="2800" dirty="0"/>
              <a:t>IBM Cloud Agent Lab</a:t>
            </a:r>
          </a:p>
          <a:p>
            <a:pPr marL="305435" indent="-305435"/>
            <a:r>
              <a:rPr lang="en-IN" sz="28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811170-C4D2-538B-D8C2-F824A446D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84416"/>
            <a:ext cx="1001870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travel planning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Granite LLM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natural conversation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without external tools — logic simulated via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LangGraph +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architecture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estimation &amp; itinerary suggestions in real-time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low-resource cloud environment (Lite tier)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UI,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impact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beginner-friendly &amp; fast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1481D1-B48B-A8E1-4566-F3CCF2081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30747"/>
            <a:ext cx="906818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Enthusiasts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needing quick plans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Busy professionals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no time for research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solo travelers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planning low-budget trips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Anyone needing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trip suggestions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instantly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EA4A-23F0-2773-94FC-24404C91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C8CCD6-23A5-2F85-9046-1A2DF030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471" y="1739900"/>
            <a:ext cx="10071057" cy="4235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159B3-DA3A-3110-9AFE-4689A1B54A3C}"/>
              </a:ext>
            </a:extLst>
          </p:cNvPr>
          <p:cNvSpPr txBox="1"/>
          <p:nvPr/>
        </p:nvSpPr>
        <p:spPr>
          <a:xfrm flipH="1">
            <a:off x="927141" y="1384300"/>
            <a:ext cx="100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Logic:</a:t>
            </a:r>
          </a:p>
        </p:txBody>
      </p:sp>
    </p:spTree>
    <p:extLst>
      <p:ext uri="{BB962C8B-B14F-4D97-AF65-F5344CB8AC3E}">
        <p14:creationId xmlns:p14="http://schemas.microsoft.com/office/powerpoint/2010/main" val="307149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D952D-BB6A-2FF7-0627-C31C0ABC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22" y="1423548"/>
            <a:ext cx="9560793" cy="43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94</TotalTime>
  <Words>413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Travel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Sanjana Reddy Golla</cp:lastModifiedBy>
  <cp:revision>143</cp:revision>
  <dcterms:created xsi:type="dcterms:W3CDTF">2021-05-26T16:50:10Z</dcterms:created>
  <dcterms:modified xsi:type="dcterms:W3CDTF">2025-08-04T13:19:47Z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